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2" r:id="rId6"/>
    <p:sldId id="263" r:id="rId7"/>
    <p:sldId id="264" r:id="rId8"/>
    <p:sldId id="265" r:id="rId9"/>
    <p:sldId id="282" r:id="rId10"/>
    <p:sldId id="266" r:id="rId11"/>
    <p:sldId id="267" r:id="rId12"/>
    <p:sldId id="268" r:id="rId13"/>
    <p:sldId id="269" r:id="rId14"/>
    <p:sldId id="270" r:id="rId15"/>
    <p:sldId id="283" r:id="rId16"/>
    <p:sldId id="271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</p:sldIdLst>
  <p:sldSz cx="12192000" cy="6858000"/>
  <p:notesSz cx="6858000" cy="9144000"/>
  <p:photoAlbum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126" y="8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73BE7D-1E5C-41FC-B7E3-20107E2627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83A3BDA-1B35-4492-861B-446C1F57D8E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C844839-78F4-4021-AD70-5B6AF07789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01EA2-9418-4494-AE3B-FA2ADFCA8FF1}" type="datetimeFigureOut">
              <a:rPr lang="fr-CH" smtClean="0"/>
              <a:t>02.08.2018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EF7A33-6F2F-4FAA-84C6-0F06D9988B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BF5E978-E636-4E51-BA1F-E6F9676463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0EFF1-F13F-41A1-96E2-D5A935F6037C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959500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12F487-A0C2-4368-9969-AE74A6A96C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14D713E-162D-4365-A534-2D9E5F4CD9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37A09E3-60E1-46DF-B27C-F04C58E05B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01EA2-9418-4494-AE3B-FA2ADFCA8FF1}" type="datetimeFigureOut">
              <a:rPr lang="fr-CH" smtClean="0"/>
              <a:t>02.08.2018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D5A4DD2-DD50-422A-B167-AFD432099B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528A8EC-9D78-4DB9-9268-ECFF6CA5F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0EFF1-F13F-41A1-96E2-D5A935F6037C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223010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2A73AB-E2C3-498B-91D7-0AA960E123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5AB9CC3-79ED-4E00-8986-2963400855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1B7BAD3-F4B7-41C8-83AF-708AAA9F9A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01EA2-9418-4494-AE3B-FA2ADFCA8FF1}" type="datetimeFigureOut">
              <a:rPr lang="fr-CH" smtClean="0"/>
              <a:t>02.08.2018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1DEE683-AE49-466A-B0E3-1C36672A0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D78520F-1FC2-41C5-92E9-87D710F85E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0EFF1-F13F-41A1-96E2-D5A935F6037C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244880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D2A444-307B-4AA9-B6AA-90DF6E3F6A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8006E54-1C94-4B43-87FB-676E652D506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D865898-2220-4779-9984-5677FF6605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4B6C1EE-2854-45C6-AC07-779D6BAE84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01EA2-9418-4494-AE3B-FA2ADFCA8FF1}" type="datetimeFigureOut">
              <a:rPr lang="fr-CH" smtClean="0"/>
              <a:t>02.08.2018</a:t>
            </a:fld>
            <a:endParaRPr lang="fr-CH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BA490E3-B235-4171-BA9B-827B3C04C8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A16EA5A-E161-4814-B833-22E760C29B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0EFF1-F13F-41A1-96E2-D5A935F6037C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4122009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FE1ED5-B5B0-4416-84B3-09C610EB5D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ADAFC0A-5DE2-404B-9273-01EA592D4E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97F1BD7-9B1B-4A62-B2C5-F3FCD4B169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B74D9A32-0B0E-437F-82B0-69A047B7562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7ADDB8A-3113-456D-AA6D-5CBF76B7707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544407D-8688-4F65-B867-D4A5AAF2BB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01EA2-9418-4494-AE3B-FA2ADFCA8FF1}" type="datetimeFigureOut">
              <a:rPr lang="fr-CH" smtClean="0"/>
              <a:t>02.08.2018</a:t>
            </a:fld>
            <a:endParaRPr lang="fr-CH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AC0B3DC-0513-4902-847C-077BECB6D2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F1C31982-8328-4030-AD85-9D33CAE2DC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0EFF1-F13F-41A1-96E2-D5A935F6037C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877494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257CA6-CAAF-41DC-B637-A864AC5CC5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902ADEC6-E8D6-49F1-9FEB-E332B094B2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01EA2-9418-4494-AE3B-FA2ADFCA8FF1}" type="datetimeFigureOut">
              <a:rPr lang="fr-CH" smtClean="0"/>
              <a:t>02.08.2018</a:t>
            </a:fld>
            <a:endParaRPr lang="fr-CH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170419C-809B-4A20-B468-2493DA644C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30F60ECE-8DE5-4F22-96A4-2BCF4A0CD9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0EFF1-F13F-41A1-96E2-D5A935F6037C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428268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533C428-8CA2-4415-AADB-A66A1E89BE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01EA2-9418-4494-AE3B-FA2ADFCA8FF1}" type="datetimeFigureOut">
              <a:rPr lang="fr-CH" smtClean="0"/>
              <a:t>02.08.2018</a:t>
            </a:fld>
            <a:endParaRPr lang="fr-CH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E81BBDE-D4E5-4DA4-A705-5E55D5EB5C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B8550CA-36AC-40EC-BC20-FC0819C1D9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0EFF1-F13F-41A1-96E2-D5A935F6037C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84904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0B6D68-6CCC-443D-AF29-DB6734E5A4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AC72D2C-A5AA-420E-A687-D2B854CAC1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D61A060-C909-4DB9-A53C-3D65D288B0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D56CF9F-6783-43C9-B365-A3576685A6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01EA2-9418-4494-AE3B-FA2ADFCA8FF1}" type="datetimeFigureOut">
              <a:rPr lang="fr-CH" smtClean="0"/>
              <a:t>02.08.2018</a:t>
            </a:fld>
            <a:endParaRPr lang="fr-CH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B9357CB-5856-4D0C-A9EA-4C6BF78AF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531BDDE-13D8-4082-A4A3-4C0246B578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0EFF1-F13F-41A1-96E2-D5A935F6037C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671104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25039D-10DC-4D62-B8B6-9B733BD2AA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BEECA312-783C-4BA6-B488-E26E67B3E95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H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CA3901A-D777-4B5E-B88F-84F40C93A1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51649D0-1715-4FBB-B984-67C6CFB70F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01EA2-9418-4494-AE3B-FA2ADFCA8FF1}" type="datetimeFigureOut">
              <a:rPr lang="fr-CH" smtClean="0"/>
              <a:t>02.08.2018</a:t>
            </a:fld>
            <a:endParaRPr lang="fr-CH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734FF8D-1D6A-4C46-A659-BB749CB028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4329AC9-443B-4C70-8D42-0552719170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0EFF1-F13F-41A1-96E2-D5A935F6037C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589632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AB1089-A25E-4AB2-B271-551EB527B1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1EA15D2-3D07-4CEF-97A2-5CCEB4E68A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5C23972-7254-4365-9E9F-3ED1FB428B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01EA2-9418-4494-AE3B-FA2ADFCA8FF1}" type="datetimeFigureOut">
              <a:rPr lang="fr-CH" smtClean="0"/>
              <a:t>02.08.2018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6B41275-0FEE-447C-89DC-B00BA07D77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6A6BD38-9B67-4E6B-9078-B4986661D1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0EFF1-F13F-41A1-96E2-D5A935F6037C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637349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F0EA2365-830E-4438-B0F1-0AD15F0EB53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B55B884-6AF1-4370-B2F6-E0B8C1940D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CF5418A-1CAF-4E2E-A915-044085F397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01EA2-9418-4494-AE3B-FA2ADFCA8FF1}" type="datetimeFigureOut">
              <a:rPr lang="fr-CH" smtClean="0"/>
              <a:t>02.08.2018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7DECA36-B508-46CC-9E4F-DBF84FBD13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DD595E1-1ADC-416C-8F87-C6810EAB64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0EFF1-F13F-41A1-96E2-D5A935F6037C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47423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8F9BD75E-1BD3-4FF9-8486-39315094F4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0FF408A-E03B-4093-885A-080DB236E7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D52A837-AD22-4CC6-A7E4-5EAD6DAC67D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501EA2-9418-4494-AE3B-FA2ADFCA8FF1}" type="datetimeFigureOut">
              <a:rPr lang="fr-CH" smtClean="0"/>
              <a:t>02.08.2018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F9BAB6D-4F04-493F-8F26-6C08CF1E76C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5BAF9F2-A5E8-48BC-916F-55B6320F13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40EFF1-F13F-41A1-96E2-D5A935F6037C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74071891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14:prism isContent="1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0af1af45b3df3aad4247d53110414789[1]">
            <a:extLst>
              <a:ext uri="{FF2B5EF4-FFF2-40B4-BE49-F238E27FC236}">
                <a16:creationId xmlns:a16="http://schemas.microsoft.com/office/drawing/2014/main" id="{B6562C85-C6D0-43F2-82FD-2F3F196EBC3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4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4063" y="0"/>
            <a:ext cx="5602287" cy="6858000"/>
          </a:xfrm>
          <a:prstGeom prst="rect">
            <a:avLst/>
          </a:prstGeom>
        </p:spPr>
      </p:pic>
      <p:pic>
        <p:nvPicPr>
          <p:cNvPr id="4" name="Alain Barrière - Ma vie (4,04)">
            <a:hlinkClick r:id="" action="ppaction://media"/>
            <a:extLst>
              <a:ext uri="{FF2B5EF4-FFF2-40B4-BE49-F238E27FC236}">
                <a16:creationId xmlns:a16="http://schemas.microsoft.com/office/drawing/2014/main" id="{8C0A0563-4687-423D-8D5F-E5371FFF2FE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B0A571A5-8548-4645-8865-6972B5AB963A}"/>
              </a:ext>
            </a:extLst>
          </p:cNvPr>
          <p:cNvSpPr txBox="1"/>
          <p:nvPr/>
        </p:nvSpPr>
        <p:spPr>
          <a:xfrm>
            <a:off x="0" y="5613722"/>
            <a:ext cx="32940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 sz="2800" b="1" dirty="0"/>
              <a:t>Visages du Monde (1)</a:t>
            </a:r>
          </a:p>
        </p:txBody>
      </p:sp>
    </p:spTree>
    <p:extLst>
      <p:ext uri="{BB962C8B-B14F-4D97-AF65-F5344CB8AC3E}">
        <p14:creationId xmlns:p14="http://schemas.microsoft.com/office/powerpoint/2010/main" val="4081132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14:prism isContent="1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0b0e5164b14727b595bd38a82afa1f70[1]">
            <a:extLst>
              <a:ext uri="{FF2B5EF4-FFF2-40B4-BE49-F238E27FC236}">
                <a16:creationId xmlns:a16="http://schemas.microsoft.com/office/drawing/2014/main" id="{CCC7BC23-1374-4472-8A8E-26E41B9CA6E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4763" y="0"/>
            <a:ext cx="456088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4164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0c775f8c4e55da9118694661d4e5f6bd[1]">
            <a:extLst>
              <a:ext uri="{FF2B5EF4-FFF2-40B4-BE49-F238E27FC236}">
                <a16:creationId xmlns:a16="http://schemas.microsoft.com/office/drawing/2014/main" id="{6591EAF4-449A-44C4-BD92-6FA2FA47D9C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2050" y="0"/>
            <a:ext cx="47879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0325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0cc200b11152c4dfdd1a8751a947ff70[1]">
            <a:extLst>
              <a:ext uri="{FF2B5EF4-FFF2-40B4-BE49-F238E27FC236}">
                <a16:creationId xmlns:a16="http://schemas.microsoft.com/office/drawing/2014/main" id="{93E06F97-13A9-41E2-BC55-D5004DDE1EE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6800" y="0"/>
            <a:ext cx="49784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654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0d03d5b45c5d9ca81d9157af348e72fc[1]">
            <a:extLst>
              <a:ext uri="{FF2B5EF4-FFF2-40B4-BE49-F238E27FC236}">
                <a16:creationId xmlns:a16="http://schemas.microsoft.com/office/drawing/2014/main" id="{D48F5B5E-D48A-42D6-8CFE-4C84BB13DB7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5600" y="0"/>
            <a:ext cx="38608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919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0d4e26494230867bcb5d1535b77717a1[1]">
            <a:extLst>
              <a:ext uri="{FF2B5EF4-FFF2-40B4-BE49-F238E27FC236}">
                <a16:creationId xmlns:a16="http://schemas.microsoft.com/office/drawing/2014/main" id="{9A8BF3CB-35C4-4C98-9453-C48045844EE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7192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0d65c13161afa36f290f9dde045422d2[1]">
            <a:extLst>
              <a:ext uri="{FF2B5EF4-FFF2-40B4-BE49-F238E27FC236}">
                <a16:creationId xmlns:a16="http://schemas.microsoft.com/office/drawing/2014/main" id="{94209175-A468-4697-A3C7-9ACFC7C6795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363" y="0"/>
            <a:ext cx="1045368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7413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0ef91ffc4e72bf75ae96d4a882159ed9[2]">
            <a:extLst>
              <a:ext uri="{FF2B5EF4-FFF2-40B4-BE49-F238E27FC236}">
                <a16:creationId xmlns:a16="http://schemas.microsoft.com/office/drawing/2014/main" id="{52874214-B79D-42EB-ABD0-EECF3239DED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8563" y="0"/>
            <a:ext cx="471328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267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extérieur, habits, femme&#10;&#10;Description générée avec un niveau de confiance très élevé">
            <a:extLst>
              <a:ext uri="{FF2B5EF4-FFF2-40B4-BE49-F238E27FC236}">
                <a16:creationId xmlns:a16="http://schemas.microsoft.com/office/drawing/2014/main" id="{B7ECA03A-E315-4AA6-B273-8EC56AF00C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9646" y="-1"/>
            <a:ext cx="4641448" cy="6956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1161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0f1f58a1a4c7504173ab6823668f4a77[2]">
            <a:extLst>
              <a:ext uri="{FF2B5EF4-FFF2-40B4-BE49-F238E27FC236}">
                <a16:creationId xmlns:a16="http://schemas.microsoft.com/office/drawing/2014/main" id="{89D27300-2F89-4197-9F70-F76B531604E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0938" y="0"/>
            <a:ext cx="48101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3093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01c6b27fdc35100d19377bf0658bc072[1]">
            <a:extLst>
              <a:ext uri="{FF2B5EF4-FFF2-40B4-BE49-F238E27FC236}">
                <a16:creationId xmlns:a16="http://schemas.microsoft.com/office/drawing/2014/main" id="{A7B52016-0957-46F3-831C-A15E95885E9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4763" y="0"/>
            <a:ext cx="45624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437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01e6f8daaa5b7993465330898dc811ea[1]">
            <a:extLst>
              <a:ext uri="{FF2B5EF4-FFF2-40B4-BE49-F238E27FC236}">
                <a16:creationId xmlns:a16="http://schemas.microsoft.com/office/drawing/2014/main" id="{C907A08C-CBB3-4D15-ABDD-FA6D5A34E37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7113" y="0"/>
            <a:ext cx="505618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0061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1b5bd979c4429852ad94f38ea36e22cb[1]">
            <a:extLst>
              <a:ext uri="{FF2B5EF4-FFF2-40B4-BE49-F238E27FC236}">
                <a16:creationId xmlns:a16="http://schemas.microsoft.com/office/drawing/2014/main" id="{0B70D7C2-AF2E-426B-A077-6496D17AD39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913" y="0"/>
            <a:ext cx="520858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7099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1bafb42e73e4246a3cb7205613f56f89[1]">
            <a:extLst>
              <a:ext uri="{FF2B5EF4-FFF2-40B4-BE49-F238E27FC236}">
                <a16:creationId xmlns:a16="http://schemas.microsoft.com/office/drawing/2014/main" id="{EDA0B284-2608-45D3-AF8C-FD504A49487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4763" y="0"/>
            <a:ext cx="456088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9445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habits, fille, personne&#10;&#10;Description générée avec un niveau de confiance très élevé">
            <a:extLst>
              <a:ext uri="{FF2B5EF4-FFF2-40B4-BE49-F238E27FC236}">
                <a16:creationId xmlns:a16="http://schemas.microsoft.com/office/drawing/2014/main" id="{31CCAADC-7122-465F-8B77-B1DB0CC68D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4992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1d2a5c075df7febf8e267f8d9eee812f[3]">
            <a:extLst>
              <a:ext uri="{FF2B5EF4-FFF2-40B4-BE49-F238E27FC236}">
                <a16:creationId xmlns:a16="http://schemas.microsoft.com/office/drawing/2014/main" id="{E16D51F5-5A44-4E77-AE8E-449494C1257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1913" y="0"/>
            <a:ext cx="44481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6787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1e2a13d3a014296ca82f1fb40e87be62[1]">
            <a:extLst>
              <a:ext uri="{FF2B5EF4-FFF2-40B4-BE49-F238E27FC236}">
                <a16:creationId xmlns:a16="http://schemas.microsoft.com/office/drawing/2014/main" id="{A64A2063-E74C-47BA-B913-BF5784FA19A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5850" y="0"/>
            <a:ext cx="49403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4332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1f0e906687677c50aae845a5cf49ae1e[1]">
            <a:extLst>
              <a:ext uri="{FF2B5EF4-FFF2-40B4-BE49-F238E27FC236}">
                <a16:creationId xmlns:a16="http://schemas.microsoft.com/office/drawing/2014/main" id="{F1CB6BD3-5C91-477B-9CF4-0ABECD2A268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6825" y="0"/>
            <a:ext cx="45767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889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02eaa3a8c1fd861af616a9b9173acc83[1]">
            <a:extLst>
              <a:ext uri="{FF2B5EF4-FFF2-40B4-BE49-F238E27FC236}">
                <a16:creationId xmlns:a16="http://schemas.microsoft.com/office/drawing/2014/main" id="{791877D7-1F3D-4601-AD3E-9D4EF2102C7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8413" y="0"/>
            <a:ext cx="45751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6482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b029e93cf804c97149c6f4a8ab93504[1]">
            <a:extLst>
              <a:ext uri="{FF2B5EF4-FFF2-40B4-BE49-F238E27FC236}">
                <a16:creationId xmlns:a16="http://schemas.microsoft.com/office/drawing/2014/main" id="{D65922B6-E4F6-4977-B5C9-736369315BA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4125" y="0"/>
            <a:ext cx="46037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830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cbcb823105955dec162ed7411b47813[1]">
            <a:extLst>
              <a:ext uri="{FF2B5EF4-FFF2-40B4-BE49-F238E27FC236}">
                <a16:creationId xmlns:a16="http://schemas.microsoft.com/office/drawing/2014/main" id="{90AA1A28-C6A8-48D7-9D56-8C72F9B3FF5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8233" y="-1"/>
            <a:ext cx="5428526" cy="7407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762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ce47d52f152d621f2e7c30573e13fac[1]">
            <a:extLst>
              <a:ext uri="{FF2B5EF4-FFF2-40B4-BE49-F238E27FC236}">
                <a16:creationId xmlns:a16="http://schemas.microsoft.com/office/drawing/2014/main" id="{9D864477-17BB-47B5-9478-8077FA45A17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4238" y="0"/>
            <a:ext cx="53419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1777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ff284139ca92813ddc283a9978075fd[1]">
            <a:extLst>
              <a:ext uri="{FF2B5EF4-FFF2-40B4-BE49-F238E27FC236}">
                <a16:creationId xmlns:a16="http://schemas.microsoft.com/office/drawing/2014/main" id="{418BBE12-B1B7-4C7D-B15D-F7466062499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89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3b524bc2c8ce8a053fc9788c1e812f7c[1]">
            <a:extLst>
              <a:ext uri="{FF2B5EF4-FFF2-40B4-BE49-F238E27FC236}">
                <a16:creationId xmlns:a16="http://schemas.microsoft.com/office/drawing/2014/main" id="{A99BFD32-C4A3-44F7-B565-864C757204C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8413" y="0"/>
            <a:ext cx="45751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0083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3bcd1eb29158d9bead2877673e951ecf[2]">
            <a:extLst>
              <a:ext uri="{FF2B5EF4-FFF2-40B4-BE49-F238E27FC236}">
                <a16:creationId xmlns:a16="http://schemas.microsoft.com/office/drawing/2014/main" id="{25C89CCB-F1D1-4292-A609-DB2F8CFFA0D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3175" y="0"/>
            <a:ext cx="4565650" cy="685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9C68592-DCD7-4635-89CD-670E66AB77A1}"/>
              </a:ext>
            </a:extLst>
          </p:cNvPr>
          <p:cNvSpPr txBox="1"/>
          <p:nvPr/>
        </p:nvSpPr>
        <p:spPr>
          <a:xfrm>
            <a:off x="0" y="1262220"/>
            <a:ext cx="381317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 sz="2800" b="1" dirty="0"/>
              <a:t>FIN</a:t>
            </a:r>
          </a:p>
          <a:p>
            <a:pPr algn="ctr"/>
            <a:endParaRPr lang="fr-CH" sz="2800" b="1" dirty="0"/>
          </a:p>
          <a:p>
            <a:pPr algn="ctr"/>
            <a:endParaRPr lang="fr-CH" sz="2800" b="1" dirty="0"/>
          </a:p>
          <a:p>
            <a:pPr algn="ctr"/>
            <a:endParaRPr lang="fr-CH" sz="2800" b="1" dirty="0"/>
          </a:p>
          <a:p>
            <a:pPr algn="ctr"/>
            <a:endParaRPr lang="fr-CH" sz="2800" b="1" dirty="0"/>
          </a:p>
          <a:p>
            <a:pPr algn="ctr"/>
            <a:r>
              <a:rPr lang="fr-CH" sz="2800" b="1" dirty="0"/>
              <a:t>Auteur : </a:t>
            </a:r>
            <a:r>
              <a:rPr lang="fr-CH" sz="2800" b="1" dirty="0" err="1"/>
              <a:t>H.Karaagopyan</a:t>
            </a:r>
            <a:endParaRPr lang="fr-CH" sz="2800" b="1" dirty="0"/>
          </a:p>
          <a:p>
            <a:pPr algn="ctr"/>
            <a:r>
              <a:rPr lang="fr-CH" sz="2800" b="1" dirty="0"/>
              <a:t>Photos : Net</a:t>
            </a:r>
          </a:p>
          <a:p>
            <a:pPr algn="ctr"/>
            <a:r>
              <a:rPr lang="fr-CH" sz="2800" b="1" dirty="0"/>
              <a:t>Musique : Alain Barrière </a:t>
            </a:r>
          </a:p>
          <a:p>
            <a:pPr algn="ctr"/>
            <a:r>
              <a:rPr lang="fr-CH" sz="2800" b="1" dirty="0"/>
              <a:t>(Ma vie)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863472F-92AD-4487-B6F3-F4C35BB56479}"/>
              </a:ext>
            </a:extLst>
          </p:cNvPr>
          <p:cNvSpPr txBox="1"/>
          <p:nvPr/>
        </p:nvSpPr>
        <p:spPr>
          <a:xfrm>
            <a:off x="0" y="6494758"/>
            <a:ext cx="10995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dirty="0"/>
              <a:t>1269</a:t>
            </a:r>
          </a:p>
        </p:txBody>
      </p:sp>
    </p:spTree>
    <p:extLst>
      <p:ext uri="{BB962C8B-B14F-4D97-AF65-F5344CB8AC3E}">
        <p14:creationId xmlns:p14="http://schemas.microsoft.com/office/powerpoint/2010/main" val="316543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24</Words>
  <Application>Microsoft Office PowerPoint</Application>
  <PresentationFormat>Grand écran</PresentationFormat>
  <Paragraphs>11</Paragraphs>
  <Slides>25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29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Hacatur Karaagopyan</dc:creator>
  <cp:lastModifiedBy>Hacatur Karaagopyan</cp:lastModifiedBy>
  <cp:revision>1</cp:revision>
  <dcterms:created xsi:type="dcterms:W3CDTF">2018-08-02T20:11:24Z</dcterms:created>
  <dcterms:modified xsi:type="dcterms:W3CDTF">2018-08-02T20:26:32Z</dcterms:modified>
</cp:coreProperties>
</file>