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Calibri Light" panose="020F0302020204030204" pitchFamily="34" charset="0"/>
      <p:regular r:id="rId44"/>
      <p:italic r:id="rId45"/>
    </p:embeddedFont>
    <p:embeddedFont>
      <p:font typeface="Edwardian Script ITC" panose="030303020407070D0804" pitchFamily="66" charset="0"/>
      <p:regular r:id="rId4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2911"/>
    <a:srgbClr val="3F1E03"/>
    <a:srgbClr val="3112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7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42597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36783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2625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42583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21436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91493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68174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91232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05738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63756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74486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B2004-C446-47E6-999F-117FA2850E48}" type="datetimeFigureOut">
              <a:rPr lang="fr-BE" smtClean="0"/>
              <a:t>23/07/2018</a:t>
            </a:fld>
            <a:endParaRPr lang="fr-B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F22A1-6899-40C4-A4F1-F5A42A942B5F}" type="slidenum">
              <a:rPr lang="fr-BE" smtClean="0"/>
              <a:t>‹N°›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9435349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524FC42-1999-41B1-B551-F1092CBC33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DDF78C-C921-4CD3-BF53-AF81CC5654B0}"/>
              </a:ext>
            </a:extLst>
          </p:cNvPr>
          <p:cNvSpPr txBox="1"/>
          <p:nvPr/>
        </p:nvSpPr>
        <p:spPr>
          <a:xfrm>
            <a:off x="-2701" y="1211855"/>
            <a:ext cx="44646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7200" dirty="0">
                <a:latin typeface="Edwardian Script ITC" panose="030303020407070D0804" pitchFamily="66" charset="0"/>
              </a:rPr>
              <a:t>Roman Burri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91AADFF-2CB6-40DE-87FD-565FCB68F99F}"/>
              </a:ext>
            </a:extLst>
          </p:cNvPr>
          <p:cNvSpPr txBox="1"/>
          <p:nvPr/>
        </p:nvSpPr>
        <p:spPr>
          <a:xfrm>
            <a:off x="39134" y="4131325"/>
            <a:ext cx="462338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66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Chasseur d’images</a:t>
            </a:r>
          </a:p>
        </p:txBody>
      </p:sp>
    </p:spTree>
    <p:extLst>
      <p:ext uri="{BB962C8B-B14F-4D97-AF65-F5344CB8AC3E}">
        <p14:creationId xmlns:p14="http://schemas.microsoft.com/office/powerpoint/2010/main" val="28256246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 advClick="0" advTm="6000">
        <p:fade/>
        <p:sndAc>
          <p:stSnd>
            <p:snd r:embed="rId2" name="Matthieu Camilleri -sur violon baroque - Improvisation variations sur une basse de Tartini.wav"/>
          </p:stSnd>
        </p:sndAc>
      </p:transition>
    </mc:Choice>
    <mc:Fallback>
      <p:transition spd="med" advClick="0" advTm="6000">
        <p:fade/>
        <p:sndAc>
          <p:stSnd>
            <p:snd r:embed="rId2" name="Matthieu Camilleri -sur violon baroque - Improvisation variations sur une basse de Tarti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tx1">
                <a:lumMod val="5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9972BA-DAD5-417D-AE27-A66B7B60A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2183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8DDAF8-93EA-4896-B4A7-52DA769F2A3C}"/>
              </a:ext>
            </a:extLst>
          </p:cNvPr>
          <p:cNvSpPr txBox="1"/>
          <p:nvPr/>
        </p:nvSpPr>
        <p:spPr>
          <a:xfrm>
            <a:off x="5140302" y="1123720"/>
            <a:ext cx="371928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4800" dirty="0">
                <a:solidFill>
                  <a:schemeClr val="bg1"/>
                </a:solidFill>
                <a:latin typeface="Edwardian Script ITC" panose="030303020407070D0804" pitchFamily="66" charset="0"/>
              </a:rPr>
              <a:t>Matthieu Camilleri</a:t>
            </a:r>
          </a:p>
          <a:p>
            <a:pPr algn="ctr"/>
            <a:endParaRPr lang="fr-BE" sz="4800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pPr algn="ctr"/>
            <a:r>
              <a:rPr lang="fr-BE" sz="4800" dirty="0">
                <a:solidFill>
                  <a:schemeClr val="bg1"/>
                </a:solidFill>
                <a:latin typeface="Edwardian Script ITC" panose="030303020407070D0804" pitchFamily="66" charset="0"/>
              </a:rPr>
              <a:t>Variations sur une</a:t>
            </a:r>
          </a:p>
          <a:p>
            <a:pPr algn="ctr"/>
            <a:r>
              <a:rPr lang="fr-BE" sz="4800" dirty="0">
                <a:solidFill>
                  <a:schemeClr val="bg1"/>
                </a:solidFill>
                <a:latin typeface="Edwardian Script ITC" panose="030303020407070D0804" pitchFamily="66" charset="0"/>
              </a:rPr>
              <a:t>basse </a:t>
            </a:r>
          </a:p>
          <a:p>
            <a:pPr algn="ctr"/>
            <a:r>
              <a:rPr lang="fr-BE" sz="4800" dirty="0">
                <a:solidFill>
                  <a:schemeClr val="bg1"/>
                </a:solidFill>
                <a:latin typeface="Edwardian Script ITC" panose="030303020407070D0804" pitchFamily="66" charset="0"/>
              </a:rPr>
              <a:t>de </a:t>
            </a:r>
          </a:p>
          <a:p>
            <a:pPr algn="ctr"/>
            <a:r>
              <a:rPr lang="fr-BE" sz="4800" dirty="0">
                <a:solidFill>
                  <a:schemeClr val="bg1"/>
                </a:solidFill>
                <a:latin typeface="Edwardian Script ITC" panose="030303020407070D0804" pitchFamily="66" charset="0"/>
              </a:rPr>
              <a:t>G. Tartini</a:t>
            </a:r>
          </a:p>
        </p:txBody>
      </p:sp>
    </p:spTree>
    <p:extLst>
      <p:ext uri="{BB962C8B-B14F-4D97-AF65-F5344CB8AC3E}">
        <p14:creationId xmlns:p14="http://schemas.microsoft.com/office/powerpoint/2010/main" val="237964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</a:schemeClr>
            </a:gs>
            <a:gs pos="46000">
              <a:schemeClr val="accent6">
                <a:lumMod val="40000"/>
                <a:lumOff val="60000"/>
              </a:schemeClr>
            </a:gs>
            <a:gs pos="100000">
              <a:schemeClr val="accent1">
                <a:lumMod val="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4F82AA-1180-4E2A-91DB-062978CFCB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912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4000">
        <p:push dir="u"/>
      </p:transition>
    </mc:Choice>
    <mc:Fallback>
      <p:transition spd="slow" advClick="0" advTm="4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6">
                <a:lumMod val="40000"/>
                <a:lumOff val="60000"/>
              </a:schemeClr>
            </a:gs>
            <a:gs pos="100000">
              <a:schemeClr val="tx1">
                <a:lumMod val="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DC398D-98F2-4A8F-80C8-270EE1B8F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01003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4000">
        <p:push dir="r"/>
      </p:transition>
    </mc:Choice>
    <mc:Fallback>
      <p:transition spd="slow" advClick="0" advTm="4000">
        <p:push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10000"/>
              </a:schemeClr>
            </a:gs>
            <a:gs pos="46000">
              <a:schemeClr val="accent6">
                <a:lumMod val="60000"/>
                <a:lumOff val="40000"/>
              </a:schemeClr>
            </a:gs>
            <a:gs pos="100000">
              <a:srgbClr val="31121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B6EC87-294F-4C44-A23E-181A269CC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768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4000">
        <p:push/>
      </p:transition>
    </mc:Choice>
    <mc:Fallback>
      <p:transition spd="slow" advClick="0" advTm="4000">
        <p:push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50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100000">
              <a:schemeClr val="tx2">
                <a:lumMod val="1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7DBC04-D761-4ACC-8A1B-819E2FEE6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96167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4000">
        <p:push dir="d"/>
      </p:transition>
    </mc:Choice>
    <mc:Fallback>
      <p:transition spd="slow" advClick="0" advTm="4000">
        <p:push dir="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100000">
              <a:srgbClr val="3F1E0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7ED3A3-8F4E-4C57-8161-1D7C0657D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398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4000">
        <p:wipe/>
      </p:transition>
    </mc:Choice>
    <mc:Fallback>
      <p:transition spd="slow" advClick="0" advTm="4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65000"/>
                <a:lumOff val="35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100000">
              <a:srgbClr val="21291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5A7DE9-46ED-4C33-9114-EB9E1147D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551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4000">
        <p:wipe dir="d"/>
      </p:transition>
    </mc:Choice>
    <mc:Fallback>
      <p:transition spd="slow" advClick="0" advTm="4000">
        <p:wipe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75000"/>
                <a:lumOff val="25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100000">
              <a:schemeClr val="tx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F948D2-2712-4894-ADD0-BF55BCA24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090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wipe dir="r"/>
      </p:transition>
    </mc:Choice>
    <mc:Fallback xmlns="">
      <p:transition spd="slow" advClick="0" advTm="5000">
        <p:wipe dir="r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0000"/>
                <a:lumOff val="40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100000">
              <a:schemeClr val="tx2">
                <a:lumMod val="1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A7F8FE-54BF-4B42-AFB6-77991A370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365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wipe dir="u"/>
      </p:transition>
    </mc:Choice>
    <mc:Fallback xmlns="">
      <p:transition spd="slow" advClick="0" advTm="5000">
        <p:wipe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100000">
              <a:schemeClr val="tx2">
                <a:lumMod val="1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405028-47F8-498C-86F9-8B50B1EFEA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9376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trips dir="ld"/>
      </p:transition>
    </mc:Choice>
    <mc:Fallback xmlns="">
      <p:transition spd="slow" advClick="0" advTm="5000">
        <p:strips dir="l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65000"/>
                <a:lumOff val="35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100000">
              <a:schemeClr val="tx1">
                <a:lumMod val="6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60434D-02A7-4E85-BF96-633C3B06F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3168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trips/>
      </p:transition>
    </mc:Choice>
    <mc:Fallback xmlns="">
      <p:transition spd="slow" advClick="0" advTm="5000">
        <p:strips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65000"/>
                <a:lumOff val="35000"/>
              </a:schemeClr>
            </a:gs>
            <a:gs pos="46000">
              <a:schemeClr val="accent1">
                <a:lumMod val="40000"/>
                <a:lumOff val="60000"/>
              </a:schemeClr>
            </a:gs>
            <a:gs pos="100000">
              <a:schemeClr val="bg1">
                <a:lumMod val="65000"/>
                <a:lumOff val="3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F1CD8E-4408-4378-A34C-FF52ECE77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7934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trips dir="rd"/>
      </p:transition>
    </mc:Choice>
    <mc:Fallback xmlns="">
      <p:transition spd="slow" advClick="0" advTm="5000">
        <p:strips dir="r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75000"/>
                <a:lumOff val="25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100000">
              <a:schemeClr val="bg1">
                <a:lumMod val="85000"/>
                <a:lumOff val="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8723C3-67C4-4CDF-872B-F5AF2E22E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4474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trips dir="ru"/>
      </p:transition>
    </mc:Choice>
    <mc:Fallback xmlns="">
      <p:transition spd="slow" advClick="0" advTm="5000">
        <p:strips dir="r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12911"/>
            </a:gs>
            <a:gs pos="46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40000"/>
                <a:lumOff val="6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745A10-C2F9-4D08-80B5-0126088591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726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12911"/>
            </a:gs>
            <a:gs pos="46000">
              <a:schemeClr val="accent6">
                <a:lumMod val="40000"/>
                <a:lumOff val="60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7AB293-783F-447F-8A40-F76BABCE7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659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dir="in"/>
      </p:transition>
    </mc:Choice>
    <mc:Fallback xmlns="">
      <p:transition spd="slow" advClick="0" advTm="5000">
        <p:split dir="in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12911"/>
            </a:gs>
            <a:gs pos="46000">
              <a:schemeClr val="accent6">
                <a:lumMod val="40000"/>
                <a:lumOff val="60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89F081-38C7-45E2-8629-92BFAFBD2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7763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/>
      </p:transition>
    </mc:Choice>
    <mc:Fallback xmlns="">
      <p:transition spd="slow" advClick="0" advTm="5000">
        <p:spli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46000">
              <a:schemeClr val="accent3">
                <a:lumMod val="75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42E610-FE82-4FA7-909D-A63A1DC1E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578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 dir="in"/>
      </p:transition>
    </mc:Choice>
    <mc:Fallback xmlns="">
      <p:transition spd="slow" advClick="0" advTm="5000">
        <p:split orient="vert" dir="in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12911"/>
            </a:gs>
            <a:gs pos="46000">
              <a:schemeClr val="accent6">
                <a:lumMod val="20000"/>
                <a:lumOff val="80000"/>
              </a:schemeClr>
            </a:gs>
            <a:gs pos="100000">
              <a:schemeClr val="accent3">
                <a:lumMod val="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30C4EE-4EDC-4E23-AE08-5FE927783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411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/>
      </p:transition>
    </mc:Choice>
    <mc:Fallback xmlns="">
      <p:transition spd="slow" advClick="0" advTm="5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12911"/>
            </a:gs>
            <a:gs pos="46000">
              <a:schemeClr val="accent6">
                <a:lumMod val="20000"/>
                <a:lumOff val="80000"/>
              </a:schemeClr>
            </a:gs>
            <a:gs pos="100000">
              <a:schemeClr val="tx2">
                <a:lumMod val="1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DB23643-D06F-488E-9A76-8CF986627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361" y="0"/>
            <a:ext cx="6103345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4464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 dir="d"/>
      </p:transition>
    </mc:Choice>
    <mc:Fallback xmlns="">
      <p:transition spd="slow" advClick="0" advTm="5000">
        <p:pull dir="d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1">
                <a:lumMod val="40000"/>
                <a:lumOff val="6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0B022D-79E8-460A-BC4F-768A32BC5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5230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 dir="r"/>
      </p:transition>
    </mc:Choice>
    <mc:Fallback xmlns="">
      <p:transition spd="slow" advClick="0" advTm="5000">
        <p:pull dir="r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60000"/>
                <a:lumOff val="40000"/>
              </a:schemeClr>
            </a:gs>
            <a:gs pos="46000">
              <a:schemeClr val="accent6">
                <a:lumMod val="20000"/>
                <a:lumOff val="80000"/>
              </a:schemeClr>
            </a:gs>
            <a:gs pos="100000">
              <a:schemeClr val="tx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2722F1-09AE-49ED-8CCE-CAE3D6716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1851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 dir="u"/>
      </p:transition>
    </mc:Choice>
    <mc:Fallback xmlns="">
      <p:transition spd="slow" advClick="0" advTm="5000">
        <p:pull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5000"/>
              </a:schemeClr>
            </a:gs>
            <a:gs pos="46000">
              <a:schemeClr val="accent3">
                <a:lumMod val="60000"/>
                <a:lumOff val="40000"/>
              </a:schemeClr>
            </a:gs>
            <a:gs pos="100000">
              <a:schemeClr val="bg1">
                <a:lumMod val="50000"/>
                <a:lumOff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661FF9-100B-453C-900D-6B6DA675D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1149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 dir="ld"/>
      </p:transition>
    </mc:Choice>
    <mc:Fallback xmlns="">
      <p:transition spd="slow" advClick="0" advTm="5000">
        <p:pull dir="ld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50000"/>
              </a:schemeClr>
            </a:gs>
            <a:gs pos="48000">
              <a:schemeClr val="accent6">
                <a:lumMod val="60000"/>
                <a:lumOff val="40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085CC8-BAD8-43AE-B996-E0D4284EA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031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 dir="lu"/>
      </p:transition>
    </mc:Choice>
    <mc:Fallback xmlns="">
      <p:transition spd="slow" advClick="0" advTm="5000">
        <p:pull dir="l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50000"/>
              </a:schemeClr>
            </a:gs>
            <a:gs pos="48000">
              <a:schemeClr val="tx1">
                <a:lumMod val="85000"/>
              </a:schemeClr>
            </a:gs>
            <a:gs pos="100000">
              <a:schemeClr val="tx1">
                <a:lumMod val="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135CCE-D175-4DC2-9C66-FD5A21735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3291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 dir="rd"/>
      </p:transition>
    </mc:Choice>
    <mc:Fallback xmlns="">
      <p:transition spd="slow" advClick="0" advTm="5000">
        <p:pull dir="rd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50000"/>
              </a:schemeClr>
            </a:gs>
            <a:gs pos="48000">
              <a:schemeClr val="accent2">
                <a:lumMod val="20000"/>
                <a:lumOff val="80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146E06-4A3C-4551-9380-F086B1AD1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43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pull dir="ru"/>
      </p:transition>
    </mc:Choice>
    <mc:Fallback xmlns="">
      <p:transition spd="slow" advClick="0" advTm="5000">
        <p:pull dir="r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50000"/>
              </a:schemeClr>
            </a:gs>
            <a:gs pos="48000">
              <a:schemeClr val="accent2">
                <a:lumMod val="20000"/>
                <a:lumOff val="80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E7C2ED-797A-4C16-8B5D-88139E5C9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407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10000"/>
              </a:schemeClr>
            </a:gs>
            <a:gs pos="48000">
              <a:schemeClr val="accent2">
                <a:lumMod val="20000"/>
                <a:lumOff val="80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2A4F49-5BC7-42E3-AF35-31240E13A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4071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 invX="1"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10000"/>
              </a:schemeClr>
            </a:gs>
            <a:gs pos="48000">
              <a:schemeClr val="accent2">
                <a:lumMod val="20000"/>
                <a:lumOff val="80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AC4AF5-2051-4982-9A5F-C59041B9F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79853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drape"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10000"/>
              </a:schemeClr>
            </a:gs>
            <a:gs pos="48000">
              <a:schemeClr val="accent6">
                <a:lumMod val="40000"/>
                <a:lumOff val="60000"/>
              </a:schemeClr>
            </a:gs>
            <a:gs pos="100000">
              <a:schemeClr val="tx2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90CC68-00F9-4B7F-97F0-293E61658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8608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 invX="1"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996041-53B0-459A-94E0-9317EDD08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901" y="0"/>
            <a:ext cx="5398265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6372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48000">
              <a:schemeClr val="accent6">
                <a:lumMod val="60000"/>
                <a:lumOff val="4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F312DD-E31E-4B66-B6A9-19625EDD6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119"/>
            <a:ext cx="9144000" cy="6852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986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racture"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95000"/>
              </a:schemeClr>
            </a:gs>
            <a:gs pos="48000">
              <a:schemeClr val="bg2">
                <a:lumMod val="20000"/>
                <a:lumOff val="80000"/>
              </a:schemeClr>
            </a:gs>
            <a:gs pos="100000">
              <a:schemeClr val="accent1">
                <a:lumMod val="7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7C3CC4-5863-41BF-A5AB-7095629A66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10777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crush"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48000">
              <a:schemeClr val="accent2">
                <a:lumMod val="40000"/>
                <a:lumOff val="60000"/>
              </a:schemeClr>
            </a:gs>
            <a:gs pos="100000">
              <a:schemeClr val="accent1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B8EEA3-266E-4AE0-92BB-9AEF57D0C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3537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50000"/>
              </a:schemeClr>
            </a:gs>
            <a:gs pos="48000">
              <a:schemeClr val="accent2">
                <a:lumMod val="40000"/>
                <a:lumOff val="60000"/>
              </a:schemeClr>
            </a:gs>
            <a:gs pos="100000">
              <a:schemeClr val="accent4">
                <a:lumMod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714747-141F-481C-82C7-381B69459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6731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 invX="1"/>
      </p:transition>
    </mc:Choice>
    <mc:Fallback xmlns="">
      <p:transition spd="slow" advClick="0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12911"/>
            </a:gs>
            <a:gs pos="48000">
              <a:schemeClr val="accent3">
                <a:lumMod val="50000"/>
              </a:schemeClr>
            </a:gs>
            <a:gs pos="100000">
              <a:srgbClr val="21291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85A5EE-B9EA-4DB7-9C76-340C921A1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14" y="0"/>
            <a:ext cx="5739788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4341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6">
                <a:lumMod val="40000"/>
                <a:lumOff val="60000"/>
              </a:schemeClr>
            </a:gs>
            <a:gs pos="100000">
              <a:schemeClr val="tx1">
                <a:lumMod val="5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E86E83-4C69-4116-B572-F12EE0B23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016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12911"/>
            </a:gs>
            <a:gs pos="48000">
              <a:schemeClr val="accent3">
                <a:lumMod val="50000"/>
              </a:schemeClr>
            </a:gs>
            <a:gs pos="100000">
              <a:srgbClr val="21291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3ABC8C-5A51-42B7-84F9-EF31F7C5F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802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/>
      </p:transition>
    </mc:Choice>
    <mc:Fallback xmlns="">
      <p:transition spd="slow" advClick="0" advTm="5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14</Words>
  <Application>Microsoft Office PowerPoint</Application>
  <PresentationFormat>Affichage à l'écran (4:3)</PresentationFormat>
  <Paragraphs>8</Paragraphs>
  <Slides>38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3" baseType="lpstr">
      <vt:lpstr>Edwardian Script ITC</vt:lpstr>
      <vt:lpstr>Calibri</vt:lpstr>
      <vt:lpstr>Arial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</dc:creator>
  <cp:lastModifiedBy>jean.baeten@teledisnet.be</cp:lastModifiedBy>
  <cp:revision>10</cp:revision>
  <dcterms:created xsi:type="dcterms:W3CDTF">2018-07-21T09:35:38Z</dcterms:created>
  <dcterms:modified xsi:type="dcterms:W3CDTF">2018-07-23T09:26:47Z</dcterms:modified>
</cp:coreProperties>
</file>