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>
        <p:scale>
          <a:sx n="80" d="100"/>
          <a:sy n="80" d="100"/>
        </p:scale>
        <p:origin x="1542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68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746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04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358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693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082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955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7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134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328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3099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AF3FB-9418-40B7-8B85-45FDFD98E65C}" type="datetimeFigureOut">
              <a:rPr lang="fr-FR" smtClean="0"/>
              <a:t>22/05/2021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492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../media/media1.wma"/><Relationship Id="rId16" Type="http://schemas.openxmlformats.org/officeDocument/2006/relationships/image" Target="../media/image13.png"/><Relationship Id="rId1" Type="http://schemas.microsoft.com/office/2007/relationships/media" Target="../media/media1.wma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7200" y="-590550"/>
            <a:ext cx="7791450" cy="11049000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5513008" y="9179328"/>
            <a:ext cx="178840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samedi, 22 mai 2021</a:t>
            </a:fld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 Il est </a:t>
            </a:r>
            <a:fld id="{9721C21F-7E33-4961-8BF4-096544D677FB}" type="datetime11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18:24:23</a:t>
            </a:fld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345602" y="9150410"/>
            <a:ext cx="15982906" cy="60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338" b="1" dirty="0"/>
              <a:t>    </a:t>
            </a:r>
            <a:r>
              <a:rPr lang="fr-FR" sz="1400" b="1" dirty="0"/>
              <a:t>Fond musical </a:t>
            </a:r>
            <a:r>
              <a:rPr lang="fr-FR" sz="1400" b="1" dirty="0" smtClean="0"/>
              <a:t>:  </a:t>
            </a:r>
            <a:r>
              <a:rPr lang="fr-FR" sz="1400" b="1" dirty="0" err="1" smtClean="0"/>
              <a:t>Dueling</a:t>
            </a:r>
            <a:r>
              <a:rPr lang="fr-FR" sz="1400" b="1" dirty="0" smtClean="0"/>
              <a:t> Banjo  Délivrance.</a:t>
            </a:r>
            <a:endParaRPr lang="fr-FR" sz="1400" b="1" dirty="0"/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8" y="9448945"/>
            <a:ext cx="764069" cy="271165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372" y="9189440"/>
            <a:ext cx="546403" cy="543930"/>
          </a:xfrm>
          <a:prstGeom prst="rect">
            <a:avLst/>
          </a:prstGeom>
        </p:spPr>
      </p:pic>
      <p:pic>
        <p:nvPicPr>
          <p:cNvPr id="4" name="Dueling Banjo Délivran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22926" y="8227627"/>
            <a:ext cx="609600" cy="6096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09138" y="451070"/>
            <a:ext cx="6858000" cy="1052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      Rechercher un fichier image enregistré </a:t>
            </a:r>
          </a:p>
          <a:p>
            <a:r>
              <a:rPr lang="fr-FR" sz="2400" b="1" dirty="0" smtClean="0"/>
              <a:t>                           via GOOGLE.</a:t>
            </a:r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Ouvrir votre page Google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Cliquer sur Images en haut à droite</a:t>
            </a:r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Cliquer sur l’appareil photo</a:t>
            </a:r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Cette fenêtre apparait</a:t>
            </a:r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Cliquer sur Importer une image</a:t>
            </a:r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Parcourir  / sélectionner votre image dans fichiers</a:t>
            </a:r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Double clic gauche sur l’image / Rechercher</a:t>
            </a:r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Importation de l’image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Page Google d’où provient cette image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  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 smtClean="0"/>
          </a:p>
          <a:p>
            <a:endParaRPr lang="fr-FR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45684" y="1755306"/>
            <a:ext cx="1282451" cy="46785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96078" y="2596196"/>
            <a:ext cx="1732057" cy="36716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32110" y="3346549"/>
            <a:ext cx="1106805" cy="47261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62306" y="4094535"/>
            <a:ext cx="1786469" cy="71279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27158" y="4914309"/>
            <a:ext cx="2211757" cy="58578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32898" y="5714049"/>
            <a:ext cx="595237" cy="67491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69157" y="7317941"/>
            <a:ext cx="1869758" cy="653602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910213" y="8104493"/>
            <a:ext cx="1617922" cy="787097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81565" y="6532832"/>
            <a:ext cx="1657350" cy="58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52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3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35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4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47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autoUpdateAnimBg="0"/>
      <p:bldP spid="6" grpId="0"/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235</TotalTime>
  <Words>72</Words>
  <Application>Microsoft Office PowerPoint</Application>
  <PresentationFormat>Format A4 (210 x 297 mm)</PresentationFormat>
  <Paragraphs>37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Simpson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31</cp:revision>
  <dcterms:created xsi:type="dcterms:W3CDTF">2020-12-07T14:35:38Z</dcterms:created>
  <dcterms:modified xsi:type="dcterms:W3CDTF">2021-05-22T18:21:03Z</dcterms:modified>
</cp:coreProperties>
</file>