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73" r:id="rId3"/>
    <p:sldId id="288" r:id="rId4"/>
    <p:sldId id="265" r:id="rId5"/>
    <p:sldId id="293" r:id="rId6"/>
    <p:sldId id="310" r:id="rId7"/>
    <p:sldId id="283" r:id="rId8"/>
    <p:sldId id="311" r:id="rId9"/>
    <p:sldId id="300" r:id="rId10"/>
    <p:sldId id="286" r:id="rId11"/>
    <p:sldId id="290" r:id="rId12"/>
    <p:sldId id="313" r:id="rId13"/>
    <p:sldId id="302" r:id="rId14"/>
    <p:sldId id="282" r:id="rId15"/>
    <p:sldId id="269" r:id="rId16"/>
    <p:sldId id="294" r:id="rId17"/>
    <p:sldId id="280" r:id="rId18"/>
    <p:sldId id="297" r:id="rId19"/>
    <p:sldId id="308" r:id="rId20"/>
    <p:sldId id="303" r:id="rId21"/>
    <p:sldId id="278" r:id="rId22"/>
    <p:sldId id="274" r:id="rId23"/>
    <p:sldId id="289" r:id="rId24"/>
    <p:sldId id="295" r:id="rId25"/>
    <p:sldId id="272" r:id="rId26"/>
    <p:sldId id="285" r:id="rId27"/>
    <p:sldId id="270" r:id="rId28"/>
    <p:sldId id="281" r:id="rId29"/>
    <p:sldId id="305" r:id="rId30"/>
    <p:sldId id="287" r:id="rId31"/>
    <p:sldId id="261" r:id="rId32"/>
    <p:sldId id="299" r:id="rId33"/>
    <p:sldId id="271" r:id="rId34"/>
    <p:sldId id="276" r:id="rId35"/>
    <p:sldId id="312" r:id="rId36"/>
    <p:sldId id="277" r:id="rId37"/>
    <p:sldId id="267" r:id="rId38"/>
    <p:sldId id="301" r:id="rId39"/>
    <p:sldId id="309" r:id="rId40"/>
  </p:sldIdLst>
  <p:sldSz cx="9144000" cy="6858000" type="screen4x3"/>
  <p:notesSz cx="6858000" cy="9144000"/>
  <p:embeddedFontLst>
    <p:embeddedFont>
      <p:font typeface="方正静蕾简体" pitchFamily="2" charset="-122"/>
      <p:regular r:id="rId41"/>
    </p:embeddedFont>
    <p:embeddedFont>
      <p:font typeface="Tahoma" pitchFamily="34" charset="0"/>
      <p:regular r:id="rId42"/>
      <p:bold r:id="rId43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C9C400"/>
    <a:srgbClr val="808000"/>
    <a:srgbClr val="66CCFF"/>
    <a:srgbClr val="CC9900"/>
    <a:srgbClr val="B9B9D1"/>
    <a:srgbClr val="666699"/>
    <a:srgbClr val="7C7C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08" autoAdjust="0"/>
    <p:restoredTop sz="94683" autoAdjust="0"/>
  </p:normalViewPr>
  <p:slideViewPr>
    <p:cSldViewPr>
      <p:cViewPr varScale="1">
        <p:scale>
          <a:sx n="106" d="100"/>
          <a:sy n="106" d="100"/>
        </p:scale>
        <p:origin x="-96" y="-102"/>
      </p:cViewPr>
      <p:guideLst>
        <p:guide orient="horz" pos="527"/>
        <p:guide pos="575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BB775D-570D-4A8B-8B92-27E94D86910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82445160"/>
      </p:ext>
    </p:extLst>
  </p:cSld>
  <p:clrMapOvr>
    <a:masterClrMapping/>
  </p:clrMapOvr>
  <p:transition spd="slow" advClick="0" advTm="10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E5D766-355A-4075-8BF1-21B8ABEA949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33205376"/>
      </p:ext>
    </p:extLst>
  </p:cSld>
  <p:clrMapOvr>
    <a:masterClrMapping/>
  </p:clrMapOvr>
  <p:transition spd="slow" advClick="0" advTm="10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F93CAC-A64B-4761-973C-C668ED2C87B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12395482"/>
      </p:ext>
    </p:extLst>
  </p:cSld>
  <p:clrMapOvr>
    <a:masterClrMapping/>
  </p:clrMapOvr>
  <p:transition spd="slow" advClick="0" advTm="10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FBD1FA-C28C-4DC7-8CB0-EF02D136CEC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05777780"/>
      </p:ext>
    </p:extLst>
  </p:cSld>
  <p:clrMapOvr>
    <a:masterClrMapping/>
  </p:clrMapOvr>
  <p:transition spd="slow" advClick="0" advTm="10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56A5B1-EFC6-498B-9029-00C10101479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85649751"/>
      </p:ext>
    </p:extLst>
  </p:cSld>
  <p:clrMapOvr>
    <a:masterClrMapping/>
  </p:clrMapOvr>
  <p:transition spd="slow" advClick="0" advTm="10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84CAFB-82C1-4AD2-BE35-7D9D33DB022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34813970"/>
      </p:ext>
    </p:extLst>
  </p:cSld>
  <p:clrMapOvr>
    <a:masterClrMapping/>
  </p:clrMapOvr>
  <p:transition spd="slow" advClick="0" advTm="10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CAA607-EF44-4899-B439-73CA4896859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89630154"/>
      </p:ext>
    </p:extLst>
  </p:cSld>
  <p:clrMapOvr>
    <a:masterClrMapping/>
  </p:clrMapOvr>
  <p:transition spd="slow" advClick="0" advTm="10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18DCA2-CC2F-4F60-87D9-5A1078135AC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29843107"/>
      </p:ext>
    </p:extLst>
  </p:cSld>
  <p:clrMapOvr>
    <a:masterClrMapping/>
  </p:clrMapOvr>
  <p:transition spd="slow" advClick="0" advTm="10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AFFAB-F951-4030-8157-9F268A0B5C2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4247999"/>
      </p:ext>
    </p:extLst>
  </p:cSld>
  <p:clrMapOvr>
    <a:masterClrMapping/>
  </p:clrMapOvr>
  <p:transition spd="slow" advClick="0" advTm="10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36E85E-18A0-4395-B6BB-3B00E27FB8C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55509253"/>
      </p:ext>
    </p:extLst>
  </p:cSld>
  <p:clrMapOvr>
    <a:masterClrMapping/>
  </p:clrMapOvr>
  <p:transition spd="slow" advClick="0" advTm="10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B14FA7-3A59-4A2F-A6F2-D67A596C967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24815230"/>
      </p:ext>
    </p:extLst>
  </p:cSld>
  <p:clrMapOvr>
    <a:masterClrMapping/>
  </p:clrMapOvr>
  <p:transition spd="slow" advClick="0" advTm="10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/>
              </a:defRPr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/>
              </a:defRPr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/>
              </a:defRPr>
            </a:lvl1pPr>
          </a:lstStyle>
          <a:p>
            <a:fld id="{D1C1D528-C447-4D93-B774-3B77BD531EE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split orient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7" name="Rectangle 1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1">
            <a:gsLst>
              <a:gs pos="0">
                <a:schemeClr val="bg1">
                  <a:alpha val="22000"/>
                </a:schemeClr>
              </a:gs>
              <a:gs pos="50000">
                <a:srgbClr val="000000">
                  <a:alpha val="22000"/>
                </a:srgbClr>
              </a:gs>
              <a:gs pos="100000">
                <a:schemeClr val="bg1">
                  <a:alpha val="2200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59" name="Rectangle 15"/>
          <p:cNvSpPr>
            <a:spLocks noChangeArrowheads="1"/>
          </p:cNvSpPr>
          <p:nvPr/>
        </p:nvSpPr>
        <p:spPr bwMode="auto">
          <a:xfrm>
            <a:off x="4356100" y="476250"/>
            <a:ext cx="3960813" cy="6381750"/>
          </a:xfrm>
          <a:prstGeom prst="rect">
            <a:avLst/>
          </a:prstGeom>
          <a:gradFill rotWithShape="1">
            <a:gsLst>
              <a:gs pos="0">
                <a:srgbClr val="B9B9D1">
                  <a:alpha val="30000"/>
                </a:srgbClr>
              </a:gs>
              <a:gs pos="50000">
                <a:srgbClr val="666699">
                  <a:alpha val="70000"/>
                </a:srgbClr>
              </a:gs>
              <a:gs pos="100000">
                <a:srgbClr val="B9B9D1">
                  <a:alpha val="30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58" name="Rectangle 14"/>
          <p:cNvSpPr>
            <a:spLocks noChangeArrowheads="1"/>
          </p:cNvSpPr>
          <p:nvPr/>
        </p:nvSpPr>
        <p:spPr bwMode="auto">
          <a:xfrm>
            <a:off x="827088" y="0"/>
            <a:ext cx="2665412" cy="5992813"/>
          </a:xfrm>
          <a:prstGeom prst="rect">
            <a:avLst/>
          </a:prstGeom>
          <a:gradFill rotWithShape="1">
            <a:gsLst>
              <a:gs pos="0">
                <a:srgbClr val="666699">
                  <a:alpha val="70000"/>
                </a:srgbClr>
              </a:gs>
              <a:gs pos="100000">
                <a:srgbClr val="B9B9D1">
                  <a:alpha val="30000"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971550" y="0"/>
            <a:ext cx="2376488" cy="587692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1187450" y="3860800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玄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690688" y="4292600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武</a:t>
            </a: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268538" y="4149725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000" i="1">
                <a:solidFill>
                  <a:srgbClr val="B9B9D1"/>
                </a:solidFill>
                <a:effectLst/>
                <a:ea typeface="方正静蕾简体" pitchFamily="2" charset="-122"/>
              </a:rPr>
              <a:t>湖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 rot="20629">
            <a:off x="969963" y="5227638"/>
            <a:ext cx="2376487" cy="506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>
                    <a:alpha val="53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kumimoji="1" lang="en-US" altLang="zh-CN" sz="3200" b="1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Xuanwu Lake</a:t>
            </a:r>
          </a:p>
        </p:txBody>
      </p:sp>
      <p:sp>
        <p:nvSpPr>
          <p:cNvPr id="6156" name="Text Box 12"/>
          <p:cNvSpPr txBox="1">
            <a:spLocks noChangeArrowheads="1"/>
          </p:cNvSpPr>
          <p:nvPr/>
        </p:nvSpPr>
        <p:spPr bwMode="auto">
          <a:xfrm rot="20629">
            <a:off x="4419600" y="6234113"/>
            <a:ext cx="3822700" cy="617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>
                    <a:alpha val="53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kumimoji="1" lang="en-US" altLang="zh-CN" sz="2800" b="1" i="1">
                <a:solidFill>
                  <a:srgbClr val="666699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Nanjing China     2011.08</a:t>
            </a:r>
          </a:p>
        </p:txBody>
      </p:sp>
      <p:pic>
        <p:nvPicPr>
          <p:cNvPr id="6160" name="Picture 16" descr="DSC_25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666750"/>
            <a:ext cx="3695700" cy="554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9000">
    <p:split orient="vert"/>
    <p:sndAc>
      <p:stSnd loop="1">
        <p:snd r:embed="rId2" name="Exi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7" grpId="0" animBg="1"/>
      <p:bldP spid="6159" grpId="0" animBg="1"/>
      <p:bldP spid="6158" grpId="0" animBg="1"/>
      <p:bldP spid="6151" grpId="0" animBg="1"/>
      <p:bldP spid="6147" grpId="0"/>
      <p:bldP spid="6148" grpId="0"/>
      <p:bldP spid="6149" grpId="0"/>
      <p:bldP spid="6153" grpId="0"/>
      <p:bldP spid="61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95288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0" name="Rectangle 4" descr="DSC_8722"/>
          <p:cNvSpPr>
            <a:spLocks noChangeArrowheads="1"/>
          </p:cNvSpPr>
          <p:nvPr/>
        </p:nvSpPr>
        <p:spPr bwMode="auto">
          <a:xfrm>
            <a:off x="466725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611188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Through the ages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611188" y="1052513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古</a:t>
            </a:r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1114425" y="1555750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往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59" grpId="0" animBg="1"/>
      <p:bldP spid="19460" grpId="0" animBg="1"/>
      <p:bldP spid="19465" grpId="0"/>
      <p:bldP spid="19466" grpId="0"/>
      <p:bldP spid="1946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5003800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0" name="Rectangle 4" descr="DSC_9237"/>
          <p:cNvSpPr>
            <a:spLocks noChangeArrowheads="1"/>
          </p:cNvSpPr>
          <p:nvPr/>
        </p:nvSpPr>
        <p:spPr bwMode="auto">
          <a:xfrm>
            <a:off x="5076825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4825" name="Rectangle 9"/>
          <p:cNvSpPr>
            <a:spLocks noChangeArrowheads="1"/>
          </p:cNvSpPr>
          <p:nvPr/>
        </p:nvSpPr>
        <p:spPr bwMode="auto">
          <a:xfrm>
            <a:off x="521970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Coming back</a:t>
            </a:r>
          </a:p>
        </p:txBody>
      </p:sp>
      <p:sp>
        <p:nvSpPr>
          <p:cNvPr id="34826" name="Rectangle 10"/>
          <p:cNvSpPr>
            <a:spLocks noChangeArrowheads="1"/>
          </p:cNvSpPr>
          <p:nvPr/>
        </p:nvSpPr>
        <p:spPr bwMode="auto">
          <a:xfrm>
            <a:off x="6227763" y="2565400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7C7CA8"/>
                </a:solidFill>
                <a:effectLst/>
                <a:ea typeface="方正静蕾简体" pitchFamily="2" charset="-122"/>
              </a:rPr>
              <a:t>今</a:t>
            </a:r>
          </a:p>
        </p:txBody>
      </p:sp>
      <p:sp>
        <p:nvSpPr>
          <p:cNvPr id="34827" name="Rectangle 11"/>
          <p:cNvSpPr>
            <a:spLocks noChangeArrowheads="1"/>
          </p:cNvSpPr>
          <p:nvPr/>
        </p:nvSpPr>
        <p:spPr bwMode="auto">
          <a:xfrm>
            <a:off x="6731000" y="3068638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7C7CA8"/>
                </a:solidFill>
                <a:effectLst/>
                <a:ea typeface="方正静蕾简体" pitchFamily="2" charset="-122"/>
              </a:rPr>
              <a:t>来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48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nimBg="1"/>
      <p:bldP spid="34819" grpId="0" animBg="1"/>
      <p:bldP spid="34820" grpId="0" animBg="1"/>
      <p:bldP spid="34825" grpId="0"/>
      <p:bldP spid="34826" grpId="0"/>
      <p:bldP spid="348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514826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68" name="Rectangle 4" descr="DSC_5729"/>
          <p:cNvSpPr>
            <a:spLocks noChangeArrowheads="1"/>
          </p:cNvSpPr>
          <p:nvPr/>
        </p:nvSpPr>
        <p:spPr bwMode="auto">
          <a:xfrm>
            <a:off x="521970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536575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Sail up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5292725" y="908050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7C7CA8"/>
                </a:solidFill>
                <a:effectLst/>
                <a:ea typeface="方正静蕾简体" pitchFamily="2" charset="-122"/>
              </a:rPr>
              <a:t>帆</a:t>
            </a:r>
            <a:endParaRPr lang="zh-CN" altLang="en-US">
              <a:solidFill>
                <a:srgbClr val="7C7CA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5795963" y="1411288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7C7CA8"/>
                </a:solidFill>
                <a:effectLst/>
                <a:ea typeface="方正静蕾简体" pitchFamily="2" charset="-122"/>
              </a:rPr>
              <a:t>起</a:t>
            </a:r>
            <a:endParaRPr lang="zh-CN" altLang="en-US">
              <a:solidFill>
                <a:srgbClr val="7C7CA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nimBg="1"/>
      <p:bldP spid="11267" grpId="0" animBg="1"/>
      <p:bldP spid="11268" grpId="0" animBg="1"/>
      <p:bldP spid="11274" grpId="0"/>
      <p:bldP spid="11275" grpId="0"/>
      <p:bldP spid="1127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43" name="Rectangle 7"/>
          <p:cNvSpPr>
            <a:spLocks noChangeArrowheads="1"/>
          </p:cNvSpPr>
          <p:nvPr/>
        </p:nvSpPr>
        <p:spPr bwMode="auto">
          <a:xfrm>
            <a:off x="5076825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44" name="Rectangle 8" descr="DSC_3221"/>
          <p:cNvSpPr>
            <a:spLocks noChangeArrowheads="1"/>
          </p:cNvSpPr>
          <p:nvPr/>
        </p:nvSpPr>
        <p:spPr bwMode="auto">
          <a:xfrm>
            <a:off x="5148263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9947" name="Rectangle 11"/>
          <p:cNvSpPr>
            <a:spLocks noChangeArrowheads="1"/>
          </p:cNvSpPr>
          <p:nvPr/>
        </p:nvSpPr>
        <p:spPr bwMode="auto">
          <a:xfrm>
            <a:off x="5292725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Sea voyage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  <p:sp>
        <p:nvSpPr>
          <p:cNvPr id="39948" name="Rectangle 12"/>
          <p:cNvSpPr>
            <a:spLocks noChangeArrowheads="1"/>
          </p:cNvSpPr>
          <p:nvPr/>
        </p:nvSpPr>
        <p:spPr bwMode="auto">
          <a:xfrm>
            <a:off x="7308850" y="4581525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航</a:t>
            </a:r>
            <a:endParaRPr lang="zh-CN" altLang="en-US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9949" name="Rectangle 13"/>
          <p:cNvSpPr>
            <a:spLocks noChangeArrowheads="1"/>
          </p:cNvSpPr>
          <p:nvPr/>
        </p:nvSpPr>
        <p:spPr bwMode="auto">
          <a:xfrm>
            <a:off x="7812088" y="5084763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远</a:t>
            </a:r>
            <a:endParaRPr lang="zh-CN" altLang="en-US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9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9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9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nimBg="1"/>
      <p:bldP spid="39943" grpId="0" animBg="1"/>
      <p:bldP spid="39944" grpId="0" animBg="1"/>
      <p:bldP spid="39947" grpId="0"/>
      <p:bldP spid="39948" grpId="0"/>
      <p:bldP spid="399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4714875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0420" name="Rectangle 4" descr="DSC_3211"/>
          <p:cNvSpPr>
            <a:spLocks noChangeArrowheads="1"/>
          </p:cNvSpPr>
          <p:nvPr/>
        </p:nvSpPr>
        <p:spPr bwMode="auto">
          <a:xfrm>
            <a:off x="4786313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0422" name="Rectangle 6"/>
          <p:cNvSpPr>
            <a:spLocks noChangeArrowheads="1"/>
          </p:cNvSpPr>
          <p:nvPr/>
        </p:nvSpPr>
        <p:spPr bwMode="auto">
          <a:xfrm>
            <a:off x="4932363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Unreal bamboo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5003800" y="981075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虚</a:t>
            </a:r>
          </a:p>
        </p:txBody>
      </p:sp>
      <p:sp>
        <p:nvSpPr>
          <p:cNvPr id="60424" name="Rectangle 8"/>
          <p:cNvSpPr>
            <a:spLocks noChangeArrowheads="1"/>
          </p:cNvSpPr>
          <p:nvPr/>
        </p:nvSpPr>
        <p:spPr bwMode="auto">
          <a:xfrm>
            <a:off x="5507038" y="1484313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竹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0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 animBg="1"/>
      <p:bldP spid="60420" grpId="0" animBg="1"/>
      <p:bldP spid="60422" grpId="0"/>
      <p:bldP spid="60423" grpId="0"/>
      <p:bldP spid="604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612775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7" name="Rectangle 11" descr="DSC_8573"/>
          <p:cNvSpPr>
            <a:spLocks noChangeArrowheads="1"/>
          </p:cNvSpPr>
          <p:nvPr/>
        </p:nvSpPr>
        <p:spPr bwMode="auto">
          <a:xfrm>
            <a:off x="684213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3" name="Rectangle 17"/>
          <p:cNvSpPr>
            <a:spLocks noChangeArrowheads="1"/>
          </p:cNvSpPr>
          <p:nvPr/>
        </p:nvSpPr>
        <p:spPr bwMode="auto">
          <a:xfrm>
            <a:off x="827088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Quiet forest</a:t>
            </a:r>
          </a:p>
        </p:txBody>
      </p:sp>
      <p:sp>
        <p:nvSpPr>
          <p:cNvPr id="29714" name="Rectangle 18"/>
          <p:cNvSpPr>
            <a:spLocks noChangeArrowheads="1"/>
          </p:cNvSpPr>
          <p:nvPr/>
        </p:nvSpPr>
        <p:spPr bwMode="auto">
          <a:xfrm>
            <a:off x="827088" y="908050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静</a:t>
            </a:r>
          </a:p>
        </p:txBody>
      </p:sp>
      <p:sp>
        <p:nvSpPr>
          <p:cNvPr id="29715" name="Rectangle 19"/>
          <p:cNvSpPr>
            <a:spLocks noChangeArrowheads="1"/>
          </p:cNvSpPr>
          <p:nvPr/>
        </p:nvSpPr>
        <p:spPr bwMode="auto">
          <a:xfrm>
            <a:off x="1330325" y="1411288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界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97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97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97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97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nimBg="1"/>
      <p:bldP spid="29699" grpId="0" animBg="1"/>
      <p:bldP spid="29707" grpId="0" animBg="1"/>
      <p:bldP spid="29713" grpId="0"/>
      <p:bldP spid="29714" grpId="0"/>
      <p:bldP spid="297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32226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43" name="Rectangle 3" descr="DSC_4441"/>
          <p:cNvSpPr>
            <a:spLocks noChangeArrowheads="1"/>
          </p:cNvSpPr>
          <p:nvPr/>
        </p:nvSpPr>
        <p:spPr bwMode="auto">
          <a:xfrm>
            <a:off x="39370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1445" name="Rectangle 5"/>
          <p:cNvSpPr>
            <a:spLocks noChangeArrowheads="1"/>
          </p:cNvSpPr>
          <p:nvPr/>
        </p:nvSpPr>
        <p:spPr bwMode="auto">
          <a:xfrm>
            <a:off x="53975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Winding</a:t>
            </a:r>
          </a:p>
        </p:txBody>
      </p:sp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755650" y="2565400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缠</a:t>
            </a:r>
          </a:p>
        </p:txBody>
      </p:sp>
      <p:sp>
        <p:nvSpPr>
          <p:cNvPr id="61448" name="Rectangle 8"/>
          <p:cNvSpPr>
            <a:spLocks noChangeArrowheads="1"/>
          </p:cNvSpPr>
          <p:nvPr/>
        </p:nvSpPr>
        <p:spPr bwMode="auto">
          <a:xfrm>
            <a:off x="1258888" y="3068638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绵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4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 animBg="1"/>
      <p:bldP spid="61443" grpId="0" animBg="1"/>
      <p:bldP spid="61445" grpId="0"/>
      <p:bldP spid="61447" grpId="0"/>
      <p:bldP spid="6144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93700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108" name="Rectangle 4" descr="DSC_5145"/>
          <p:cNvSpPr>
            <a:spLocks noChangeArrowheads="1"/>
          </p:cNvSpPr>
          <p:nvPr/>
        </p:nvSpPr>
        <p:spPr bwMode="auto">
          <a:xfrm>
            <a:off x="468313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7114" name="Rectangle 10"/>
          <p:cNvSpPr>
            <a:spLocks noChangeArrowheads="1"/>
          </p:cNvSpPr>
          <p:nvPr/>
        </p:nvSpPr>
        <p:spPr bwMode="auto">
          <a:xfrm>
            <a:off x="611188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Spread</a:t>
            </a:r>
          </a:p>
        </p:txBody>
      </p:sp>
      <p:sp>
        <p:nvSpPr>
          <p:cNvPr id="47117" name="Rectangle 13"/>
          <p:cNvSpPr>
            <a:spLocks noChangeArrowheads="1"/>
          </p:cNvSpPr>
          <p:nvPr/>
        </p:nvSpPr>
        <p:spPr bwMode="auto">
          <a:xfrm>
            <a:off x="468313" y="4508500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蔓</a:t>
            </a:r>
          </a:p>
        </p:txBody>
      </p:sp>
      <p:sp>
        <p:nvSpPr>
          <p:cNvPr id="47118" name="Rectangle 14"/>
          <p:cNvSpPr>
            <a:spLocks noChangeArrowheads="1"/>
          </p:cNvSpPr>
          <p:nvPr/>
        </p:nvSpPr>
        <p:spPr bwMode="auto">
          <a:xfrm>
            <a:off x="971550" y="5011738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延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7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7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7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animBg="1"/>
      <p:bldP spid="47107" grpId="0" animBg="1"/>
      <p:bldP spid="47108" grpId="0" animBg="1"/>
      <p:bldP spid="47114" grpId="0"/>
      <p:bldP spid="47117" grpId="0"/>
      <p:bldP spid="471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323850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2" name="Rectangle 4" descr="DSC_6863"/>
          <p:cNvSpPr>
            <a:spLocks noChangeArrowheads="1"/>
          </p:cNvSpPr>
          <p:nvPr/>
        </p:nvSpPr>
        <p:spPr bwMode="auto">
          <a:xfrm>
            <a:off x="39370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53975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The secret of forest</a:t>
            </a: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468313" y="1196975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密</a:t>
            </a:r>
          </a:p>
        </p:txBody>
      </p:sp>
      <p:sp>
        <p:nvSpPr>
          <p:cNvPr id="32778" name="Rectangle 10"/>
          <p:cNvSpPr>
            <a:spLocks noChangeArrowheads="1"/>
          </p:cNvSpPr>
          <p:nvPr/>
        </p:nvSpPr>
        <p:spPr bwMode="auto">
          <a:xfrm>
            <a:off x="971550" y="1700213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林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27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27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5" grpId="0"/>
      <p:bldP spid="32777" grpId="0"/>
      <p:bldP spid="327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514826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868" name="Rectangle 4" descr="DSC_5739"/>
          <p:cNvSpPr>
            <a:spLocks noChangeArrowheads="1"/>
          </p:cNvSpPr>
          <p:nvPr/>
        </p:nvSpPr>
        <p:spPr bwMode="auto">
          <a:xfrm>
            <a:off x="521970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6873" name="Rectangle 9"/>
          <p:cNvSpPr>
            <a:spLocks noChangeArrowheads="1"/>
          </p:cNvSpPr>
          <p:nvPr/>
        </p:nvSpPr>
        <p:spPr bwMode="auto">
          <a:xfrm>
            <a:off x="5867400" y="836613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深</a:t>
            </a:r>
          </a:p>
        </p:txBody>
      </p:sp>
      <p:sp>
        <p:nvSpPr>
          <p:cNvPr id="36874" name="Rectangle 10"/>
          <p:cNvSpPr>
            <a:spLocks noChangeArrowheads="1"/>
          </p:cNvSpPr>
          <p:nvPr/>
        </p:nvSpPr>
        <p:spPr bwMode="auto">
          <a:xfrm>
            <a:off x="6370638" y="1339850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处</a:t>
            </a:r>
          </a:p>
        </p:txBody>
      </p:sp>
      <p:sp>
        <p:nvSpPr>
          <p:cNvPr id="36875" name="Rectangle 11"/>
          <p:cNvSpPr>
            <a:spLocks noChangeArrowheads="1"/>
          </p:cNvSpPr>
          <p:nvPr/>
        </p:nvSpPr>
        <p:spPr bwMode="auto">
          <a:xfrm>
            <a:off x="5364163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Get along with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nimBg="1"/>
      <p:bldP spid="36867" grpId="0" animBg="1"/>
      <p:bldP spid="36868" grpId="0" animBg="1"/>
      <p:bldP spid="36873" grpId="0"/>
      <p:bldP spid="36874" grpId="0"/>
      <p:bldP spid="3687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auto">
          <a:xfrm>
            <a:off x="500221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492" name="Rectangle 4" descr="DSC_0741"/>
          <p:cNvSpPr>
            <a:spLocks noChangeArrowheads="1"/>
          </p:cNvSpPr>
          <p:nvPr/>
        </p:nvSpPr>
        <p:spPr bwMode="auto">
          <a:xfrm>
            <a:off x="507365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521970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Family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auto">
          <a:xfrm>
            <a:off x="7235825" y="1052513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情</a:t>
            </a:r>
            <a:endParaRPr lang="zh-CN" altLang="en-US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7739063" y="1555750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亲</a:t>
            </a:r>
            <a:endParaRPr lang="zh-CN" altLang="en-US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/>
      <p:bldP spid="63491" grpId="0" animBg="1"/>
      <p:bldP spid="63492" grpId="0" animBg="1"/>
      <p:bldP spid="63494" grpId="0"/>
      <p:bldP spid="63495" grpId="0"/>
      <p:bldP spid="6349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493236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64" name="Rectangle 12" descr="DSC_9687"/>
          <p:cNvSpPr>
            <a:spLocks noChangeArrowheads="1"/>
          </p:cNvSpPr>
          <p:nvPr/>
        </p:nvSpPr>
        <p:spPr bwMode="auto">
          <a:xfrm>
            <a:off x="500380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67" name="Rectangle 15"/>
          <p:cNvSpPr>
            <a:spLocks noChangeArrowheads="1"/>
          </p:cNvSpPr>
          <p:nvPr/>
        </p:nvSpPr>
        <p:spPr bwMode="auto">
          <a:xfrm>
            <a:off x="5148263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A mother</a:t>
            </a:r>
            <a:r>
              <a:rPr lang="en-US" altLang="zh-CN" sz="3200" i="1">
                <a:solidFill>
                  <a:srgbClr val="B9B9D1"/>
                </a:solidFill>
                <a:effectLst/>
                <a:latin typeface="Times New Roman"/>
                <a:ea typeface="方正静蕾简体" pitchFamily="2" charset="-122"/>
              </a:rPr>
              <a:t>’</a:t>
            </a:r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s love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  <p:sp>
        <p:nvSpPr>
          <p:cNvPr id="49168" name="Rectangle 16"/>
          <p:cNvSpPr>
            <a:spLocks noChangeArrowheads="1"/>
          </p:cNvSpPr>
          <p:nvPr/>
        </p:nvSpPr>
        <p:spPr bwMode="auto">
          <a:xfrm>
            <a:off x="7019925" y="1052513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如</a:t>
            </a:r>
          </a:p>
        </p:txBody>
      </p:sp>
      <p:sp>
        <p:nvSpPr>
          <p:cNvPr id="49169" name="Rectangle 17"/>
          <p:cNvSpPr>
            <a:spLocks noChangeArrowheads="1"/>
          </p:cNvSpPr>
          <p:nvPr/>
        </p:nvSpPr>
        <p:spPr bwMode="auto">
          <a:xfrm>
            <a:off x="7523163" y="1555750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初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9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9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9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9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9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9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9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9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 animBg="1"/>
      <p:bldP spid="49163" grpId="0" animBg="1"/>
      <p:bldP spid="49164" grpId="0" animBg="1"/>
      <p:bldP spid="49167" grpId="0"/>
      <p:bldP spid="49168" grpId="0"/>
      <p:bldP spid="4916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5005388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676" name="Rectangle 4" descr="DSC_2417"/>
          <p:cNvSpPr>
            <a:spLocks noChangeArrowheads="1"/>
          </p:cNvSpPr>
          <p:nvPr/>
        </p:nvSpPr>
        <p:spPr bwMode="auto">
          <a:xfrm>
            <a:off x="5076825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5222875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Boating</a:t>
            </a: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6807200" y="3284538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chemeClr val="bg1"/>
                </a:solidFill>
                <a:effectLst/>
                <a:ea typeface="方正静蕾简体" pitchFamily="2" charset="-122"/>
              </a:rPr>
              <a:t>一</a:t>
            </a:r>
          </a:p>
        </p:txBody>
      </p:sp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7310438" y="3787775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chemeClr val="bg1"/>
                </a:solidFill>
                <a:effectLst/>
                <a:ea typeface="方正静蕾简体" pitchFamily="2" charset="-122"/>
              </a:rPr>
              <a:t>叶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/>
      <p:bldP spid="28675" grpId="0" animBg="1"/>
      <p:bldP spid="28676" grpId="0" animBg="1"/>
      <p:bldP spid="2867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514826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64" name="Rectangle 4" descr="DSC_3244"/>
          <p:cNvSpPr>
            <a:spLocks noChangeArrowheads="1"/>
          </p:cNvSpPr>
          <p:nvPr/>
        </p:nvSpPr>
        <p:spPr bwMode="auto">
          <a:xfrm>
            <a:off x="521970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536575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Ferrying together</a:t>
            </a:r>
          </a:p>
        </p:txBody>
      </p:sp>
      <p:sp>
        <p:nvSpPr>
          <p:cNvPr id="15369" name="Rectangle 9"/>
          <p:cNvSpPr>
            <a:spLocks noChangeArrowheads="1"/>
          </p:cNvSpPr>
          <p:nvPr/>
        </p:nvSpPr>
        <p:spPr bwMode="auto">
          <a:xfrm>
            <a:off x="7235825" y="981075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7C7CA8"/>
                </a:solidFill>
                <a:effectLst/>
                <a:ea typeface="方正静蕾简体" pitchFamily="2" charset="-122"/>
              </a:rPr>
              <a:t>扁</a:t>
            </a:r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7739063" y="1484313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7C7CA8"/>
                </a:solidFill>
                <a:effectLst/>
                <a:ea typeface="方正静蕾简体" pitchFamily="2" charset="-122"/>
              </a:rPr>
              <a:t>舟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animBg="1"/>
      <p:bldP spid="15363" grpId="0" animBg="1"/>
      <p:bldP spid="15364" grpId="0" animBg="1"/>
      <p:bldP spid="15368" grpId="0"/>
      <p:bldP spid="15369" grpId="0"/>
      <p:bldP spid="1537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68421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0964" name="Rectangle 4" descr="DSC_3157"/>
          <p:cNvSpPr>
            <a:spLocks noChangeArrowheads="1"/>
          </p:cNvSpPr>
          <p:nvPr/>
        </p:nvSpPr>
        <p:spPr bwMode="auto">
          <a:xfrm>
            <a:off x="75565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916238" y="3716338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流</a:t>
            </a:r>
          </a:p>
        </p:txBody>
      </p:sp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3419475" y="4219575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连</a:t>
            </a:r>
          </a:p>
        </p:txBody>
      </p:sp>
      <p:sp>
        <p:nvSpPr>
          <p:cNvPr id="40967" name="Rectangle 7"/>
          <p:cNvSpPr>
            <a:spLocks noChangeArrowheads="1"/>
          </p:cNvSpPr>
          <p:nvPr/>
        </p:nvSpPr>
        <p:spPr bwMode="auto">
          <a:xfrm>
            <a:off x="90170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Wandering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animBg="1"/>
      <p:bldP spid="40963" grpId="0" animBg="1"/>
      <p:bldP spid="40964" grpId="0" animBg="1"/>
      <p:bldP spid="40965" grpId="0"/>
      <p:bldP spid="40966" grpId="0"/>
      <p:bldP spid="409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25241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28" name="Rectangle 4" descr="DSC_8670"/>
          <p:cNvSpPr>
            <a:spLocks noChangeArrowheads="1"/>
          </p:cNvSpPr>
          <p:nvPr/>
        </p:nvSpPr>
        <p:spPr bwMode="auto">
          <a:xfrm>
            <a:off x="32385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631" name="Rectangle 7"/>
          <p:cNvSpPr>
            <a:spLocks noChangeArrowheads="1"/>
          </p:cNvSpPr>
          <p:nvPr/>
        </p:nvSpPr>
        <p:spPr bwMode="auto">
          <a:xfrm>
            <a:off x="468313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Forget to return</a:t>
            </a:r>
          </a:p>
        </p:txBody>
      </p:sp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2484438" y="2781300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忘</a:t>
            </a:r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2987675" y="3284538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返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animBg="1"/>
      <p:bldP spid="26627" grpId="0" animBg="1"/>
      <p:bldP spid="26628" grpId="0" animBg="1"/>
      <p:bldP spid="266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395288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40" name="Rectangle 8" descr="DSC_4394"/>
          <p:cNvSpPr>
            <a:spLocks noChangeArrowheads="1"/>
          </p:cNvSpPr>
          <p:nvPr/>
        </p:nvSpPr>
        <p:spPr bwMode="auto">
          <a:xfrm>
            <a:off x="466725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611188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Talking about the past</a:t>
            </a:r>
          </a:p>
        </p:txBody>
      </p:sp>
      <p:sp>
        <p:nvSpPr>
          <p:cNvPr id="44044" name="Rectangle 12"/>
          <p:cNvSpPr>
            <a:spLocks noChangeArrowheads="1"/>
          </p:cNvSpPr>
          <p:nvPr/>
        </p:nvSpPr>
        <p:spPr bwMode="auto">
          <a:xfrm>
            <a:off x="684213" y="2708275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7C7CA8"/>
                </a:solidFill>
                <a:effectLst/>
                <a:ea typeface="方正静蕾简体" pitchFamily="2" charset="-122"/>
              </a:rPr>
              <a:t>叙</a:t>
            </a:r>
            <a:endParaRPr lang="zh-CN" altLang="en-US">
              <a:solidFill>
                <a:srgbClr val="7C7CA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4045" name="Rectangle 13"/>
          <p:cNvSpPr>
            <a:spLocks noChangeArrowheads="1"/>
          </p:cNvSpPr>
          <p:nvPr/>
        </p:nvSpPr>
        <p:spPr bwMode="auto">
          <a:xfrm>
            <a:off x="1187450" y="3211513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7C7CA8"/>
                </a:solidFill>
                <a:effectLst/>
                <a:ea typeface="方正静蕾简体" pitchFamily="2" charset="-122"/>
              </a:rPr>
              <a:t>古</a:t>
            </a:r>
            <a:endParaRPr lang="zh-CN" altLang="en-US">
              <a:solidFill>
                <a:srgbClr val="7C7CA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4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40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4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40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4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4" grpId="0" animBg="1"/>
      <p:bldP spid="44039" grpId="0" animBg="1"/>
      <p:bldP spid="44040" grpId="0" animBg="1"/>
      <p:bldP spid="44043" grpId="0"/>
      <p:bldP spid="44044" grpId="0"/>
      <p:bldP spid="440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395288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5300" name="Rectangle 4" descr="DSC_5776"/>
          <p:cNvSpPr>
            <a:spLocks noChangeArrowheads="1"/>
          </p:cNvSpPr>
          <p:nvPr/>
        </p:nvSpPr>
        <p:spPr bwMode="auto">
          <a:xfrm>
            <a:off x="468313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5306" name="Rectangle 10"/>
          <p:cNvSpPr>
            <a:spLocks noChangeArrowheads="1"/>
          </p:cNvSpPr>
          <p:nvPr/>
        </p:nvSpPr>
        <p:spPr bwMode="auto">
          <a:xfrm>
            <a:off x="611188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Memory</a:t>
            </a:r>
          </a:p>
        </p:txBody>
      </p:sp>
      <p:sp>
        <p:nvSpPr>
          <p:cNvPr id="55308" name="Rectangle 12"/>
          <p:cNvSpPr>
            <a:spLocks noChangeArrowheads="1"/>
          </p:cNvSpPr>
          <p:nvPr/>
        </p:nvSpPr>
        <p:spPr bwMode="auto">
          <a:xfrm>
            <a:off x="2627313" y="4941888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7C7CA8"/>
                </a:solidFill>
                <a:effectLst/>
                <a:ea typeface="方正静蕾简体" pitchFamily="2" charset="-122"/>
              </a:rPr>
              <a:t>梦</a:t>
            </a:r>
            <a:endParaRPr lang="zh-CN" altLang="en-US">
              <a:solidFill>
                <a:srgbClr val="7C7CA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5309" name="Rectangle 13"/>
          <p:cNvSpPr>
            <a:spLocks noChangeArrowheads="1"/>
          </p:cNvSpPr>
          <p:nvPr/>
        </p:nvSpPr>
        <p:spPr bwMode="auto">
          <a:xfrm>
            <a:off x="3130550" y="5445125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7C7CA8"/>
                </a:solidFill>
                <a:effectLst/>
                <a:ea typeface="方正静蕾简体" pitchFamily="2" charset="-122"/>
              </a:rPr>
              <a:t>旧</a:t>
            </a:r>
            <a:endParaRPr lang="zh-CN" altLang="en-US">
              <a:solidFill>
                <a:srgbClr val="7C7CA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53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5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5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 animBg="1"/>
      <p:bldP spid="55299" grpId="0" animBg="1"/>
      <p:bldP spid="55300" grpId="0" animBg="1"/>
      <p:bldP spid="55306" grpId="0"/>
      <p:bldP spid="55308" grpId="0"/>
      <p:bldP spid="5530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87" name="Rectangle 11"/>
          <p:cNvSpPr>
            <a:spLocks noChangeArrowheads="1"/>
          </p:cNvSpPr>
          <p:nvPr/>
        </p:nvSpPr>
        <p:spPr bwMode="auto">
          <a:xfrm>
            <a:off x="4787900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88" name="Rectangle 12" descr="DSC_8723"/>
          <p:cNvSpPr>
            <a:spLocks noChangeArrowheads="1"/>
          </p:cNvSpPr>
          <p:nvPr/>
        </p:nvSpPr>
        <p:spPr bwMode="auto">
          <a:xfrm>
            <a:off x="4859338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6" name="Rectangle 20"/>
          <p:cNvSpPr>
            <a:spLocks noChangeArrowheads="1"/>
          </p:cNvSpPr>
          <p:nvPr/>
        </p:nvSpPr>
        <p:spPr bwMode="auto">
          <a:xfrm>
            <a:off x="500380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Mildness</a:t>
            </a:r>
          </a:p>
        </p:txBody>
      </p:sp>
      <p:sp>
        <p:nvSpPr>
          <p:cNvPr id="50197" name="Rectangle 21"/>
          <p:cNvSpPr>
            <a:spLocks noChangeArrowheads="1"/>
          </p:cNvSpPr>
          <p:nvPr/>
        </p:nvSpPr>
        <p:spPr bwMode="auto">
          <a:xfrm>
            <a:off x="6804025" y="2060575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666699"/>
                </a:solidFill>
                <a:effectLst/>
                <a:ea typeface="方正静蕾简体" pitchFamily="2" charset="-122"/>
              </a:rPr>
              <a:t>温</a:t>
            </a:r>
          </a:p>
        </p:txBody>
      </p:sp>
      <p:sp>
        <p:nvSpPr>
          <p:cNvPr id="50198" name="Rectangle 22"/>
          <p:cNvSpPr>
            <a:spLocks noChangeArrowheads="1"/>
          </p:cNvSpPr>
          <p:nvPr/>
        </p:nvSpPr>
        <p:spPr bwMode="auto">
          <a:xfrm>
            <a:off x="7307263" y="2563813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666699"/>
                </a:solidFill>
                <a:effectLst/>
                <a:ea typeface="方正静蕾简体" pitchFamily="2" charset="-122"/>
              </a:rPr>
              <a:t>存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5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0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0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0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0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0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0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0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animBg="1"/>
      <p:bldP spid="50187" grpId="0" animBg="1"/>
      <p:bldP spid="50188" grpId="0" animBg="1"/>
      <p:bldP spid="5019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612775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4580" name="Rectangle 4" descr="DSC_8726"/>
          <p:cNvSpPr>
            <a:spLocks noChangeArrowheads="1"/>
          </p:cNvSpPr>
          <p:nvPr/>
        </p:nvSpPr>
        <p:spPr bwMode="auto">
          <a:xfrm>
            <a:off x="684213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 i="1">
              <a:solidFill>
                <a:srgbClr val="B9B9D1"/>
              </a:solidFill>
              <a:effectLst/>
            </a:endParaRP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2555875" y="2420938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7C7CA8"/>
                </a:solidFill>
                <a:effectLst/>
                <a:ea typeface="方正静蕾简体" pitchFamily="2" charset="-122"/>
              </a:rPr>
              <a:t>忆</a:t>
            </a: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3059113" y="2924175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7C7CA8"/>
                </a:solidFill>
                <a:effectLst/>
                <a:ea typeface="方正静蕾简体" pitchFamily="2" charset="-122"/>
              </a:rPr>
              <a:t>暖</a:t>
            </a:r>
          </a:p>
        </p:txBody>
      </p:sp>
      <p:sp>
        <p:nvSpPr>
          <p:cNvPr id="24588" name="Rectangle 12"/>
          <p:cNvSpPr>
            <a:spLocks noChangeArrowheads="1"/>
          </p:cNvSpPr>
          <p:nvPr/>
        </p:nvSpPr>
        <p:spPr bwMode="auto">
          <a:xfrm>
            <a:off x="827088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Warm memory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nimBg="1"/>
      <p:bldP spid="24580" grpId="0" animBg="1"/>
      <p:bldP spid="24586" grpId="0"/>
      <p:bldP spid="24587" grpId="0"/>
      <p:bldP spid="2458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466725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4" name="Rectangle 4" descr="DSC_8596"/>
          <p:cNvSpPr>
            <a:spLocks noChangeArrowheads="1"/>
          </p:cNvSpPr>
          <p:nvPr/>
        </p:nvSpPr>
        <p:spPr bwMode="auto">
          <a:xfrm>
            <a:off x="538163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1042988" y="2133600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7C7CA8"/>
                </a:solidFill>
                <a:effectLst/>
                <a:ea typeface="方正静蕾简体" pitchFamily="2" charset="-122"/>
              </a:rPr>
              <a:t>深</a:t>
            </a:r>
          </a:p>
        </p:txBody>
      </p:sp>
      <p:sp>
        <p:nvSpPr>
          <p:cNvPr id="20489" name="Rectangle 9"/>
          <p:cNvSpPr>
            <a:spLocks noChangeArrowheads="1"/>
          </p:cNvSpPr>
          <p:nvPr/>
        </p:nvSpPr>
        <p:spPr bwMode="auto">
          <a:xfrm>
            <a:off x="1546225" y="2636838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7C7CA8"/>
                </a:solidFill>
                <a:effectLst/>
                <a:ea typeface="方正静蕾简体" pitchFamily="2" charset="-122"/>
              </a:rPr>
              <a:t>居</a:t>
            </a:r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684213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Secluded life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animBg="1"/>
      <p:bldP spid="20483" grpId="0" animBg="1"/>
      <p:bldP spid="20484" grpId="0" animBg="1"/>
      <p:bldP spid="20488" grpId="0"/>
      <p:bldP spid="20489" grpId="0"/>
      <p:bldP spid="2049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32226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44" name="Rectangle 4" descr="DSC_8558"/>
          <p:cNvSpPr>
            <a:spLocks noChangeArrowheads="1"/>
          </p:cNvSpPr>
          <p:nvPr/>
        </p:nvSpPr>
        <p:spPr bwMode="auto">
          <a:xfrm>
            <a:off x="39370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53975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Seldom go out</a:t>
            </a:r>
          </a:p>
        </p:txBody>
      </p:sp>
      <p:sp>
        <p:nvSpPr>
          <p:cNvPr id="35850" name="Rectangle 10"/>
          <p:cNvSpPr>
            <a:spLocks noChangeArrowheads="1"/>
          </p:cNvSpPr>
          <p:nvPr/>
        </p:nvSpPr>
        <p:spPr bwMode="auto">
          <a:xfrm>
            <a:off x="395288" y="981075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简</a:t>
            </a:r>
          </a:p>
        </p:txBody>
      </p:sp>
      <p:sp>
        <p:nvSpPr>
          <p:cNvPr id="35851" name="Rectangle 11"/>
          <p:cNvSpPr>
            <a:spLocks noChangeArrowheads="1"/>
          </p:cNvSpPr>
          <p:nvPr/>
        </p:nvSpPr>
        <p:spPr bwMode="auto">
          <a:xfrm>
            <a:off x="898525" y="1484313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出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nimBg="1"/>
      <p:bldP spid="35843" grpId="0" animBg="1"/>
      <p:bldP spid="35844" grpId="0" animBg="1"/>
      <p:bldP spid="35847" grpId="0"/>
      <p:bldP spid="35850" grpId="0"/>
      <p:bldP spid="3585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393700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988" name="Rectangle 4" descr="DSC_3255"/>
          <p:cNvSpPr>
            <a:spLocks noChangeArrowheads="1"/>
          </p:cNvSpPr>
          <p:nvPr/>
        </p:nvSpPr>
        <p:spPr bwMode="auto">
          <a:xfrm>
            <a:off x="465138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611188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Day and night</a:t>
            </a:r>
          </a:p>
        </p:txBody>
      </p:sp>
      <p:sp>
        <p:nvSpPr>
          <p:cNvPr id="41992" name="Rectangle 8"/>
          <p:cNvSpPr>
            <a:spLocks noChangeArrowheads="1"/>
          </p:cNvSpPr>
          <p:nvPr/>
        </p:nvSpPr>
        <p:spPr bwMode="auto">
          <a:xfrm>
            <a:off x="539750" y="1700213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666699"/>
                </a:solidFill>
                <a:effectLst/>
                <a:ea typeface="方正静蕾简体" pitchFamily="2" charset="-122"/>
              </a:rPr>
              <a:t>朝</a:t>
            </a:r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1042988" y="2203450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666699"/>
                </a:solidFill>
                <a:effectLst/>
                <a:ea typeface="方正静蕾简体" pitchFamily="2" charset="-122"/>
              </a:rPr>
              <a:t>夕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6" grpId="0" animBg="1"/>
      <p:bldP spid="41987" grpId="0" animBg="1"/>
      <p:bldP spid="41988" grpId="0" animBg="1"/>
      <p:bldP spid="41991" grpId="0"/>
      <p:bldP spid="41992" grpId="0"/>
      <p:bldP spid="4199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95288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36" name="Rectangle 4" descr="DSC_8680"/>
          <p:cNvSpPr>
            <a:spLocks noChangeArrowheads="1"/>
          </p:cNvSpPr>
          <p:nvPr/>
        </p:nvSpPr>
        <p:spPr bwMode="auto">
          <a:xfrm>
            <a:off x="468313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612775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Accompanying</a:t>
            </a:r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611188" y="765175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7C7CA8"/>
                </a:solidFill>
                <a:effectLst/>
                <a:ea typeface="方正静蕾简体" pitchFamily="2" charset="-122"/>
              </a:rPr>
              <a:t>相</a:t>
            </a: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1114425" y="1268413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7C7CA8"/>
                </a:solidFill>
                <a:effectLst/>
                <a:ea typeface="方正静蕾简体" pitchFamily="2" charset="-122"/>
              </a:rPr>
              <a:t>伴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animBg="1"/>
      <p:bldP spid="18435" grpId="0" animBg="1"/>
      <p:bldP spid="18436" grpId="0" animBg="1"/>
      <p:bldP spid="18440" grpId="0"/>
      <p:bldP spid="18441" grpId="0"/>
      <p:bldP spid="1844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6" name="Rectangle 1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5076825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2" name="Rectangle 8" descr="DSC_5805"/>
          <p:cNvSpPr>
            <a:spLocks noChangeArrowheads="1"/>
          </p:cNvSpPr>
          <p:nvPr/>
        </p:nvSpPr>
        <p:spPr bwMode="auto">
          <a:xfrm>
            <a:off x="5148263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5292725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Water town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  <p:sp>
        <p:nvSpPr>
          <p:cNvPr id="31757" name="Rectangle 13"/>
          <p:cNvSpPr>
            <a:spLocks noChangeArrowheads="1"/>
          </p:cNvSpPr>
          <p:nvPr/>
        </p:nvSpPr>
        <p:spPr bwMode="auto">
          <a:xfrm>
            <a:off x="5219700" y="3429000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水</a:t>
            </a:r>
          </a:p>
        </p:txBody>
      </p:sp>
      <p:sp>
        <p:nvSpPr>
          <p:cNvPr id="31758" name="Rectangle 14"/>
          <p:cNvSpPr>
            <a:spLocks noChangeArrowheads="1"/>
          </p:cNvSpPr>
          <p:nvPr/>
        </p:nvSpPr>
        <p:spPr bwMode="auto">
          <a:xfrm>
            <a:off x="5722938" y="3932238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乡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6" grpId="0" animBg="1"/>
      <p:bldP spid="31751" grpId="0" animBg="1"/>
      <p:bldP spid="31752" grpId="0" animBg="1"/>
      <p:bldP spid="31755" grpId="0"/>
      <p:bldP spid="31757" grpId="0"/>
      <p:bldP spid="317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5111750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398" name="Rectangle 14" descr="DSC_8718"/>
          <p:cNvSpPr>
            <a:spLocks noChangeArrowheads="1"/>
          </p:cNvSpPr>
          <p:nvPr/>
        </p:nvSpPr>
        <p:spPr bwMode="auto">
          <a:xfrm>
            <a:off x="5183188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5364163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Forest in sunset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  <p:sp>
        <p:nvSpPr>
          <p:cNvPr id="16405" name="Rectangle 21"/>
          <p:cNvSpPr>
            <a:spLocks noChangeArrowheads="1"/>
          </p:cNvSpPr>
          <p:nvPr/>
        </p:nvSpPr>
        <p:spPr bwMode="auto">
          <a:xfrm>
            <a:off x="5219700" y="1196975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暮</a:t>
            </a:r>
          </a:p>
        </p:txBody>
      </p:sp>
      <p:sp>
        <p:nvSpPr>
          <p:cNvPr id="16406" name="Rectangle 22"/>
          <p:cNvSpPr>
            <a:spLocks noChangeArrowheads="1"/>
          </p:cNvSpPr>
          <p:nvPr/>
        </p:nvSpPr>
        <p:spPr bwMode="auto">
          <a:xfrm>
            <a:off x="5722938" y="1700213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林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6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9" grpId="0" animBg="1"/>
      <p:bldP spid="16397" grpId="0" animBg="1"/>
      <p:bldP spid="16398" grpId="0" animBg="1"/>
      <p:bldP spid="16404" grpId="0"/>
      <p:bldP spid="16405" grpId="0"/>
      <p:bldP spid="1640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180975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52" name="Rectangle 4" descr="DSC_8372"/>
          <p:cNvSpPr>
            <a:spLocks noChangeArrowheads="1"/>
          </p:cNvSpPr>
          <p:nvPr/>
        </p:nvSpPr>
        <p:spPr bwMode="auto">
          <a:xfrm>
            <a:off x="250825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396875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Longing</a:t>
            </a:r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323850" y="1125538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心</a:t>
            </a:r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827088" y="1628775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驰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nimBg="1"/>
      <p:bldP spid="27651" grpId="0" animBg="1"/>
      <p:bldP spid="27652" grpId="0" animBg="1"/>
      <p:bldP spid="27655" grpId="0"/>
      <p:bldP spid="27656" grpId="0"/>
      <p:bldP spid="2765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35" name="Rectangle 11"/>
          <p:cNvSpPr>
            <a:spLocks noChangeArrowheads="1"/>
          </p:cNvSpPr>
          <p:nvPr/>
        </p:nvSpPr>
        <p:spPr bwMode="auto">
          <a:xfrm>
            <a:off x="323850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36" name="Rectangle 12" descr="DSC_0723"/>
          <p:cNvSpPr>
            <a:spLocks noChangeArrowheads="1"/>
          </p:cNvSpPr>
          <p:nvPr/>
        </p:nvSpPr>
        <p:spPr bwMode="auto">
          <a:xfrm>
            <a:off x="395288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2240" name="Rectangle 16"/>
          <p:cNvSpPr>
            <a:spLocks noChangeArrowheads="1"/>
          </p:cNvSpPr>
          <p:nvPr/>
        </p:nvSpPr>
        <p:spPr bwMode="auto">
          <a:xfrm>
            <a:off x="53975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Look forward to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  <p:sp>
        <p:nvSpPr>
          <p:cNvPr id="52241" name="Rectangle 17"/>
          <p:cNvSpPr>
            <a:spLocks noChangeArrowheads="1"/>
          </p:cNvSpPr>
          <p:nvPr/>
        </p:nvSpPr>
        <p:spPr bwMode="auto">
          <a:xfrm>
            <a:off x="611188" y="1628775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神</a:t>
            </a:r>
          </a:p>
        </p:txBody>
      </p:sp>
      <p:sp>
        <p:nvSpPr>
          <p:cNvPr id="52242" name="Rectangle 18"/>
          <p:cNvSpPr>
            <a:spLocks noChangeArrowheads="1"/>
          </p:cNvSpPr>
          <p:nvPr/>
        </p:nvSpPr>
        <p:spPr bwMode="auto">
          <a:xfrm>
            <a:off x="1114425" y="2132013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往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3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22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2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22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2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2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2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2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2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6" grpId="0" animBg="1"/>
      <p:bldP spid="52235" grpId="0" animBg="1"/>
      <p:bldP spid="52236" grpId="0" animBg="1"/>
      <p:bldP spid="52240" grpId="0"/>
      <p:bldP spid="52241" grpId="0"/>
      <p:bldP spid="5224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4" name="Rectangle 12"/>
          <p:cNvSpPr>
            <a:spLocks noChangeArrowheads="1"/>
          </p:cNvSpPr>
          <p:nvPr/>
        </p:nvSpPr>
        <p:spPr bwMode="auto">
          <a:xfrm>
            <a:off x="514826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5" name="Rectangle 13" descr="DSC_8624"/>
          <p:cNvSpPr>
            <a:spLocks noChangeArrowheads="1"/>
          </p:cNvSpPr>
          <p:nvPr/>
        </p:nvSpPr>
        <p:spPr bwMode="auto">
          <a:xfrm>
            <a:off x="521970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8" name="Rectangle 16"/>
          <p:cNvSpPr>
            <a:spLocks noChangeArrowheads="1"/>
          </p:cNvSpPr>
          <p:nvPr/>
        </p:nvSpPr>
        <p:spPr bwMode="auto">
          <a:xfrm>
            <a:off x="536575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Plain color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  <p:sp>
        <p:nvSpPr>
          <p:cNvPr id="33809" name="Rectangle 17"/>
          <p:cNvSpPr>
            <a:spLocks noChangeArrowheads="1"/>
          </p:cNvSpPr>
          <p:nvPr/>
        </p:nvSpPr>
        <p:spPr bwMode="auto">
          <a:xfrm>
            <a:off x="5292725" y="4652963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素</a:t>
            </a:r>
          </a:p>
        </p:txBody>
      </p:sp>
      <p:sp>
        <p:nvSpPr>
          <p:cNvPr id="33810" name="Rectangle 18"/>
          <p:cNvSpPr>
            <a:spLocks noChangeArrowheads="1"/>
          </p:cNvSpPr>
          <p:nvPr/>
        </p:nvSpPr>
        <p:spPr bwMode="auto">
          <a:xfrm>
            <a:off x="5795963" y="5156200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颜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3" grpId="0" animBg="1"/>
      <p:bldP spid="33804" grpId="0" animBg="1"/>
      <p:bldP spid="33805" grpId="0" animBg="1"/>
      <p:bldP spid="33808" grpId="0"/>
      <p:bldP spid="33809" grpId="0"/>
      <p:bldP spid="3381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250825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76" name="Rectangle 8" descr="DSC_5121"/>
          <p:cNvSpPr>
            <a:spLocks noChangeArrowheads="1"/>
          </p:cNvSpPr>
          <p:nvPr/>
        </p:nvSpPr>
        <p:spPr bwMode="auto">
          <a:xfrm>
            <a:off x="322263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468313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Back to the nest</a:t>
            </a:r>
          </a:p>
        </p:txBody>
      </p:sp>
      <p:sp>
        <p:nvSpPr>
          <p:cNvPr id="7183" name="Rectangle 15"/>
          <p:cNvSpPr>
            <a:spLocks noChangeArrowheads="1"/>
          </p:cNvSpPr>
          <p:nvPr/>
        </p:nvSpPr>
        <p:spPr bwMode="auto">
          <a:xfrm>
            <a:off x="2628900" y="2997200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巢</a:t>
            </a:r>
            <a:endParaRPr lang="zh-CN" altLang="en-US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184" name="Rectangle 16"/>
          <p:cNvSpPr>
            <a:spLocks noChangeArrowheads="1"/>
          </p:cNvSpPr>
          <p:nvPr/>
        </p:nvSpPr>
        <p:spPr bwMode="auto">
          <a:xfrm>
            <a:off x="3132138" y="3500438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回</a:t>
            </a:r>
            <a:endParaRPr lang="zh-CN" altLang="en-US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nimBg="1"/>
      <p:bldP spid="7170" grpId="0" animBg="1"/>
      <p:bldP spid="7176" grpId="0" animBg="1"/>
      <p:bldP spid="7180" grpId="0"/>
      <p:bldP spid="7183" grpId="0"/>
      <p:bldP spid="718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514826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6084" name="Rectangle 4" descr="DSC_8521"/>
          <p:cNvSpPr>
            <a:spLocks noChangeArrowheads="1"/>
          </p:cNvSpPr>
          <p:nvPr/>
        </p:nvSpPr>
        <p:spPr bwMode="auto">
          <a:xfrm>
            <a:off x="521970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6087" name="Rectangle 7"/>
          <p:cNvSpPr>
            <a:spLocks noChangeArrowheads="1"/>
          </p:cNvSpPr>
          <p:nvPr/>
        </p:nvSpPr>
        <p:spPr bwMode="auto">
          <a:xfrm>
            <a:off x="536575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Flower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  <p:sp>
        <p:nvSpPr>
          <p:cNvPr id="46088" name="Rectangle 8"/>
          <p:cNvSpPr>
            <a:spLocks noChangeArrowheads="1"/>
          </p:cNvSpPr>
          <p:nvPr/>
        </p:nvSpPr>
        <p:spPr bwMode="auto">
          <a:xfrm>
            <a:off x="7451725" y="3573463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7C7CA8"/>
                </a:solidFill>
                <a:effectLst/>
                <a:ea typeface="方正静蕾简体" pitchFamily="2" charset="-122"/>
              </a:rPr>
              <a:t>寻</a:t>
            </a:r>
            <a:endParaRPr lang="zh-CN" altLang="en-US">
              <a:solidFill>
                <a:srgbClr val="7C7CA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6089" name="Rectangle 9"/>
          <p:cNvSpPr>
            <a:spLocks noChangeArrowheads="1"/>
          </p:cNvSpPr>
          <p:nvPr/>
        </p:nvSpPr>
        <p:spPr bwMode="auto">
          <a:xfrm>
            <a:off x="7954963" y="4076700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7C7CA8"/>
                </a:solidFill>
                <a:effectLst/>
                <a:ea typeface="方正静蕾简体" pitchFamily="2" charset="-122"/>
              </a:rPr>
              <a:t>芳</a:t>
            </a:r>
            <a:endParaRPr lang="zh-CN" altLang="en-US">
              <a:solidFill>
                <a:srgbClr val="7C7CA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nimBg="1"/>
      <p:bldP spid="46083" grpId="0" animBg="1"/>
      <p:bldP spid="46084" grpId="0" animBg="1"/>
      <p:bldP spid="46087" grpId="0" autoUpdateAnimBg="0"/>
      <p:bldP spid="46088" grpId="0"/>
      <p:bldP spid="4608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95288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2" name="Rectangle 4" descr="DSC_8709"/>
          <p:cNvSpPr>
            <a:spLocks noChangeArrowheads="1"/>
          </p:cNvSpPr>
          <p:nvPr/>
        </p:nvSpPr>
        <p:spPr bwMode="auto">
          <a:xfrm>
            <a:off x="466725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611188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Taking the picture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  <p:sp>
        <p:nvSpPr>
          <p:cNvPr id="17421" name="Rectangle 13"/>
          <p:cNvSpPr>
            <a:spLocks noChangeArrowheads="1"/>
          </p:cNvSpPr>
          <p:nvPr/>
        </p:nvSpPr>
        <p:spPr bwMode="auto">
          <a:xfrm>
            <a:off x="2555875" y="836613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猎</a:t>
            </a:r>
          </a:p>
        </p:txBody>
      </p:sp>
      <p:sp>
        <p:nvSpPr>
          <p:cNvPr id="17422" name="Rectangle 14"/>
          <p:cNvSpPr>
            <a:spLocks noChangeArrowheads="1"/>
          </p:cNvSpPr>
          <p:nvPr/>
        </p:nvSpPr>
        <p:spPr bwMode="auto">
          <a:xfrm>
            <a:off x="3059113" y="1339850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艳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  <p:bldP spid="17411" grpId="0" animBg="1"/>
      <p:bldP spid="17412" grpId="0" animBg="1"/>
      <p:bldP spid="17416" grpId="0"/>
      <p:bldP spid="17421" grpId="0"/>
      <p:bldP spid="174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2226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32" name="Rectangle 4" descr="DSC_5756"/>
          <p:cNvSpPr>
            <a:spLocks noChangeArrowheads="1"/>
          </p:cNvSpPr>
          <p:nvPr/>
        </p:nvSpPr>
        <p:spPr bwMode="auto">
          <a:xfrm>
            <a:off x="39370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2555875" y="981075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渐</a:t>
            </a:r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3059113" y="1484313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入</a:t>
            </a:r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539750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Coming into</a:t>
            </a:r>
            <a:endParaRPr lang="en-US" altLang="zh-CN" sz="3200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方正静蕾简体" pitchFamily="2" charset="-122"/>
              <a:ea typeface="方正静蕾简体" pitchFamily="2" charset="-122"/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 animBg="1"/>
      <p:bldP spid="22531" grpId="0" animBg="1"/>
      <p:bldP spid="22532" grpId="0" animBg="1"/>
      <p:bldP spid="2254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2467" name="Rectangle 3"/>
          <p:cNvSpPr>
            <a:spLocks noChangeArrowheads="1"/>
          </p:cNvSpPr>
          <p:nvPr/>
        </p:nvSpPr>
        <p:spPr bwMode="auto">
          <a:xfrm>
            <a:off x="395288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2468" name="Rectangle 4" descr="DSC_8381"/>
          <p:cNvSpPr>
            <a:spLocks noChangeArrowheads="1"/>
          </p:cNvSpPr>
          <p:nvPr/>
        </p:nvSpPr>
        <p:spPr bwMode="auto">
          <a:xfrm>
            <a:off x="468313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2470" name="Rectangle 6"/>
          <p:cNvSpPr>
            <a:spLocks noChangeArrowheads="1"/>
          </p:cNvSpPr>
          <p:nvPr/>
        </p:nvSpPr>
        <p:spPr bwMode="auto">
          <a:xfrm>
            <a:off x="611188" y="333375"/>
            <a:ext cx="3382962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The best scenery</a:t>
            </a:r>
          </a:p>
        </p:txBody>
      </p:sp>
      <p:sp>
        <p:nvSpPr>
          <p:cNvPr id="62471" name="Rectangle 7"/>
          <p:cNvSpPr>
            <a:spLocks noChangeArrowheads="1"/>
          </p:cNvSpPr>
          <p:nvPr/>
        </p:nvSpPr>
        <p:spPr bwMode="auto">
          <a:xfrm>
            <a:off x="611188" y="981075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佳</a:t>
            </a:r>
          </a:p>
        </p:txBody>
      </p:sp>
      <p:sp>
        <p:nvSpPr>
          <p:cNvPr id="62472" name="Rectangle 8"/>
          <p:cNvSpPr>
            <a:spLocks noChangeArrowheads="1"/>
          </p:cNvSpPr>
          <p:nvPr/>
        </p:nvSpPr>
        <p:spPr bwMode="auto">
          <a:xfrm>
            <a:off x="1114425" y="1484313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境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2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24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2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 animBg="1"/>
      <p:bldP spid="62467" grpId="0" animBg="1"/>
      <p:bldP spid="62468" grpId="0" animBg="1"/>
      <p:bldP spid="62470" grpId="0"/>
      <p:bldP spid="62471" grpId="0"/>
      <p:bldP spid="6247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4787900" y="260350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60" name="Rectangle 8" descr="DSC_3934"/>
          <p:cNvSpPr>
            <a:spLocks noChangeArrowheads="1"/>
          </p:cNvSpPr>
          <p:nvPr/>
        </p:nvSpPr>
        <p:spPr bwMode="auto">
          <a:xfrm>
            <a:off x="4859338" y="908050"/>
            <a:ext cx="3673475" cy="55451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5003800" y="404813"/>
            <a:ext cx="3382963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Evening glow</a:t>
            </a:r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7019925" y="908050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B9B9D1"/>
                </a:solidFill>
                <a:effectLst/>
                <a:ea typeface="方正静蕾简体" pitchFamily="2" charset="-122"/>
              </a:rPr>
              <a:t>余</a:t>
            </a:r>
            <a:endParaRPr lang="zh-CN" altLang="en-US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7523163" y="1411288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B9B9D1"/>
                </a:solidFill>
                <a:effectLst/>
                <a:ea typeface="方正静蕾简体" pitchFamily="2" charset="-122"/>
              </a:rPr>
              <a:t>晖</a:t>
            </a:r>
            <a:endParaRPr lang="zh-CN" altLang="en-US">
              <a:solidFill>
                <a:srgbClr val="B9B9D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9" grpId="0" animBg="1"/>
      <p:bldP spid="23560" grpId="0" animBg="1"/>
      <p:bldP spid="23563" grpId="0"/>
      <p:bldP spid="23564" grpId="0"/>
      <p:bldP spid="2356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>
              <a:alpha val="22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5148263" y="188913"/>
            <a:ext cx="3816350" cy="6480175"/>
          </a:xfrm>
          <a:prstGeom prst="rect">
            <a:avLst/>
          </a:prstGeom>
          <a:solidFill>
            <a:srgbClr val="666699">
              <a:alpha val="7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16" name="Rectangle 4" descr="DSC_7888"/>
          <p:cNvSpPr>
            <a:spLocks noChangeArrowheads="1"/>
          </p:cNvSpPr>
          <p:nvPr/>
        </p:nvSpPr>
        <p:spPr bwMode="auto">
          <a:xfrm>
            <a:off x="5219700" y="836613"/>
            <a:ext cx="3673475" cy="5545137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3323" name="Rectangle 11"/>
          <p:cNvSpPr>
            <a:spLocks noChangeArrowheads="1"/>
          </p:cNvSpPr>
          <p:nvPr/>
        </p:nvSpPr>
        <p:spPr bwMode="auto">
          <a:xfrm>
            <a:off x="5400675" y="333375"/>
            <a:ext cx="3382963" cy="43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>
                    <a:alpha val="38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i="1">
                <a:solidFill>
                  <a:srgbClr val="B9B9D1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The setting sun</a:t>
            </a:r>
          </a:p>
        </p:txBody>
      </p:sp>
      <p:sp>
        <p:nvSpPr>
          <p:cNvPr id="13326" name="Rectangle 14"/>
          <p:cNvSpPr>
            <a:spLocks noChangeArrowheads="1"/>
          </p:cNvSpPr>
          <p:nvPr/>
        </p:nvSpPr>
        <p:spPr bwMode="auto">
          <a:xfrm>
            <a:off x="5508625" y="3213100"/>
            <a:ext cx="1008063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7C7CA8"/>
                </a:solidFill>
                <a:effectLst/>
                <a:ea typeface="方正静蕾简体" pitchFamily="2" charset="-122"/>
              </a:rPr>
              <a:t>残</a:t>
            </a:r>
          </a:p>
        </p:txBody>
      </p:sp>
      <p:sp>
        <p:nvSpPr>
          <p:cNvPr id="13327" name="Rectangle 15"/>
          <p:cNvSpPr>
            <a:spLocks noChangeArrowheads="1"/>
          </p:cNvSpPr>
          <p:nvPr/>
        </p:nvSpPr>
        <p:spPr bwMode="auto">
          <a:xfrm>
            <a:off x="6011863" y="3716338"/>
            <a:ext cx="792162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7C7CA8"/>
                </a:solidFill>
                <a:effectLst/>
                <a:ea typeface="方正静蕾简体" pitchFamily="2" charset="-122"/>
              </a:rPr>
              <a:t>阳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  <p:bldP spid="13315" grpId="0" animBg="1"/>
      <p:bldP spid="13316" grpId="0" animBg="1"/>
      <p:bldP spid="13323" grpId="0" autoUpdateAnimBg="0"/>
      <p:bldP spid="13326" grpId="0"/>
      <p:bldP spid="1332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5" name="Rectangle 7"/>
          <p:cNvSpPr>
            <a:spLocks noChangeArrowheads="1"/>
          </p:cNvSpPr>
          <p:nvPr/>
        </p:nvSpPr>
        <p:spPr bwMode="auto">
          <a:xfrm>
            <a:off x="539750" y="0"/>
            <a:ext cx="2592388" cy="6858000"/>
          </a:xfrm>
          <a:prstGeom prst="rect">
            <a:avLst/>
          </a:prstGeom>
          <a:solidFill>
            <a:srgbClr val="333333">
              <a:alpha val="28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000" i="1">
                <a:solidFill>
                  <a:srgbClr val="DDDDDD"/>
                </a:solidFill>
                <a:effectLst/>
                <a:latin typeface="Tahoma" pitchFamily="34" charset="0"/>
                <a:ea typeface="方正静蕾简体" pitchFamily="2" charset="-122"/>
              </a:rPr>
              <a:t>夜  弥漫</a:t>
            </a:r>
          </a:p>
          <a:p>
            <a:pPr algn="ctr"/>
            <a:r>
              <a:rPr lang="zh-CN" altLang="en-US" sz="2000" i="1">
                <a:solidFill>
                  <a:srgbClr val="DDDDDD"/>
                </a:solidFill>
                <a:effectLst/>
                <a:latin typeface="Tahoma" pitchFamily="34" charset="0"/>
                <a:ea typeface="方正静蕾简体" pitchFamily="2" charset="-122"/>
              </a:rPr>
              <a:t>水  沉寂</a:t>
            </a:r>
          </a:p>
          <a:p>
            <a:pPr algn="ctr"/>
            <a:endParaRPr lang="zh-CN" altLang="en-US" sz="2000" i="1">
              <a:solidFill>
                <a:srgbClr val="DDDDDD"/>
              </a:solidFill>
              <a:effectLst/>
              <a:latin typeface="Tahoma" pitchFamily="34" charset="0"/>
              <a:ea typeface="方正静蕾简体" pitchFamily="2" charset="-122"/>
            </a:endParaRPr>
          </a:p>
          <a:p>
            <a:pPr algn="ctr"/>
            <a:r>
              <a:rPr lang="zh-CN" altLang="en-US" sz="2000" i="1">
                <a:solidFill>
                  <a:srgbClr val="DDDDDD"/>
                </a:solidFill>
                <a:effectLst/>
                <a:latin typeface="Tahoma" pitchFamily="34" charset="0"/>
                <a:ea typeface="方正静蕾简体" pitchFamily="2" charset="-122"/>
              </a:rPr>
              <a:t>心已无宿</a:t>
            </a:r>
          </a:p>
          <a:p>
            <a:pPr algn="ctr"/>
            <a:endParaRPr lang="zh-CN" altLang="en-US" sz="2000" i="1">
              <a:solidFill>
                <a:srgbClr val="DDDDDD"/>
              </a:solidFill>
              <a:effectLst/>
              <a:latin typeface="Tahoma" pitchFamily="34" charset="0"/>
              <a:ea typeface="方正静蕾简体" pitchFamily="2" charset="-122"/>
            </a:endParaRPr>
          </a:p>
          <a:p>
            <a:pPr algn="ctr"/>
            <a:r>
              <a:rPr lang="zh-CN" altLang="en-US" sz="2000" i="1">
                <a:solidFill>
                  <a:srgbClr val="DDDDDD"/>
                </a:solidFill>
                <a:effectLst/>
                <a:latin typeface="Tahoma" pitchFamily="34" charset="0"/>
                <a:ea typeface="方正静蕾简体" pitchFamily="2" charset="-122"/>
              </a:rPr>
              <a:t>举目</a:t>
            </a:r>
          </a:p>
          <a:p>
            <a:pPr algn="ctr"/>
            <a:r>
              <a:rPr lang="zh-CN" altLang="en-US" sz="2000" i="1">
                <a:solidFill>
                  <a:srgbClr val="DDDDDD"/>
                </a:solidFill>
                <a:effectLst/>
                <a:latin typeface="Tahoma" pitchFamily="34" charset="0"/>
                <a:ea typeface="方正静蕾简体" pitchFamily="2" charset="-122"/>
              </a:rPr>
              <a:t>望天</a:t>
            </a:r>
          </a:p>
          <a:p>
            <a:pPr algn="ctr"/>
            <a:endParaRPr lang="zh-CN" altLang="en-US" sz="2000" i="1">
              <a:solidFill>
                <a:srgbClr val="DDDDDD"/>
              </a:solidFill>
              <a:effectLst/>
              <a:latin typeface="Tahoma" pitchFamily="34" charset="0"/>
              <a:ea typeface="方正静蕾简体" pitchFamily="2" charset="-122"/>
            </a:endParaRPr>
          </a:p>
          <a:p>
            <a:pPr algn="ctr"/>
            <a:r>
              <a:rPr lang="zh-CN" altLang="en-US" sz="2000" i="1">
                <a:solidFill>
                  <a:srgbClr val="DDDDDD"/>
                </a:solidFill>
                <a:effectLst/>
                <a:latin typeface="Tahoma" pitchFamily="34" charset="0"/>
                <a:ea typeface="方正静蕾简体" pitchFamily="2" charset="-122"/>
              </a:rPr>
              <a:t>云  不再</a:t>
            </a:r>
          </a:p>
          <a:p>
            <a:pPr algn="ctr"/>
            <a:r>
              <a:rPr lang="zh-CN" altLang="en-US" sz="2000" i="1">
                <a:solidFill>
                  <a:srgbClr val="DDDDDD"/>
                </a:solidFill>
                <a:effectLst/>
                <a:latin typeface="Tahoma" pitchFamily="34" charset="0"/>
                <a:ea typeface="方正静蕾简体" pitchFamily="2" charset="-122"/>
              </a:rPr>
              <a:t>风  无迹</a:t>
            </a:r>
          </a:p>
          <a:p>
            <a:pPr algn="ctr"/>
            <a:endParaRPr lang="zh-CN" altLang="en-US" sz="2000" i="1">
              <a:solidFill>
                <a:srgbClr val="DDDDDD"/>
              </a:solidFill>
              <a:effectLst/>
              <a:latin typeface="Tahoma" pitchFamily="34" charset="0"/>
              <a:ea typeface="方正静蕾简体" pitchFamily="2" charset="-122"/>
            </a:endParaRPr>
          </a:p>
          <a:p>
            <a:pPr algn="ctr"/>
            <a:endParaRPr lang="en-US" altLang="zh-CN" sz="2000" i="1">
              <a:solidFill>
                <a:srgbClr val="DDDDDD"/>
              </a:solidFill>
              <a:effectLst/>
              <a:latin typeface="Tahoma" pitchFamily="34" charset="0"/>
              <a:ea typeface="方正静蕾简体" pitchFamily="2" charset="-122"/>
            </a:endParaRPr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1042988" y="4868863"/>
            <a:ext cx="1008062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800" i="1">
                <a:solidFill>
                  <a:srgbClr val="7C7CA8"/>
                </a:solidFill>
                <a:effectLst/>
                <a:ea typeface="方正静蕾简体" pitchFamily="2" charset="-122"/>
              </a:rPr>
              <a:t>弥</a:t>
            </a:r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1546225" y="5372100"/>
            <a:ext cx="792163" cy="93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4400" i="1">
                <a:solidFill>
                  <a:srgbClr val="7C7CA8"/>
                </a:solidFill>
                <a:effectLst/>
                <a:ea typeface="方正静蕾简体" pitchFamily="2" charset="-122"/>
              </a:rPr>
              <a:t>留</a:t>
            </a:r>
          </a:p>
        </p:txBody>
      </p:sp>
    </p:spTree>
  </p:cSld>
  <p:clrMapOvr>
    <a:masterClrMapping/>
  </p:clrMapOvr>
  <p:transition spd="slow" advClick="0" advTm="2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19" presetID="22" presetClass="exit" presetSubtype="1" fill="hold" grpId="1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20" dur="5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8200"/>
                            </p:stCondLst>
                            <p:childTnLst>
                              <p:par>
                                <p:cTn id="23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24" dur="3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295  E" pathEditMode="relative" ptsTypes="">
                                      <p:cBhvr>
                                        <p:cTn id="26" dur="3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5" grpId="0" animBg="1"/>
      <p:bldP spid="48135" grpId="1" animBg="1"/>
      <p:bldP spid="48133" grpId="0"/>
      <p:bldP spid="48133" grpId="1"/>
      <p:bldP spid="48134" grpId="0"/>
      <p:bldP spid="48134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395288" y="0"/>
            <a:ext cx="2592387" cy="6858000"/>
          </a:xfrm>
          <a:prstGeom prst="rect">
            <a:avLst/>
          </a:prstGeom>
          <a:solidFill>
            <a:srgbClr val="333333">
              <a:alpha val="28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i="1">
                <a:solidFill>
                  <a:srgbClr val="DDDDDD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Filled the night</a:t>
            </a:r>
          </a:p>
          <a:p>
            <a:pPr algn="ctr"/>
            <a:r>
              <a:rPr lang="en-US" altLang="zh-CN" sz="2400" i="1">
                <a:solidFill>
                  <a:srgbClr val="DDDDDD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Water silence</a:t>
            </a:r>
          </a:p>
          <a:p>
            <a:pPr algn="ctr"/>
            <a:endParaRPr lang="en-US" altLang="zh-CN" sz="2400" i="1">
              <a:solidFill>
                <a:srgbClr val="DDDDDD"/>
              </a:solidFill>
              <a:effectLst/>
              <a:latin typeface="方正静蕾简体" pitchFamily="2" charset="-122"/>
              <a:ea typeface="方正静蕾简体" pitchFamily="2" charset="-122"/>
            </a:endParaRPr>
          </a:p>
          <a:p>
            <a:pPr algn="ctr"/>
            <a:r>
              <a:rPr lang="en-US" altLang="zh-CN" sz="2400" i="1">
                <a:solidFill>
                  <a:srgbClr val="DDDDDD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The heart no hopes</a:t>
            </a:r>
          </a:p>
          <a:p>
            <a:pPr algn="ctr"/>
            <a:endParaRPr lang="en-US" altLang="zh-CN" sz="2400" i="1">
              <a:solidFill>
                <a:srgbClr val="DDDDDD"/>
              </a:solidFill>
              <a:effectLst/>
              <a:latin typeface="方正静蕾简体" pitchFamily="2" charset="-122"/>
              <a:ea typeface="方正静蕾简体" pitchFamily="2" charset="-122"/>
            </a:endParaRPr>
          </a:p>
          <a:p>
            <a:pPr algn="ctr"/>
            <a:r>
              <a:rPr lang="en-US" altLang="zh-CN" sz="2400" i="1">
                <a:solidFill>
                  <a:srgbClr val="DDDDDD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Look at the sky</a:t>
            </a:r>
          </a:p>
          <a:p>
            <a:pPr algn="ctr"/>
            <a:endParaRPr lang="en-US" altLang="zh-CN" sz="2400" i="1">
              <a:solidFill>
                <a:srgbClr val="DDDDDD"/>
              </a:solidFill>
              <a:effectLst/>
              <a:latin typeface="方正静蕾简体" pitchFamily="2" charset="-122"/>
              <a:ea typeface="方正静蕾简体" pitchFamily="2" charset="-122"/>
            </a:endParaRPr>
          </a:p>
          <a:p>
            <a:pPr algn="ctr"/>
            <a:r>
              <a:rPr lang="en-US" altLang="zh-CN" sz="2400" i="1">
                <a:solidFill>
                  <a:srgbClr val="DDDDDD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The cloud far away</a:t>
            </a:r>
          </a:p>
          <a:p>
            <a:pPr algn="ctr"/>
            <a:r>
              <a:rPr lang="en-US" altLang="zh-CN" sz="2400" i="1">
                <a:solidFill>
                  <a:srgbClr val="DDDDDD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The wind disappear</a:t>
            </a:r>
          </a:p>
        </p:txBody>
      </p:sp>
      <p:sp>
        <p:nvSpPr>
          <p:cNvPr id="58376" name="Text Box 8"/>
          <p:cNvSpPr txBox="1">
            <a:spLocks noChangeArrowheads="1"/>
          </p:cNvSpPr>
          <p:nvPr/>
        </p:nvSpPr>
        <p:spPr bwMode="auto">
          <a:xfrm rot="20629">
            <a:off x="395288" y="5703888"/>
            <a:ext cx="2555875" cy="1154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>
                    <a:alpha val="53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lnSpc>
                <a:spcPct val="40000"/>
              </a:lnSpc>
              <a:spcBef>
                <a:spcPct val="50000"/>
              </a:spcBef>
            </a:pPr>
            <a:r>
              <a:rPr kumimoji="1" lang="en-US" altLang="zh-CN" sz="2400" b="1" i="1">
                <a:solidFill>
                  <a:srgbClr val="666699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Nanjing China</a:t>
            </a:r>
            <a:r>
              <a:rPr kumimoji="1" lang="en-US" altLang="zh-CN" sz="2400">
                <a:solidFill>
                  <a:srgbClr val="66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方正静蕾简体" pitchFamily="2" charset="-122"/>
                <a:ea typeface="方正静蕾简体" pitchFamily="2" charset="-122"/>
              </a:rPr>
              <a:t> </a:t>
            </a:r>
          </a:p>
          <a:p>
            <a:pPr algn="ctr">
              <a:lnSpc>
                <a:spcPct val="40000"/>
              </a:lnSpc>
              <a:spcBef>
                <a:spcPct val="50000"/>
              </a:spcBef>
            </a:pPr>
            <a:r>
              <a:rPr kumimoji="1" lang="en-US" altLang="zh-CN" sz="2400" b="1" i="1">
                <a:solidFill>
                  <a:srgbClr val="666699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2011.08 </a:t>
            </a:r>
          </a:p>
          <a:p>
            <a:pPr algn="ctr">
              <a:lnSpc>
                <a:spcPct val="40000"/>
              </a:lnSpc>
              <a:spcBef>
                <a:spcPct val="50000"/>
              </a:spcBef>
            </a:pPr>
            <a:r>
              <a:rPr kumimoji="1" lang="en-US" altLang="zh-CN" sz="2400" b="1" i="1">
                <a:solidFill>
                  <a:srgbClr val="666699"/>
                </a:solidFill>
                <a:effectLst/>
                <a:latin typeface="方正静蕾简体" pitchFamily="2" charset="-122"/>
                <a:ea typeface="方正静蕾简体" pitchFamily="2" charset="-122"/>
              </a:rPr>
              <a:t>Fly_silence</a:t>
            </a:r>
          </a:p>
        </p:txBody>
      </p:sp>
      <p:grpSp>
        <p:nvGrpSpPr>
          <p:cNvPr id="58381" name="Group 13"/>
          <p:cNvGrpSpPr>
            <a:grpSpLocks/>
          </p:cNvGrpSpPr>
          <p:nvPr/>
        </p:nvGrpSpPr>
        <p:grpSpPr bwMode="auto">
          <a:xfrm>
            <a:off x="539750" y="5302250"/>
            <a:ext cx="2230438" cy="1295400"/>
            <a:chOff x="1973" y="1616"/>
            <a:chExt cx="1405" cy="816"/>
          </a:xfrm>
        </p:grpSpPr>
        <p:sp>
          <p:nvSpPr>
            <p:cNvPr id="58378" name="Rectangle 10"/>
            <p:cNvSpPr>
              <a:spLocks noChangeArrowheads="1"/>
            </p:cNvSpPr>
            <p:nvPr/>
          </p:nvSpPr>
          <p:spPr bwMode="auto">
            <a:xfrm>
              <a:off x="1973" y="1616"/>
              <a:ext cx="1111" cy="5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>
                      <a:alpha val="38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sz="4000" i="1">
                  <a:solidFill>
                    <a:srgbClr val="666699"/>
                  </a:solidFill>
                  <a:effectLst/>
                  <a:latin typeface="方正静蕾简体" pitchFamily="2" charset="-122"/>
                  <a:ea typeface="方正静蕾简体" pitchFamily="2" charset="-122"/>
                </a:rPr>
                <a:t>Lay</a:t>
              </a:r>
            </a:p>
          </p:txBody>
        </p:sp>
        <p:sp>
          <p:nvSpPr>
            <p:cNvPr id="58380" name="Rectangle 12"/>
            <p:cNvSpPr>
              <a:spLocks noChangeArrowheads="1"/>
            </p:cNvSpPr>
            <p:nvPr/>
          </p:nvSpPr>
          <p:spPr bwMode="auto">
            <a:xfrm>
              <a:off x="2381" y="1933"/>
              <a:ext cx="997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>
                      <a:alpha val="38000"/>
                    </a:schemeClr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sz="4000" i="1">
                  <a:solidFill>
                    <a:srgbClr val="666699"/>
                  </a:solidFill>
                  <a:effectLst/>
                  <a:latin typeface="方正静蕾简体" pitchFamily="2" charset="-122"/>
                  <a:ea typeface="方正静蕾简体" pitchFamily="2" charset="-122"/>
                </a:rPr>
                <a:t>dying</a:t>
              </a:r>
            </a:p>
          </p:txBody>
        </p: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30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6" presetClass="exit" presetSubtype="21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15" dur="30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8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4624E-7 L 0.00417 -0.15746 " pathEditMode="relative" rAng="0" ptsTypes="AA">
                                      <p:cBhvr>
                                        <p:cTn id="19" dur="3000" fill="hold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-7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7" grpId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  <a:ea typeface="宋体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4463</TotalTime>
  <Words>203</Words>
  <Application>Microsoft Office PowerPoint</Application>
  <PresentationFormat>全屏显示(4:3)</PresentationFormat>
  <Paragraphs>139</Paragraphs>
  <Slides>39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45" baseType="lpstr">
      <vt:lpstr>Arial</vt:lpstr>
      <vt:lpstr>宋体</vt:lpstr>
      <vt:lpstr>Times New Roman</vt:lpstr>
      <vt:lpstr>方正静蕾简体</vt:lpstr>
      <vt:lpstr>Tahoma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LXY</dc:creator>
  <cp:lastModifiedBy>ad</cp:lastModifiedBy>
  <cp:revision>551</cp:revision>
  <dcterms:created xsi:type="dcterms:W3CDTF">2011-07-17T02:15:09Z</dcterms:created>
  <dcterms:modified xsi:type="dcterms:W3CDTF">2017-10-02T16:04:09Z</dcterms:modified>
</cp:coreProperties>
</file>