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70" r:id="rId4"/>
    <p:sldId id="265" r:id="rId5"/>
    <p:sldId id="267" r:id="rId6"/>
    <p:sldId id="269" r:id="rId7"/>
    <p:sldId id="268" r:id="rId8"/>
    <p:sldId id="276" r:id="rId9"/>
    <p:sldId id="266" r:id="rId10"/>
    <p:sldId id="271" r:id="rId11"/>
    <p:sldId id="312" r:id="rId12"/>
    <p:sldId id="278" r:id="rId13"/>
    <p:sldId id="279" r:id="rId14"/>
    <p:sldId id="280" r:id="rId15"/>
    <p:sldId id="284" r:id="rId16"/>
    <p:sldId id="304" r:id="rId17"/>
    <p:sldId id="283" r:id="rId18"/>
    <p:sldId id="282" r:id="rId19"/>
    <p:sldId id="286" r:id="rId20"/>
    <p:sldId id="296" r:id="rId21"/>
    <p:sldId id="309" r:id="rId22"/>
    <p:sldId id="302" r:id="rId23"/>
    <p:sldId id="310" r:id="rId24"/>
    <p:sldId id="311" r:id="rId25"/>
    <p:sldId id="300" r:id="rId26"/>
    <p:sldId id="303" r:id="rId27"/>
    <p:sldId id="299" r:id="rId28"/>
    <p:sldId id="293" r:id="rId29"/>
    <p:sldId id="289" r:id="rId30"/>
    <p:sldId id="288" r:id="rId31"/>
    <p:sldId id="295" r:id="rId32"/>
    <p:sldId id="287" r:id="rId33"/>
    <p:sldId id="285" r:id="rId34"/>
    <p:sldId id="273" r:id="rId3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lU6i6b9Qw/Bdi0bLQYZcg==" hashData="UENlmlvZ76k9QZ5YIYD3MZQD9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898" y="-1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8066-20E1-42A1-BC61-CA2CBA1F2B6F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6E16B-302B-471C-A23C-D77A3DB96FD1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BA248-695B-4B90-ACCE-0868D7B4784A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48881-6489-42D3-AC13-F599F815D7C3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9B895-20BA-49A4-BB4B-DDA0C5FB5F06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1150-63AC-4D6C-8484-9E56B9B9ED11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D477C-46AC-4929-A7D2-B0F36802C960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8CEAC-7545-4802-B292-254265E5A5C2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BC0F-3D72-4D6D-9DBE-F57EEAE9B2AF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EFF35-2EF2-4EE2-AEC0-54B091FF7382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FFAEB-3A3B-430D-883B-FBA357C91CED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262A8-AF86-47B1-8447-D3F8769E00BE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832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84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6" name="WordArt 10"/>
          <p:cNvSpPr>
            <a:spLocks noChangeArrowheads="1" noChangeShapeType="1" noTextEdit="1"/>
          </p:cNvSpPr>
          <p:nvPr/>
        </p:nvSpPr>
        <p:spPr bwMode="auto">
          <a:xfrm>
            <a:off x="6516688" y="4868863"/>
            <a:ext cx="2087562" cy="10795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fr-CA" sz="4000" b="1" i="1" kern="10" dirty="0" smtClean="0"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Afrique 4</a:t>
            </a:r>
            <a:endParaRPr lang="fr-CA" sz="4000" b="1" i="1" kern="10" dirty="0">
              <a:ln w="25400">
                <a:solidFill>
                  <a:schemeClr val="tx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395288" y="476250"/>
            <a:ext cx="8353425" cy="58324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12000">
    <p:split/>
    <p:sndAc>
      <p:stSnd>
        <p:snd r:embed="rId2" name="African que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60483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8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900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Creation SHARK</Template>
  <TotalTime>126</TotalTime>
  <Words>2</Words>
  <Application>Microsoft Office PowerPoint</Application>
  <PresentationFormat>Affichage à l'écran (4:3)</PresentationFormat>
  <Paragraphs>1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Arial</vt:lpstr>
      <vt:lpstr>Creation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>PPS</dc:subject>
  <dc:creator>yatata</dc:creator>
  <cp:keywords>PPS yatata</cp:keywords>
  <cp:lastModifiedBy>SHARK</cp:lastModifiedBy>
  <cp:revision>33</cp:revision>
  <dcterms:created xsi:type="dcterms:W3CDTF">2014-10-03T13:01:10Z</dcterms:created>
  <dcterms:modified xsi:type="dcterms:W3CDTF">2017-06-26T23:41:39Z</dcterms:modified>
</cp:coreProperties>
</file>