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95" r:id="rId10"/>
    <p:sldId id="264" r:id="rId11"/>
    <p:sldId id="291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0" r:id="rId24"/>
    <p:sldId id="281" r:id="rId25"/>
    <p:sldId id="282" r:id="rId26"/>
    <p:sldId id="283" r:id="rId27"/>
    <p:sldId id="284" r:id="rId28"/>
    <p:sldId id="285" r:id="rId29"/>
    <p:sldId id="287" r:id="rId30"/>
    <p:sldId id="293" r:id="rId31"/>
    <p:sldId id="296" r:id="rId32"/>
    <p:sldId id="286" r:id="rId33"/>
    <p:sldId id="288" r:id="rId34"/>
    <p:sldId id="290" r:id="rId35"/>
    <p:sldId id="292" r:id="rId36"/>
    <p:sldId id="294" r:id="rId37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1vCys664KwN+6LwRwaYog==" hashData="uQdEAjynTz5rrBq35960HHpSQ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7" d="100"/>
          <a:sy n="17" d="100"/>
        </p:scale>
        <p:origin x="-2122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8F446-0EE2-49A3-8223-502C200D79B1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87711-B7A3-45AC-B97B-0B1193049B4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F6D8D-E446-40B5-9C1A-994A9B1632F7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B4A3F-54EC-4657-98E5-FB43DE6A3CE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6F9CD-BF6F-47F5-8C88-6EFD6C58CCC2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C14C2-ADA9-4270-8855-5B2DE8DE3BF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F26E7-8791-4C3D-8A06-D7D8E5CB2603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8FB91-E43E-47AA-B13D-448DA03885A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28F0-E0CE-43E5-A11C-6A0DDCE9DEA0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23336-44A5-4B14-91E1-C44C9A055BE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95934-E4FA-401C-B585-F1C6C87A01D3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BEEDE-72DE-4D8C-AEA2-1776DC22884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E0199-C23D-4F98-8004-33DEC0E7B890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EBD5A-C2AD-42EF-84FB-6B09EE51CF5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B6E68-3567-4A4B-B1E9-D9B0CED6EB6A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20EDC-FAC9-46E7-9696-B02FCE8E6E8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14EC-24AA-4907-AB70-B1309D334EEC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B53A6-506A-43D4-9D8E-B1C5A143F7C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605EE-B9C2-4979-86D2-761B4756C0A8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50B7E-67B1-4A4F-AB83-F9A5914F574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E0D69-71AF-48AC-813A-16423F2AE35F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04BAD-92B5-44F3-82D9-A91FFC9606F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3408FF-0923-4033-98E2-C7EA6A2EB5FC}" type="datetimeFigureOut">
              <a:rPr lang="es-AR"/>
              <a:pPr>
                <a:defRPr/>
              </a:pPr>
              <a:t>16/06/2014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2F7F31-A9EE-44CD-9436-E073611F546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1268760"/>
            <a:ext cx="7920880" cy="4211890"/>
          </a:xfrm>
          <a:prstGeom prst="rect">
            <a:avLst/>
          </a:prstGeom>
        </p:spPr>
        <p:txBody>
          <a:bodyPr>
            <a:prstTxWarp prst="textWave2">
              <a:avLst/>
            </a:prstTxWarp>
            <a:spAutoFit/>
            <a:scene3d>
              <a:camera prst="orthographicFront"/>
              <a:lightRig rig="sunset" dir="t"/>
            </a:scene3d>
            <a:sp3d extrusionH="57150" contourW="50800" prstMaterial="dkEdge">
              <a:bevelT w="38100" h="38100" prst="slope"/>
              <a:contourClr>
                <a:srgbClr val="FFFF00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  <a:cs typeface="+mn-cs"/>
              </a:rPr>
              <a:t>Los Increíbles Retratos Hiperrealistas de Rubén Belloso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084168" y="0"/>
            <a:ext cx="2555507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/>
            </a:scene3d>
            <a:sp3d extrusionH="57150" contourW="50800" prstMaterial="dkEdge">
              <a:bevelT w="38100" h="38100" prst="slope"/>
              <a:contourClr>
                <a:srgbClr val="FFFF00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  <a:cs typeface="+mn-cs"/>
              </a:rPr>
              <a:t>Lleva Sonido 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  <a:cs typeface="+mn-cs"/>
              </a:rPr>
              <a:t>Corre Solo</a:t>
            </a:r>
          </a:p>
        </p:txBody>
      </p:sp>
      <p:pic>
        <p:nvPicPr>
          <p:cNvPr id="31746" name="Picture 2" descr="Increíbles retratos Hiperrealist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2000">
    <p:fade/>
    <p:sndAc>
      <p:stSnd>
        <p:snd r:embed="rId2" name="London-or-Mem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dvAuto="4000"/>
      <p:bldP spid="3" grpId="0" build="p" advAuto="200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858963"/>
            <a:ext cx="9144000" cy="3048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Rubén Belloso es un talentoso artista nacido en 1986 en Sevilla,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España, licenciado en Bellas Artes por la Universidad de Sevilla,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quién ha sido galardonado en varias ocasiones debido a su impresionante trabajo. Se trata de increíbles retratos en pastel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que dejan perplejo a los espectadores, con un nivel de detalle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tan impecable, que hay que observarlos meticulosamente para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darse cuenta que no son fotografías, sino obras de arte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pintadas a mano.</a:t>
            </a:r>
          </a:p>
        </p:txBody>
      </p:sp>
      <p:pic>
        <p:nvPicPr>
          <p:cNvPr id="30722" name="Picture 2" descr="ilustració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lustra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nt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ubén Bello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os Increíbles Retratos Hiper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ncreíbles retratos Hiperrealist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readactor.com/wp-content/uploads/2011/03/Ernesto_Mies_x2_by_Ben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lustració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lustra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3.peldata.com/bl6/53473/17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nt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ubén Bello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rafulla.net/wp-content/sharenreadfiles/2013/08/481932/Photo-Realistic-Pastel-Drawings-by-Spanish-Artist-Ruben-Belloso-Adorna-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https://encrypted-tbn0.gstatic.com/images?q=tbn:ANd9GcTVPCgS7_NQCxlu-lbtYDtiPZ6bX-imvIHbkXuN3RDYuMsO-Oy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slodive.com/wp-content/uploads/2010/01/ruben-belloso-adorna-i-d-13/03_12_2009_0880413001259837857_ruben-belloso-ador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1"/>
            <a:ext cx="7560840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://3.bp.blogspot.com/-wd2WYmBgIO8/URvhHk_y3XI/AAAAAAAAB4I/iIwwezrvQDA/s1600/PRI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http://www.lacaja.cl/blog/wp-content/uploads/2011/07/ruben_belloso_adorna_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encrypted-tbn1.gstatic.com/images?q=tbn:ANd9GcRm4rZu5r_2QutaUNLr7iXEoYNwo5sQRDR-3JsDSqzqYCjnNlpp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1.bp.blogspot.com/-X_MfTb200Hg/UhpWXNFPIxI/AAAAAAAADfg/_UcTvvecwZ8/s1600/ruben+belloso+ador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pxleyes.com/blog/wp-content/uploads/ruben/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slodive.com/wp-content/uploads/2010/01/ruben-belloso-adorna-i-d-13/03_12_2009_0855485001259837857_ruben-belloso-adorna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3.peldata.com/bl3/24792/29bg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inspirationsweb.com/wp-content/uploads/2013/01/40+-Top-Hyper-Realistic-Drawings_Robin-Eley_04-@-GenCep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  <p:sndAc>
      <p:stSnd>
        <p:snd r:embed="rId2" name="London-or-Memory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encrypted-tbn3.gstatic.com/images?q=tbn:ANd9GcThFULTP1lPVZcXnCz8VEmxwr56OrrZV4BUDap_38EZYzfRmI2XCA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encrypted-tbn3.gstatic.com/images?q=tbn:ANd9GcQlkh4GvWuDlsvJGoQ4NVROOHcPE868pa8uEFb9WkdUsoxRiN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7560840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slodive.com/wp-content/uploads/2010/01/ruben-belloso-adorna-i-d-13/03_12_2009_0867864001259837857_ruben-belloso-ador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m1.paperblog.com/i/36/361926/ruben-belloso-retratos-L-uWSsHV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fc09.deviantart.net/fs41/i/2009/042/3/c/Paco_y_yo_by_Ben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491880" y="2492896"/>
            <a:ext cx="2186817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/>
            </a:scene3d>
            <a:sp3d extrusionH="57150" contourW="57150" prstMaterial="matte">
              <a:bevelT w="69850" h="69850" prst="divot"/>
              <a:contourClr>
                <a:srgbClr val="00B0F0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FIN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64088" y="6027003"/>
            <a:ext cx="277992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Compaginación PPS: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Tomás Doran</a:t>
            </a: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99</Words>
  <Application>Microsoft Office PowerPoint</Application>
  <PresentationFormat>Presentación en pantalla (4:3)</PresentationFormat>
  <Paragraphs>13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3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Tomás Doran</dc:creator>
  <cp:keywords>PPS Sin Fines de Lucro</cp:keywords>
  <cp:lastModifiedBy>susana</cp:lastModifiedBy>
  <cp:revision>5</cp:revision>
  <dcterms:created xsi:type="dcterms:W3CDTF">2014-06-15T19:23:38Z</dcterms:created>
  <dcterms:modified xsi:type="dcterms:W3CDTF">2014-06-16T19:15:03Z</dcterms:modified>
</cp:coreProperties>
</file>