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8" r:id="rId3"/>
    <p:sldId id="276" r:id="rId4"/>
    <p:sldId id="277" r:id="rId5"/>
    <p:sldId id="278" r:id="rId6"/>
    <p:sldId id="259" r:id="rId7"/>
    <p:sldId id="293" r:id="rId8"/>
    <p:sldId id="294" r:id="rId9"/>
    <p:sldId id="291" r:id="rId10"/>
    <p:sldId id="287" r:id="rId11"/>
    <p:sldId id="297" r:id="rId12"/>
    <p:sldId id="295" r:id="rId13"/>
    <p:sldId id="286" r:id="rId14"/>
    <p:sldId id="290" r:id="rId15"/>
    <p:sldId id="296" r:id="rId16"/>
    <p:sldId id="289" r:id="rId17"/>
    <p:sldId id="299" r:id="rId18"/>
    <p:sldId id="301" r:id="rId19"/>
    <p:sldId id="300" r:id="rId20"/>
    <p:sldId id="305" r:id="rId21"/>
    <p:sldId id="304" r:id="rId22"/>
    <p:sldId id="310" r:id="rId23"/>
    <p:sldId id="313" r:id="rId24"/>
    <p:sldId id="303" r:id="rId25"/>
    <p:sldId id="309" r:id="rId26"/>
    <p:sldId id="311" r:id="rId27"/>
    <p:sldId id="312" r:id="rId28"/>
    <p:sldId id="283" r:id="rId29"/>
    <p:sldId id="275" r:id="rId30"/>
    <p:sldId id="282" r:id="rId31"/>
    <p:sldId id="281" r:id="rId32"/>
    <p:sldId id="285" r:id="rId33"/>
    <p:sldId id="280" r:id="rId34"/>
    <p:sldId id="274" r:id="rId35"/>
    <p:sldId id="272" r:id="rId36"/>
    <p:sldId id="265" r:id="rId37"/>
    <p:sldId id="270" r:id="rId38"/>
    <p:sldId id="264" r:id="rId39"/>
    <p:sldId id="268" r:id="rId40"/>
    <p:sldId id="267" r:id="rId4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kUb80lHNruQqDR3ZSZETg==" hashData="XmNvKQMNRjqCzVyTRqEDI66dV+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4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4CF82-963F-45ED-B530-7FAAA94F920F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1751535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14E87-5ACA-40F7-A1AA-6497A2595D12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457515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E4D96-FE17-4307-9960-4E9F002B6764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350638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A9C28-EA54-41C5-A5ED-3D3B45923101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4277770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D1FA-4621-4425-BF51-A36005799A2B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44802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7FA31-7B09-4729-B4F4-6A2EADE1AFF0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403916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2C5A2-6CA3-4214-8B7D-CE145F13548E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831845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DFD5A-B291-43D8-BD6E-9AAF6D557159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92355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D19CE-7DDC-46C5-802C-3B15B33D66F2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669561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46C57-5C7B-495B-AA9B-9816B40145B9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25088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B6072-3B87-441D-BC16-DD81B97F5F32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57209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8E5D1-9D76-4553-8C14-091319D3111F}" type="slidenum">
              <a:rPr lang="cs-CZ" altLang="fr-FR" smtClean="0"/>
              <a:pPr/>
              <a:t>‹N°›</a:t>
            </a:fld>
            <a:endParaRPr lang="cs-CZ" altLang="fr-FR"/>
          </a:p>
        </p:txBody>
      </p:sp>
    </p:spTree>
    <p:extLst>
      <p:ext uri="{BB962C8B-B14F-4D97-AF65-F5344CB8AC3E}">
        <p14:creationId xmlns:p14="http://schemas.microsoft.com/office/powerpoint/2010/main" val="2609216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" name="Rectangle 1"/>
          <p:cNvSpPr/>
          <p:nvPr/>
        </p:nvSpPr>
        <p:spPr>
          <a:xfrm>
            <a:off x="3287034" y="620688"/>
            <a:ext cx="25699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Chypre</a:t>
            </a:r>
            <a:endParaRPr lang="fr-FR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15000">
    <p:sndAc>
      <p:stSnd loop="1">
        <p:snd r:embed="rId2" name="Cypru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6165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 altLang="fr-FR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395288" y="476250"/>
            <a:ext cx="8353425" cy="56165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14000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687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74" name="Rectangle 10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042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018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6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620713"/>
            <a:ext cx="2381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765175"/>
            <a:ext cx="147637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tion SHAR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Creation SHARK</Template>
  <TotalTime>141</TotalTime>
  <Words>1</Words>
  <Application>Microsoft Office PowerPoint</Application>
  <PresentationFormat>Affichage à l'écran (4:3)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3" baseType="lpstr">
      <vt:lpstr>Arial</vt:lpstr>
      <vt:lpstr>Arial Black</vt:lpstr>
      <vt:lpstr>Creation SHARK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subject>PPS</dc:subject>
  <dc:creator>SHARK</dc:creator>
  <cp:lastModifiedBy>SHARK</cp:lastModifiedBy>
  <cp:revision>25</cp:revision>
  <dcterms:created xsi:type="dcterms:W3CDTF">2014-10-03T13:01:10Z</dcterms:created>
  <dcterms:modified xsi:type="dcterms:W3CDTF">2017-08-27T18:53:49Z</dcterms:modified>
</cp:coreProperties>
</file>