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57" r:id="rId2"/>
    <p:sldId id="259" r:id="rId3"/>
    <p:sldId id="260" r:id="rId4"/>
    <p:sldId id="262" r:id="rId5"/>
    <p:sldId id="263" r:id="rId6"/>
    <p:sldId id="258" r:id="rId7"/>
    <p:sldId id="265" r:id="rId8"/>
    <p:sldId id="267" r:id="rId9"/>
    <p:sldId id="266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81" r:id="rId22"/>
    <p:sldId id="279" r:id="rId23"/>
    <p:sldId id="280" r:id="rId24"/>
    <p:sldId id="282" r:id="rId25"/>
    <p:sldId id="283" r:id="rId26"/>
    <p:sldId id="261" r:id="rId27"/>
    <p:sldId id="264" r:id="rId28"/>
  </p:sldIdLst>
  <p:sldSz cx="12192000" cy="6858000"/>
  <p:notesSz cx="6858000" cy="9144000"/>
  <p:photoAlbum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6B540"/>
    <a:srgbClr val="FC9B5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7" d="100"/>
          <a:sy n="57" d="100"/>
        </p:scale>
        <p:origin x="-571" y="5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97CC1B-255E-4C71-81D9-CA2A82F986B4}" type="datetimeFigureOut">
              <a:rPr lang="fr-FR" smtClean="0"/>
              <a:t>16/05/2016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DA24021-245F-4D33-8CD8-A15DEC30B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1157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A24021-245F-4D33-8CD8-A15DEC30BE7C}" type="slidenum">
              <a:rPr lang="fr-FR" smtClean="0"/>
              <a:t>27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40712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B5FBE-31C6-495A-B12D-018D7EE09F78}" type="datetimeFigureOut">
              <a:rPr lang="fr-FR" smtClean="0"/>
              <a:t>16/05/2016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4221E-1FF6-4E6D-995B-6C1AA12759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3910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B5FBE-31C6-495A-B12D-018D7EE09F78}" type="datetimeFigureOut">
              <a:rPr lang="fr-FR" smtClean="0"/>
              <a:t>16/05/2016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4221E-1FF6-4E6D-995B-6C1AA12759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7003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B5FBE-31C6-495A-B12D-018D7EE09F78}" type="datetimeFigureOut">
              <a:rPr lang="fr-FR" smtClean="0"/>
              <a:t>16/05/2016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4221E-1FF6-4E6D-995B-6C1AA12759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635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B5FBE-31C6-495A-B12D-018D7EE09F78}" type="datetimeFigureOut">
              <a:rPr lang="fr-FR" smtClean="0"/>
              <a:t>16/05/2016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4221E-1FF6-4E6D-995B-6C1AA12759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5696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B5FBE-31C6-495A-B12D-018D7EE09F78}" type="datetimeFigureOut">
              <a:rPr lang="fr-FR" smtClean="0"/>
              <a:t>16/05/2016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4221E-1FF6-4E6D-995B-6C1AA12759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6526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B5FBE-31C6-495A-B12D-018D7EE09F78}" type="datetimeFigureOut">
              <a:rPr lang="fr-FR" smtClean="0"/>
              <a:t>16/05/2016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4221E-1FF6-4E6D-995B-6C1AA12759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0281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B5FBE-31C6-495A-B12D-018D7EE09F78}" type="datetimeFigureOut">
              <a:rPr lang="fr-FR" smtClean="0"/>
              <a:t>16/05/2016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4221E-1FF6-4E6D-995B-6C1AA12759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45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B5FBE-31C6-495A-B12D-018D7EE09F78}" type="datetimeFigureOut">
              <a:rPr lang="fr-FR" smtClean="0"/>
              <a:t>16/05/2016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4221E-1FF6-4E6D-995B-6C1AA12759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7287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B5FBE-31C6-495A-B12D-018D7EE09F78}" type="datetimeFigureOut">
              <a:rPr lang="fr-FR" smtClean="0"/>
              <a:t>16/05/2016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4221E-1FF6-4E6D-995B-6C1AA12759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3863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B5FBE-31C6-495A-B12D-018D7EE09F78}" type="datetimeFigureOut">
              <a:rPr lang="fr-FR" smtClean="0"/>
              <a:t>16/05/2016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4221E-1FF6-4E6D-995B-6C1AA12759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8521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B5FBE-31C6-495A-B12D-018D7EE09F78}" type="datetimeFigureOut">
              <a:rPr lang="fr-FR" smtClean="0"/>
              <a:t>16/05/2016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4221E-1FF6-4E6D-995B-6C1AA12759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5857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CB5FBE-31C6-495A-B12D-018D7EE09F78}" type="datetimeFigureOut">
              <a:rPr lang="fr-FR" smtClean="0"/>
              <a:t>16/05/2016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54221E-1FF6-4E6D-995B-6C1AA12759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438440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14:prism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gif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gif"/><Relationship Id="rId5" Type="http://schemas.openxmlformats.org/officeDocument/2006/relationships/image" Target="../media/image30.gif"/><Relationship Id="rId4" Type="http://schemas.openxmlformats.org/officeDocument/2006/relationships/image" Target="../media/image2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rown-1 "/>
          <p:cNvPicPr>
            <a:picLocks noGrp="1" noChangeAspect="1"/>
          </p:cNvPicPr>
          <p:nvPr isPhoto="1"/>
        </p:nvPicPr>
        <p:blipFill>
          <a:blip r:embed="rId4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794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4765638" y="1"/>
            <a:ext cx="7426362" cy="2585323"/>
          </a:xfrm>
          <a:prstGeom prst="rect">
            <a:avLst/>
          </a:prstGeom>
        </p:spPr>
        <p:txBody>
          <a:bodyPr wrap="square">
            <a:spAutoFit/>
            <a:scene3d>
              <a:camera prst="isometricOffAxis1Right">
                <a:rot lat="1200000" lon="21000000" rev="0"/>
              </a:camera>
              <a:lightRig rig="soft" dir="t"/>
            </a:scene3d>
            <a:sp3d extrusionH="88900" prstMaterial="plastic">
              <a:bevelT w="381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fr-FR" sz="5400" dirty="0" smtClean="0">
                <a:ln/>
                <a:gradFill flip="none" rotWithShape="1">
                  <a:gsLst>
                    <a:gs pos="9000">
                      <a:schemeClr val="accent2">
                        <a:lumMod val="67000"/>
                      </a:schemeClr>
                    </a:gs>
                    <a:gs pos="34000">
                      <a:schemeClr val="accent2">
                        <a:lumMod val="97000"/>
                        <a:lumOff val="3000"/>
                      </a:schemeClr>
                    </a:gs>
                    <a:gs pos="73000">
                      <a:schemeClr val="accent2">
                        <a:lumMod val="60000"/>
                        <a:lumOff val="40000"/>
                      </a:schemeClr>
                    </a:gs>
                  </a:gsLst>
                  <a:lin ang="16200000" scaled="1"/>
                  <a:tileRect/>
                </a:gradFill>
                <a:latin typeface="Playbill" panose="040506030A0602020202" pitchFamily="82" charset="0"/>
              </a:rPr>
              <a:t>Ed </a:t>
            </a:r>
            <a:r>
              <a:rPr lang="fr-FR" sz="5400" dirty="0" err="1" smtClean="0">
                <a:ln/>
                <a:gradFill flip="none" rotWithShape="1">
                  <a:gsLst>
                    <a:gs pos="9000">
                      <a:schemeClr val="accent2">
                        <a:lumMod val="67000"/>
                      </a:schemeClr>
                    </a:gs>
                    <a:gs pos="34000">
                      <a:schemeClr val="accent2">
                        <a:lumMod val="97000"/>
                        <a:lumOff val="3000"/>
                      </a:schemeClr>
                    </a:gs>
                    <a:gs pos="73000">
                      <a:schemeClr val="accent2">
                        <a:lumMod val="60000"/>
                        <a:lumOff val="40000"/>
                      </a:schemeClr>
                    </a:gs>
                  </a:gsLst>
                  <a:lin ang="16200000" scaled="1"/>
                  <a:tileRect/>
                </a:gradFill>
                <a:latin typeface="Playbill" panose="040506030A0602020202" pitchFamily="82" charset="0"/>
              </a:rPr>
              <a:t>Brown's</a:t>
            </a:r>
            <a:r>
              <a:rPr lang="fr-FR" sz="5400" dirty="0" smtClean="0">
                <a:ln/>
                <a:gradFill flip="none" rotWithShape="1">
                  <a:gsLst>
                    <a:gs pos="9000">
                      <a:schemeClr val="accent2">
                        <a:lumMod val="67000"/>
                      </a:schemeClr>
                    </a:gs>
                    <a:gs pos="34000">
                      <a:schemeClr val="accent2">
                        <a:lumMod val="97000"/>
                        <a:lumOff val="3000"/>
                      </a:schemeClr>
                    </a:gs>
                    <a:gs pos="73000">
                      <a:schemeClr val="accent2">
                        <a:lumMod val="60000"/>
                        <a:lumOff val="40000"/>
                      </a:schemeClr>
                    </a:gs>
                  </a:gsLst>
                  <a:lin ang="16200000" scaled="1"/>
                  <a:tileRect/>
                </a:gradFill>
                <a:latin typeface="Playbill" panose="040506030A0602020202" pitchFamily="82" charset="0"/>
              </a:rPr>
              <a:t> Shop</a:t>
            </a:r>
          </a:p>
          <a:p>
            <a:pPr algn="ctr"/>
            <a:r>
              <a:rPr lang="fr-FR" sz="5400" dirty="0" smtClean="0">
                <a:ln/>
                <a:gradFill flip="none" rotWithShape="1">
                  <a:gsLst>
                    <a:gs pos="9000">
                      <a:schemeClr val="accent2">
                        <a:lumMod val="67000"/>
                      </a:schemeClr>
                    </a:gs>
                    <a:gs pos="34000">
                      <a:schemeClr val="accent2">
                        <a:lumMod val="97000"/>
                        <a:lumOff val="3000"/>
                      </a:schemeClr>
                    </a:gs>
                    <a:gs pos="73000">
                      <a:schemeClr val="accent2">
                        <a:lumMod val="60000"/>
                        <a:lumOff val="40000"/>
                      </a:schemeClr>
                    </a:gs>
                  </a:gsLst>
                  <a:lin ang="16200000" scaled="1"/>
                  <a:tileRect/>
                </a:gradFill>
                <a:latin typeface="Playbill" panose="040506030A0602020202" pitchFamily="82" charset="0"/>
              </a:rPr>
              <a:t>ADMIRER UNE EXPOSITION </a:t>
            </a:r>
          </a:p>
          <a:p>
            <a:pPr algn="ctr"/>
            <a:r>
              <a:rPr lang="fr-FR" sz="5400" dirty="0" smtClean="0">
                <a:ln/>
                <a:gradFill flip="none" rotWithShape="1">
                  <a:gsLst>
                    <a:gs pos="9000">
                      <a:schemeClr val="accent2">
                        <a:lumMod val="67000"/>
                      </a:schemeClr>
                    </a:gs>
                    <a:gs pos="34000">
                      <a:schemeClr val="accent2">
                        <a:lumMod val="97000"/>
                        <a:lumOff val="3000"/>
                      </a:schemeClr>
                    </a:gs>
                    <a:gs pos="73000">
                      <a:schemeClr val="accent2">
                        <a:lumMod val="60000"/>
                        <a:lumOff val="40000"/>
                      </a:schemeClr>
                    </a:gs>
                  </a:gsLst>
                  <a:lin ang="16200000" scaled="1"/>
                  <a:tileRect/>
                </a:gradFill>
                <a:latin typeface="Playbill" panose="040506030A0602020202" pitchFamily="82" charset="0"/>
              </a:rPr>
              <a:t>DE BELLES ET ANCIENNES</a:t>
            </a:r>
            <a:endParaRPr lang="fr-FR" sz="5400" dirty="0">
              <a:ln/>
              <a:gradFill flip="none" rotWithShape="1">
                <a:gsLst>
                  <a:gs pos="9000">
                    <a:schemeClr val="accent2">
                      <a:lumMod val="67000"/>
                    </a:schemeClr>
                  </a:gs>
                  <a:gs pos="34000">
                    <a:schemeClr val="accent2">
                      <a:lumMod val="97000"/>
                      <a:lumOff val="3000"/>
                    </a:schemeClr>
                  </a:gs>
                  <a:gs pos="73000">
                    <a:schemeClr val="accent2">
                      <a:lumMod val="60000"/>
                      <a:lumOff val="40000"/>
                    </a:schemeClr>
                  </a:gs>
                </a:gsLst>
                <a:lin ang="16200000" scaled="1"/>
                <a:tileRect/>
              </a:gradFill>
              <a:latin typeface="Playbill" panose="040506030A0602020202" pitchFamily="82" charset="0"/>
            </a:endParaRPr>
          </a:p>
        </p:txBody>
      </p:sp>
      <p:pic>
        <p:nvPicPr>
          <p:cNvPr id="4" name="The Ventures - Peter Gunn(1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>
                  <p14:fade in="3000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53675" y="5076825"/>
            <a:ext cx="1371599" cy="1371599"/>
          </a:xfrm>
          <a:prstGeom prst="ellipse">
            <a:avLst/>
          </a:prstGeom>
          <a:ln>
            <a:noFill/>
          </a:ln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2817005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12000"/>
    </mc:Choice>
    <mc:Fallback>
      <p:transition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8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100"/>
                            </p:stCondLst>
                            <p:childTnLst>
                              <p:par>
                                <p:cTn id="13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1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rown-2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132080" y="101600"/>
            <a:ext cx="42164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Ce sont des photos prisent dans le garage de Ed Brown qui  est situé près de </a:t>
            </a:r>
            <a:r>
              <a:rPr lang="fr-FR" sz="28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Leechburg</a:t>
            </a:r>
            <a:r>
              <a:rPr lang="fr-F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</a:p>
          <a:p>
            <a:pPr algn="ctr"/>
            <a:r>
              <a:rPr lang="fr-F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Dans les environs de PITTSBURG en Pennsylvanie</a:t>
            </a:r>
            <a:r>
              <a:rPr lang="fr-F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. </a:t>
            </a:r>
            <a:endParaRPr lang="fr-F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3408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71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rown-3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25072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rown-6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29438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rown-7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58665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rown-1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29159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rown-9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55362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rown-12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11138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rown-11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81801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rown-13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17251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rown-14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17995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rown-15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00588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rown-16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72158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rown-17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39182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rown-18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28504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rown-19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53314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rown-20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45626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rown-21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29332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rown-22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78885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rown-23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65524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rown-26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60871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rown-24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02976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rown-25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27395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rown-27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27655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rown-28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98217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rown-4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03716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rown-8"/>
          <p:cNvPicPr>
            <a:picLocks noGrp="1" noChangeAspect="1"/>
          </p:cNvPicPr>
          <p:nvPr isPhoto="1"/>
        </p:nvPicPr>
        <p:blipFill>
          <a:blip r:embed="rId4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118334" y="86062"/>
            <a:ext cx="13930677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Les images que vous avez vue ont été prises en mai 2009</a:t>
            </a:r>
          </a:p>
          <a:p>
            <a:endParaRPr lang="fr-FR" sz="3200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  <a:p>
            <a:r>
              <a:rPr lang="fr-FR" sz="32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Le garage de Ed est une collection privée </a:t>
            </a:r>
          </a:p>
          <a:p>
            <a:r>
              <a:rPr lang="fr-FR" sz="32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qui n’étais pas </a:t>
            </a:r>
            <a:r>
              <a:rPr lang="fr-FR" sz="32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ouverteau</a:t>
            </a:r>
            <a:r>
              <a:rPr lang="fr-FR" sz="32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public a ce moment  là,</a:t>
            </a:r>
            <a:endParaRPr lang="fr-FR" sz="3200" i="1" dirty="0" smtClean="0">
              <a:latin typeface="Gabriola" panose="04040605051002020D02" pitchFamily="82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64571" y="963830"/>
            <a:ext cx="2881975" cy="2160000"/>
          </a:xfrm>
          <a:prstGeom prst="rect">
            <a:avLst/>
          </a:prstGeom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ADED4-2CAC-48BF-9A0D-074288638E4A}" type="datetime2">
              <a:rPr lang="fr-FR" sz="2000" i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lundi 16 mai 2016</a:t>
            </a:fld>
            <a:endParaRPr lang="fr-FR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126825" y="6012000"/>
            <a:ext cx="193835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i="1" dirty="0">
                <a:ln w="0"/>
                <a:solidFill>
                  <a:srgbClr val="002060"/>
                </a:solidFill>
                <a:effectLst>
                  <a:reflection blurRad="6350" stA="60000" endA="900" endPos="60000" dist="29997" dir="5400000" sy="-100000" algn="bl" rotWithShape="0"/>
                </a:effectLst>
              </a:rPr>
              <a:t>GHP0964</a:t>
            </a: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87578" y="3264646"/>
            <a:ext cx="1416844" cy="328708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7668000" y="6192000"/>
            <a:ext cx="4680000" cy="369332"/>
          </a:xfrm>
          <a:prstGeom prst="rect">
            <a:avLst/>
          </a:prstGeom>
        </p:spPr>
        <p:txBody>
          <a:bodyPr wrap="square">
            <a:spAutoFit/>
            <a:scene3d>
              <a:camera prst="orthographicFront">
                <a:rot lat="0" lon="600000" rev="0"/>
              </a:camera>
              <a:lightRig rig="threePt" dir="t"/>
            </a:scene3d>
            <a:sp3d extrusionH="88900"/>
          </a:bodyPr>
          <a:lstStyle/>
          <a:p>
            <a:r>
              <a:rPr lang="fr-FR" i="1" dirty="0" smtClean="0">
                <a:ln>
                  <a:solidFill>
                    <a:schemeClr val="accent1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Musique: The </a:t>
            </a:r>
            <a:r>
              <a:rPr lang="fr-FR" i="1" dirty="0">
                <a:ln>
                  <a:solidFill>
                    <a:schemeClr val="accent1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Ventures - Peter </a:t>
            </a:r>
            <a:r>
              <a:rPr lang="fr-FR" i="1" dirty="0" smtClean="0">
                <a:ln>
                  <a:solidFill>
                    <a:schemeClr val="accent1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Gunn</a:t>
            </a:r>
            <a:r>
              <a:rPr lang="fr-F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fr-FR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Ellipse 8"/>
          <p:cNvSpPr/>
          <p:nvPr/>
        </p:nvSpPr>
        <p:spPr>
          <a:xfrm>
            <a:off x="6864431" y="-855013"/>
            <a:ext cx="6082254" cy="5797686"/>
          </a:xfrm>
          <a:prstGeom prst="ellipse">
            <a:avLst/>
          </a:prstGeom>
          <a:gradFill flip="none" rotWithShape="1">
            <a:gsLst>
              <a:gs pos="25000">
                <a:schemeClr val="tx1">
                  <a:lumMod val="73000"/>
                  <a:lumOff val="27000"/>
                </a:schemeClr>
              </a:gs>
              <a:gs pos="63000">
                <a:schemeClr val="tx1">
                  <a:alpha val="5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lt1">
                  <a:alpha val="72000"/>
                </a:schemeClr>
              </a:solidFill>
              <a:effectLst>
                <a:glow rad="88900">
                  <a:schemeClr val="tx1">
                    <a:alpha val="71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335333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Tm="38000">
        <p15:prstTrans prst="origami"/>
      </p:transition>
    </mc:Choice>
    <mc:Fallback>
      <p:transition spd="slow" advTm="3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301"/>
                            </p:stCondLst>
                            <p:childTnLst>
                              <p:par>
                                <p:cTn id="8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301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051"/>
                            </p:stCondLst>
                            <p:childTnLst>
                              <p:par>
                                <p:cTn id="29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051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1352"/>
                            </p:stCondLst>
                            <p:childTnLst>
                              <p:par>
                                <p:cTn id="3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6253"/>
                            </p:stCondLst>
                            <p:childTnLst>
                              <p:par>
                                <p:cTn id="38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7253"/>
                            </p:stCondLst>
                            <p:childTnLst>
                              <p:par>
                                <p:cTn id="44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9253"/>
                            </p:stCondLst>
                            <p:childTnLst>
                              <p:par>
                                <p:cTn id="4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9753"/>
                            </p:stCondLst>
                            <p:childTnLst>
                              <p:par>
                                <p:cTn id="5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0753"/>
                            </p:stCondLst>
                            <p:childTnLst>
                              <p:par>
                                <p:cTn id="58" presetID="2" presetClass="entr" presetSubtype="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2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75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75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xit" presetSubtype="4" fill="hold" nodeType="click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 animBg="1"/>
      <p:bldP spid="9" grpId="1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</TotalTime>
  <Words>76</Words>
  <Application>Microsoft Office PowerPoint</Application>
  <PresentationFormat>Grand écran</PresentationFormat>
  <Paragraphs>13</Paragraphs>
  <Slides>27</Slides>
  <Notes>1</Notes>
  <HiddenSlides>0</HiddenSlides>
  <MMClips>1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27</vt:i4>
      </vt:variant>
    </vt:vector>
  </HeadingPairs>
  <TitlesOfParts>
    <vt:vector size="33" baseType="lpstr">
      <vt:lpstr>Arial</vt:lpstr>
      <vt:lpstr>Calibri</vt:lpstr>
      <vt:lpstr>Calibri Light</vt:lpstr>
      <vt:lpstr>Gabriola</vt:lpstr>
      <vt:lpstr>Playbill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Gilbert</dc:creator>
  <cp:lastModifiedBy>Gilbert</cp:lastModifiedBy>
  <cp:revision>9</cp:revision>
  <dcterms:created xsi:type="dcterms:W3CDTF">2016-05-15T16:19:20Z</dcterms:created>
  <dcterms:modified xsi:type="dcterms:W3CDTF">2016-05-16T12:09:23Z</dcterms:modified>
</cp:coreProperties>
</file>