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9" r:id="rId13"/>
    <p:sldId id="270" r:id="rId14"/>
    <p:sldId id="271" r:id="rId15"/>
    <p:sldId id="273" r:id="rId16"/>
    <p:sldId id="274" r:id="rId17"/>
    <p:sldId id="275" r:id="rId18"/>
    <p:sldId id="276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0" r:id="rId32"/>
  </p:sldIdLst>
  <p:sldSz cx="9144000" cy="6858000" type="screen4x3"/>
  <p:notesSz cx="6858000" cy="9144000"/>
  <p:photoAlbum layout="1pic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UJUom5PwL3bQRL1exXnJA==" hashData="+pKBUKSQrZHtdo2UtYy4rC3ppdI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>
      <p:cViewPr varScale="1">
        <p:scale>
          <a:sx n="114" d="100"/>
          <a:sy n="114" d="100"/>
        </p:scale>
        <p:origin x="150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A609-207B-4E64-A905-70E91679DB36}" type="datetimeFigureOut">
              <a:rPr lang="nl-NL" smtClean="0"/>
              <a:t>22-1-2019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F08DB-39A7-48CF-9AD4-F503033B09C0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A609-207B-4E64-A905-70E91679DB36}" type="datetimeFigureOut">
              <a:rPr lang="nl-NL" smtClean="0"/>
              <a:t>22-1-2019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F08DB-39A7-48CF-9AD4-F503033B09C0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A609-207B-4E64-A905-70E91679DB36}" type="datetimeFigureOut">
              <a:rPr lang="nl-NL" smtClean="0"/>
              <a:t>22-1-2019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F08DB-39A7-48CF-9AD4-F503033B09C0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A609-207B-4E64-A905-70E91679DB36}" type="datetimeFigureOut">
              <a:rPr lang="nl-NL" smtClean="0"/>
              <a:t>22-1-2019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F08DB-39A7-48CF-9AD4-F503033B09C0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A609-207B-4E64-A905-70E91679DB36}" type="datetimeFigureOut">
              <a:rPr lang="nl-NL" smtClean="0"/>
              <a:t>22-1-2019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F08DB-39A7-48CF-9AD4-F503033B09C0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A609-207B-4E64-A905-70E91679DB36}" type="datetimeFigureOut">
              <a:rPr lang="nl-NL" smtClean="0"/>
              <a:t>22-1-2019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F08DB-39A7-48CF-9AD4-F503033B09C0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A609-207B-4E64-A905-70E91679DB36}" type="datetimeFigureOut">
              <a:rPr lang="nl-NL" smtClean="0"/>
              <a:t>22-1-2019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F08DB-39A7-48CF-9AD4-F503033B09C0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A609-207B-4E64-A905-70E91679DB36}" type="datetimeFigureOut">
              <a:rPr lang="nl-NL" smtClean="0"/>
              <a:t>22-1-2019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F08DB-39A7-48CF-9AD4-F503033B09C0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A609-207B-4E64-A905-70E91679DB36}" type="datetimeFigureOut">
              <a:rPr lang="nl-NL" smtClean="0"/>
              <a:t>22-1-2019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F08DB-39A7-48CF-9AD4-F503033B09C0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A609-207B-4E64-A905-70E91679DB36}" type="datetimeFigureOut">
              <a:rPr lang="nl-NL" smtClean="0"/>
              <a:t>22-1-2019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F08DB-39A7-48CF-9AD4-F503033B09C0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A609-207B-4E64-A905-70E91679DB36}" type="datetimeFigureOut">
              <a:rPr lang="nl-NL" smtClean="0"/>
              <a:t>22-1-2019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F08DB-39A7-48CF-9AD4-F503033B09C0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82A609-207B-4E64-A905-70E91679DB36}" type="datetimeFigureOut">
              <a:rPr lang="nl-NL" smtClean="0"/>
              <a:t>22-1-2019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F08DB-39A7-48CF-9AD4-F503033B09C0}" type="slidenum">
              <a:rPr lang="nl-NL" smtClean="0"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be/kemer1/" TargetMode="Externa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Afbeelding 2" descr="Hawaiian-Pin-Up-Girl-1946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5652120" y="1628800"/>
            <a:ext cx="3026445" cy="20306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>
    <p:sndAc>
      <p:stSnd>
        <p:snd r:embed="rId2" name="03 Honolulu-Waikiki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Hula_Kahiko_Hawaii_Volcanoes_National_Park_02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1" y="0"/>
            <a:ext cx="9148353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2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golf-hawaii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hawaii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8355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Hawaii Honolulu Beach_5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Hawaii%20seashore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1" y="0"/>
            <a:ext cx="913434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hawaii2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hawaii4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hawaii-208781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HawaiianAirlines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6651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Hawaii-Beaches-10-1rp7wku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1" y="0"/>
            <a:ext cx="9168341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Hawaii-Beaches-22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1" y="0"/>
            <a:ext cx="9168341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Hawaii-Beaches-Worlds-Best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1" y="0"/>
            <a:ext cx="9168341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hawaii-kauai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hawaii-maui-4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Hawaii-Wallpapers-islands-sea-mountains-beach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7321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hawaii-wide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7321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Kaanapali_Beach_Maui_Hawaii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Kealia-Beach-Kauai-Hawaii-United-States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1" y="0"/>
            <a:ext cx="9168341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kiawe-tree-wailea-maui-hawaii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Kona_Coast_Big_Island_Hawaii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nature-wallpaper-afterglow-hawaii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oahu_hawaii-208782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Oahu-Hawaii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Pride_of_hawaii_1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1" y="0"/>
            <a:ext cx="9167813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sea-sunset-hawaii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Waikiki-Hawaii-Beach-007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wallpaper_hawaii_animaatjes-21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wallpaper_hawaii_animaatjes-30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wallpaper_hawaii_animaatjes-56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3" descr="C:\Users\John\Downloads\marianne\lucy.gif">
            <a:hlinkClick r:id="rId3"/>
            <a:extLst>
              <a:ext uri="{FF2B5EF4-FFF2-40B4-BE49-F238E27FC236}">
                <a16:creationId xmlns:a16="http://schemas.microsoft.com/office/drawing/2014/main" id="{43515781-49B9-49FE-A73E-5D6109748D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8384" y="6525344"/>
            <a:ext cx="937371" cy="215984"/>
          </a:xfrm>
          <a:prstGeom prst="rect">
            <a:avLst/>
          </a:prstGeom>
          <a:noFill/>
        </p:spPr>
      </p:pic>
    </p:spTree>
  </p:cSld>
  <p:clrMapOvr>
    <a:masterClrMapping/>
  </p:clrMapOvr>
  <p:transition advTm="6000"/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Aloha Hawii</Template>
  <TotalTime>5</TotalTime>
  <Words>0</Words>
  <Application>Microsoft Office PowerPoint</Application>
  <PresentationFormat>Diavoorstelling (4:3)</PresentationFormat>
  <Paragraphs>0</Paragraphs>
  <Slides>31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2</vt:i4>
      </vt:variant>
      <vt:variant>
        <vt:lpstr>Thema</vt:lpstr>
      </vt:variant>
      <vt:variant>
        <vt:i4>1</vt:i4>
      </vt:variant>
      <vt:variant>
        <vt:lpstr>Diatitels</vt:lpstr>
      </vt:variant>
      <vt:variant>
        <vt:i4>31</vt:i4>
      </vt:variant>
    </vt:vector>
  </HeadingPairs>
  <TitlesOfParts>
    <vt:vector size="34" baseType="lpstr">
      <vt:lpstr>Arial</vt:lpstr>
      <vt:lpstr>Calibri</vt:lpstr>
      <vt:lpstr>Office-thema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1</cp:revision>
  <dcterms:created xsi:type="dcterms:W3CDTF">2019-01-22T08:02:33Z</dcterms:created>
  <dcterms:modified xsi:type="dcterms:W3CDTF">2019-01-22T08:07:43Z</dcterms:modified>
</cp:coreProperties>
</file>