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8" r:id="rId3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64" d="100"/>
          <a:sy n="64" d="100"/>
        </p:scale>
        <p:origin x="18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18/05/2021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868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18/05/2021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7746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18/05/2021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044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18/05/2021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358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18/05/2021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9693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18/05/2021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0082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18/05/2021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69557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18/05/2021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5274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18/05/2021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61344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18/05/2021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23281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F3FB-9418-40B7-8B85-45FDFD98E65C}" type="datetimeFigureOut">
              <a:rPr lang="fr-FR" smtClean="0"/>
              <a:t>18/05/2021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30994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BAF3FB-9418-40B7-8B85-45FDFD98E65C}" type="datetimeFigureOut">
              <a:rPr lang="fr-FR" smtClean="0"/>
              <a:t>18/05/2021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34EC62-DD42-4689-97A4-BED65C20FA6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0492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Imag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858000" cy="9906000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-5513008" y="9179328"/>
            <a:ext cx="1788401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Nous sommes </a:t>
            </a:r>
            <a:fld id="{1BF9C689-4BC9-4773-8248-0282751F1E8E}" type="datetime2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mardi, 18 mai 2021</a:t>
            </a:fld>
            <a:r>
              <a:rPr lang="fr-CA" b="1" dirty="0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t>       Il est </a:t>
            </a:r>
            <a:fld id="{9721C21F-7E33-4961-8BF4-096544D677FB}" type="datetime11">
              <a:rPr lang="fr-CA" b="1">
                <a:effectLst>
                  <a:outerShdw blurRad="38100" dist="38100" dir="2700000" algn="tl">
                    <a:srgbClr val="FFFFFF"/>
                  </a:outerShdw>
                </a:effectLst>
                <a:latin typeface="Simpson" pitchFamily="2" charset="0"/>
              </a:rPr>
              <a:pPr algn="ctr">
                <a:defRPr/>
              </a:pPr>
              <a:t>15:01:50</a:t>
            </a:fld>
            <a:endParaRPr lang="fr-FR" b="1" dirty="0">
              <a:effectLst>
                <a:outerShdw blurRad="38100" dist="38100" dir="2700000" algn="tl">
                  <a:srgbClr val="FFFFFF"/>
                </a:outerShdw>
              </a:effectLst>
              <a:latin typeface="Simpson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1615440" y="9286043"/>
            <a:ext cx="5969583" cy="821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338" b="1" dirty="0"/>
              <a:t>    </a:t>
            </a:r>
            <a:r>
              <a:rPr lang="fr-FR" sz="1400" b="1" dirty="0"/>
              <a:t>Fond musical </a:t>
            </a:r>
            <a:r>
              <a:rPr lang="fr-FR" sz="1400" b="1" dirty="0" smtClean="0"/>
              <a:t>:  René JOLY  Chimène.</a:t>
            </a:r>
          </a:p>
          <a:p>
            <a:endParaRPr lang="fr-FR" sz="1400" b="1" dirty="0"/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3" y="9499415"/>
            <a:ext cx="764069" cy="271165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9405" y="9235354"/>
            <a:ext cx="546403" cy="543930"/>
          </a:xfrm>
          <a:prstGeom prst="rect">
            <a:avLst/>
          </a:prstGeom>
        </p:spPr>
      </p:pic>
      <p:pic>
        <p:nvPicPr>
          <p:cNvPr id="13" name="René Joly - Chimène (1969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67473" y="9025397"/>
            <a:ext cx="609600" cy="6096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93030" y="2123221"/>
            <a:ext cx="5009005" cy="2817565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871385" y="5929169"/>
            <a:ext cx="4961744" cy="2790981"/>
          </a:xfrm>
          <a:prstGeom prst="rect">
            <a:avLst/>
          </a:prstGeom>
        </p:spPr>
      </p:pic>
      <p:sp>
        <p:nvSpPr>
          <p:cNvPr id="4" name="ZoneTexte 3"/>
          <p:cNvSpPr txBox="1"/>
          <p:nvPr/>
        </p:nvSpPr>
        <p:spPr>
          <a:xfrm>
            <a:off x="552629" y="271373"/>
            <a:ext cx="575274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="1" dirty="0" smtClean="0"/>
              <a:t>Serre à tomates, poivrons, concombres, aubergines.</a:t>
            </a:r>
            <a:endParaRPr lang="fr-FR" sz="2400" b="1" dirty="0"/>
          </a:p>
        </p:txBody>
      </p:sp>
      <p:sp>
        <p:nvSpPr>
          <p:cNvPr id="11" name="ZoneTexte 10"/>
          <p:cNvSpPr txBox="1"/>
          <p:nvPr/>
        </p:nvSpPr>
        <p:spPr>
          <a:xfrm>
            <a:off x="693029" y="5433120"/>
            <a:ext cx="575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C</a:t>
            </a:r>
            <a:r>
              <a:rPr lang="fr-FR" b="1" dirty="0" smtClean="0"/>
              <a:t>ouverture en PVC recyclée en 4</a:t>
            </a:r>
            <a:r>
              <a:rPr lang="fr-FR" b="1" baseline="30000" dirty="0" smtClean="0"/>
              <a:t>ème</a:t>
            </a:r>
            <a:r>
              <a:rPr lang="fr-FR" b="1" dirty="0" smtClean="0"/>
              <a:t> année (donc amortie)</a:t>
            </a:r>
            <a:endParaRPr lang="fr-FR" b="1" dirty="0"/>
          </a:p>
        </p:txBody>
      </p:sp>
      <p:sp>
        <p:nvSpPr>
          <p:cNvPr id="12" name="ZoneTexte 11"/>
          <p:cNvSpPr txBox="1"/>
          <p:nvPr/>
        </p:nvSpPr>
        <p:spPr>
          <a:xfrm>
            <a:off x="475887" y="1593846"/>
            <a:ext cx="57527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Charpente en tasseaux de 40 x 40 mm fabrication maison.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2776521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9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grpId="0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5" grpId="0" autoUpdateAnimBg="0"/>
      <p:bldP spid="6" grpId="0"/>
      <p:bldP spid="4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6858000" cy="9906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35683" y="1796126"/>
            <a:ext cx="4992973" cy="280854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29394" y="1796126"/>
            <a:ext cx="4992973" cy="280854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56529" y="6236207"/>
            <a:ext cx="6073624" cy="3416413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2409335" y="8735931"/>
            <a:ext cx="30750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/>
              <a:t>Vue à ras du sol.</a:t>
            </a:r>
            <a:endParaRPr lang="fr-FR" b="1" dirty="0"/>
          </a:p>
        </p:txBody>
      </p:sp>
      <p:sp>
        <p:nvSpPr>
          <p:cNvPr id="8" name="ZoneTexte 7"/>
          <p:cNvSpPr txBox="1"/>
          <p:nvPr/>
        </p:nvSpPr>
        <p:spPr>
          <a:xfrm>
            <a:off x="588594" y="2990536"/>
            <a:ext cx="575274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Détails</a:t>
            </a:r>
          </a:p>
          <a:p>
            <a:pPr algn="ctr"/>
            <a:r>
              <a:rPr lang="fr-FR" b="1" dirty="0" smtClean="0"/>
              <a:t> des</a:t>
            </a:r>
          </a:p>
          <a:p>
            <a:pPr algn="ctr"/>
            <a:r>
              <a:rPr lang="fr-FR" b="1" dirty="0" smtClean="0"/>
              <a:t> éléments </a:t>
            </a:r>
          </a:p>
          <a:p>
            <a:pPr algn="ctr"/>
            <a:r>
              <a:rPr lang="fr-FR" b="1" dirty="0" smtClean="0"/>
              <a:t>gauche </a:t>
            </a:r>
          </a:p>
          <a:p>
            <a:pPr algn="ctr"/>
            <a:r>
              <a:rPr lang="fr-FR" b="1" dirty="0"/>
              <a:t>e</a:t>
            </a:r>
            <a:r>
              <a:rPr lang="fr-FR" b="1" dirty="0" smtClean="0"/>
              <a:t>t</a:t>
            </a:r>
          </a:p>
          <a:p>
            <a:pPr algn="ctr"/>
            <a:r>
              <a:rPr lang="fr-FR" b="1" dirty="0" smtClean="0"/>
              <a:t> droit.</a:t>
            </a:r>
            <a:endParaRPr lang="fr-FR" b="1" dirty="0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798" y="7938620"/>
            <a:ext cx="546403" cy="54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2029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200</TotalTime>
  <Words>63</Words>
  <Application>Microsoft Office PowerPoint</Application>
  <PresentationFormat>Format A4 (210 x 297 mm)</PresentationFormat>
  <Paragraphs>12</Paragraphs>
  <Slides>2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Simpson</vt:lpstr>
      <vt:lpstr>Thème Office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32</cp:revision>
  <dcterms:created xsi:type="dcterms:W3CDTF">2020-12-07T14:35:38Z</dcterms:created>
  <dcterms:modified xsi:type="dcterms:W3CDTF">2021-05-18T13:34:44Z</dcterms:modified>
</cp:coreProperties>
</file>