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9966"/>
    <a:srgbClr val="FF5050"/>
    <a:srgbClr val="FF0066"/>
    <a:srgbClr val="993366"/>
    <a:srgbClr val="FF00FF"/>
    <a:srgbClr val="FF7575"/>
    <a:srgbClr val="FF6969"/>
    <a:srgbClr val="FF5353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C7C4C-8D06-4628-8537-68F16A92B785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BC73F-256E-4F76-8F10-2E2366E468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2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3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0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81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78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60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1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48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35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91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36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23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07C5-629A-47F2-AF47-F5D659F888B8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15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colorTemperature colorTemp="7522"/>
                    </a14:imgEffect>
                    <a14:imgEffect>
                      <a14:saturation sat="147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avec coins rognés en diagonale 5"/>
          <p:cNvSpPr/>
          <p:nvPr/>
        </p:nvSpPr>
        <p:spPr>
          <a:xfrm>
            <a:off x="1524000" y="2416629"/>
            <a:ext cx="9406596" cy="1803679"/>
          </a:xfrm>
          <a:prstGeom prst="snip2Diag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  <a:alpha val="34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406597" cy="23876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Gill Sans Ultra Bold Condensed" panose="020B0A06020104020203" pitchFamily="34" charset="0"/>
              </a:rPr>
              <a:t>MINI PROJET - LABYRINTHE</a:t>
            </a:r>
            <a:endParaRPr lang="fr-FR" dirty="0">
              <a:solidFill>
                <a:srgbClr val="FF0000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</a:rPr>
              <a:t>Présenté par DELOUVEE Noé, ABDOUL Noé et GUETTAB Anaïs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75" y="1690688"/>
            <a:ext cx="8860250" cy="364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9933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705" y="1825625"/>
            <a:ext cx="7409843" cy="30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FF00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50" y="653707"/>
            <a:ext cx="7552300" cy="54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FF5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670" y="2199249"/>
            <a:ext cx="7051589" cy="30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976" y="2590654"/>
            <a:ext cx="8154048" cy="21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9933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9" y="1242280"/>
            <a:ext cx="7397742" cy="4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3000">
              <a:schemeClr val="bg1">
                <a:lumMod val="95000"/>
              </a:schemeClr>
            </a:gs>
            <a:gs pos="69000">
              <a:schemeClr val="bg1">
                <a:lumMod val="95000"/>
              </a:schemeClr>
            </a:gs>
            <a:gs pos="97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892" y="2572748"/>
            <a:ext cx="10920548" cy="1325563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Merci de votre attention</a:t>
            </a:r>
            <a:endParaRPr lang="fr-FR" sz="8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2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6" b="6154"/>
          <a:stretch/>
        </p:blipFill>
        <p:spPr>
          <a:xfrm rot="10800000">
            <a:off x="2308484" y="323557"/>
            <a:ext cx="7854302" cy="6049106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3633694" y="1859005"/>
            <a:ext cx="3233271" cy="893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176675" y="1730509"/>
            <a:ext cx="3272119" cy="80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588155" y="2265528"/>
            <a:ext cx="607326" cy="20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553803" y="2376985"/>
            <a:ext cx="878006" cy="25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2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cBotics - Maze Solv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56" y="1690688"/>
            <a:ext cx="8684687" cy="37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5823" y="503574"/>
            <a:ext cx="3832273" cy="212119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avec flèche vers le bas 4"/>
          <p:cNvSpPr/>
          <p:nvPr/>
        </p:nvSpPr>
        <p:spPr>
          <a:xfrm>
            <a:off x="1471246" y="503574"/>
            <a:ext cx="4052435" cy="3067392"/>
          </a:xfrm>
          <a:prstGeom prst="downArrowCallout">
            <a:avLst/>
          </a:prstGeom>
          <a:solidFill>
            <a:schemeClr val="lt1">
              <a:alpha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Choix techniques</a:t>
            </a:r>
          </a:p>
        </p:txBody>
      </p:sp>
      <p:sp>
        <p:nvSpPr>
          <p:cNvPr id="6" name="Rectangle avec flèche vers la droite 5"/>
          <p:cNvSpPr/>
          <p:nvPr/>
        </p:nvSpPr>
        <p:spPr>
          <a:xfrm>
            <a:off x="1471246" y="3767927"/>
            <a:ext cx="4568425" cy="222331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147"/>
            </a:avLst>
          </a:prstGeom>
          <a:solidFill>
            <a:schemeClr val="lt1">
              <a:alpha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avec flèche vers le bas 8"/>
          <p:cNvSpPr/>
          <p:nvPr/>
        </p:nvSpPr>
        <p:spPr>
          <a:xfrm rot="10800000">
            <a:off x="6775822" y="3006712"/>
            <a:ext cx="3832274" cy="2911998"/>
          </a:xfrm>
          <a:prstGeom prst="downArrowCallou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019568" y="4694920"/>
            <a:ext cx="266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Types de programmations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540233" y="4838105"/>
            <a:ext cx="2303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Difficultés rencontrées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6372" y="1450266"/>
            <a:ext cx="3721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Solutions trouvées face aux difficultés</a:t>
            </a:r>
          </a:p>
        </p:txBody>
      </p:sp>
    </p:spTree>
    <p:extLst>
      <p:ext uri="{BB962C8B-B14F-4D97-AF65-F5344CB8AC3E}">
        <p14:creationId xmlns:p14="http://schemas.microsoft.com/office/powerpoint/2010/main" val="227062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F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93" y="1690688"/>
            <a:ext cx="6646613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51" y="1963784"/>
            <a:ext cx="6364705" cy="27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91" y="2966872"/>
            <a:ext cx="7393818" cy="15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4" y="1392481"/>
            <a:ext cx="10720912" cy="40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41" y="2560173"/>
            <a:ext cx="8523620" cy="18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17" y="2445653"/>
            <a:ext cx="9590565" cy="225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30</Words>
  <Application>Microsoft Office PowerPoint</Application>
  <PresentationFormat>Grand écran</PresentationFormat>
  <Paragraphs>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Bahnschrift Condensed</vt:lpstr>
      <vt:lpstr>Britannic Bold</vt:lpstr>
      <vt:lpstr>Calibri</vt:lpstr>
      <vt:lpstr>Calibri Light</vt:lpstr>
      <vt:lpstr>Gill Sans Ultra Bold Condensed</vt:lpstr>
      <vt:lpstr>Thème Office</vt:lpstr>
      <vt:lpstr>MINI PROJET - LABYRINTHE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projet - Labyrinthe</dc:title>
  <dc:creator>guettab</dc:creator>
  <cp:lastModifiedBy>guettab</cp:lastModifiedBy>
  <cp:revision>15</cp:revision>
  <dcterms:created xsi:type="dcterms:W3CDTF">2021-03-24T07:19:41Z</dcterms:created>
  <dcterms:modified xsi:type="dcterms:W3CDTF">2021-05-12T08:53:12Z</dcterms:modified>
</cp:coreProperties>
</file>