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6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66"/>
    <a:srgbClr val="FF5050"/>
    <a:srgbClr val="FF0066"/>
    <a:srgbClr val="993366"/>
    <a:srgbClr val="FF00FF"/>
    <a:srgbClr val="FF7575"/>
    <a:srgbClr val="FF6969"/>
    <a:srgbClr val="FF5353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7C4C-8D06-4628-8537-68F16A92B78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BC73F-256E-4F76-8F10-2E2366E468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2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3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0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8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0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1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3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91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36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23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07C5-629A-47F2-AF47-F5D659F888B8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67F2-9CD6-4CAA-B8DB-2D1B0B5DCE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5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colorTemperature colorTemp="7522"/>
                    </a14:imgEffect>
                    <a14:imgEffect>
                      <a14:saturation sat="147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avec coins rognés en diagonale 5"/>
          <p:cNvSpPr/>
          <p:nvPr/>
        </p:nvSpPr>
        <p:spPr>
          <a:xfrm>
            <a:off x="1524000" y="2416629"/>
            <a:ext cx="9406596" cy="1803679"/>
          </a:xfrm>
          <a:prstGeom prst="snip2Diag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34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06597" cy="2387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MINI PROJET - LABYRINTHE</a:t>
            </a:r>
            <a:endParaRPr lang="fr-FR" dirty="0">
              <a:solidFill>
                <a:srgbClr val="FF0000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rPr>
              <a:t>Présenté par DELOUVEE Noé, ABDOUL Noé et GUETTAB Anaïs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46" y="2081620"/>
            <a:ext cx="7617296" cy="2555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1025" y="4942506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Anaïs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4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9933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04" y="1508488"/>
            <a:ext cx="7769032" cy="3847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9011" y="560871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Noé 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0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FF00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31" y="1276350"/>
            <a:ext cx="5273721" cy="46128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26034" y="6113417"/>
            <a:ext cx="15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Noé 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2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FF5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97" y="1566590"/>
            <a:ext cx="7197330" cy="38153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17475" y="5708468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Anaïs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9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FF9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36" y="1074964"/>
            <a:ext cx="5828484" cy="46357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86846" y="5995851"/>
            <a:ext cx="147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Anaïs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1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9933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81" y="2529839"/>
            <a:ext cx="6809090" cy="18200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08469" y="470262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Noé 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6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82" y="1303020"/>
            <a:ext cx="8893613" cy="42095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78286" y="5760720"/>
            <a:ext cx="220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Noé 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2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3000">
              <a:schemeClr val="bg1">
                <a:lumMod val="95000"/>
              </a:schemeClr>
            </a:gs>
            <a:gs pos="69000">
              <a:schemeClr val="bg1">
                <a:lumMod val="95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892" y="2572748"/>
            <a:ext cx="10920548" cy="1325563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Merci de votre attention</a:t>
            </a:r>
            <a:endParaRPr lang="fr-FR" sz="8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2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6" b="6154"/>
          <a:stretch/>
        </p:blipFill>
        <p:spPr>
          <a:xfrm rot="10800000">
            <a:off x="2308484" y="323557"/>
            <a:ext cx="7854302" cy="604910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633694" y="1859005"/>
            <a:ext cx="3233271" cy="893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176675" y="1730509"/>
            <a:ext cx="3272119" cy="80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588155" y="2265528"/>
            <a:ext cx="607326" cy="20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553803" y="2376985"/>
            <a:ext cx="878006" cy="25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2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Botics - Maze Solv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56" y="1690688"/>
            <a:ext cx="8684687" cy="37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5823" y="503574"/>
            <a:ext cx="3832273" cy="21211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avec flèche vers le bas 4"/>
          <p:cNvSpPr/>
          <p:nvPr/>
        </p:nvSpPr>
        <p:spPr>
          <a:xfrm>
            <a:off x="1471246" y="503574"/>
            <a:ext cx="4052435" cy="3067392"/>
          </a:xfrm>
          <a:prstGeom prst="downArrowCallout">
            <a:avLst/>
          </a:prstGeom>
          <a:solidFill>
            <a:schemeClr val="lt1"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Choix techniques</a:t>
            </a:r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1471246" y="3767927"/>
            <a:ext cx="4568425" cy="22233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147"/>
            </a:avLst>
          </a:prstGeom>
          <a:solidFill>
            <a:schemeClr val="lt1">
              <a:alpha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avec flèche vers le bas 8"/>
          <p:cNvSpPr/>
          <p:nvPr/>
        </p:nvSpPr>
        <p:spPr>
          <a:xfrm rot="10800000">
            <a:off x="6775822" y="3006712"/>
            <a:ext cx="3832274" cy="2911998"/>
          </a:xfrm>
          <a:prstGeom prst="downArrowCallou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019568" y="4694920"/>
            <a:ext cx="266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Types de programmations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540233" y="4838105"/>
            <a:ext cx="230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Difficultés rencontrées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6372" y="1450266"/>
            <a:ext cx="372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Solutions trouvées face aux difficultés</a:t>
            </a:r>
          </a:p>
        </p:txBody>
      </p:sp>
    </p:spTree>
    <p:extLst>
      <p:ext uri="{BB962C8B-B14F-4D97-AF65-F5344CB8AC3E}">
        <p14:creationId xmlns:p14="http://schemas.microsoft.com/office/powerpoint/2010/main" val="227062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60" y="2659652"/>
            <a:ext cx="6069799" cy="14682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46150" y="493776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Anaïs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2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94" y="2161630"/>
            <a:ext cx="9939533" cy="24364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97315" y="5290457"/>
            <a:ext cx="75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Anaïs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73" y="1803627"/>
            <a:ext cx="7824482" cy="31863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07691" y="5486400"/>
            <a:ext cx="9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Noé 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0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62" y="2542630"/>
            <a:ext cx="5098207" cy="1807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9658" y="47335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Noé 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0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39" y="1526585"/>
            <a:ext cx="9537249" cy="4090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3484" y="5896095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Noé </a:t>
            </a:r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6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2285047"/>
            <a:ext cx="6224033" cy="21432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76553" y="4794069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Noé 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51</Words>
  <Application>Microsoft Office PowerPoint</Application>
  <PresentationFormat>Grand écran</PresentationFormat>
  <Paragraphs>20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Bahnschrift Condensed</vt:lpstr>
      <vt:lpstr>Britannic Bold</vt:lpstr>
      <vt:lpstr>Calibri</vt:lpstr>
      <vt:lpstr>Calibri Light</vt:lpstr>
      <vt:lpstr>Gill Sans Ultra Bold Condensed</vt:lpstr>
      <vt:lpstr>Thème Office</vt:lpstr>
      <vt:lpstr>MINI PROJET - LABYRINTHE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projet - Labyrinthe</dc:title>
  <dc:creator>guettab</dc:creator>
  <cp:lastModifiedBy>guettab</cp:lastModifiedBy>
  <cp:revision>17</cp:revision>
  <dcterms:created xsi:type="dcterms:W3CDTF">2021-03-24T07:19:41Z</dcterms:created>
  <dcterms:modified xsi:type="dcterms:W3CDTF">2021-05-18T06:33:22Z</dcterms:modified>
</cp:coreProperties>
</file>