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4" r:id="rId27"/>
    <p:sldId id="285" r:id="rId28"/>
    <p:sldId id="286" r:id="rId29"/>
    <p:sldId id="287" r:id="rId30"/>
    <p:sldId id="288" r:id="rId31"/>
    <p:sldId id="289" r:id="rId32"/>
  </p:sldIdLst>
  <p:sldSz cx="12192000" cy="6858000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idBuXPREZQcxHFgf4vu7g==" hashData="d4f9WKALlb5t3PIg0DifyigzDLvZ3M6FLY+sf1IOee/x/4vsaX9f2jAzi4KQy+LbJRBdUuMvsjJohPPNTfkPA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C5F0F1-04F0-49B9-8750-A8705C1E52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3A28275-F293-4656-88D6-0CBFA73910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4EEC64C-3013-4986-81DF-112970112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B08ED7A-B6AA-444C-9CCB-1506FA697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BEE11F7-12DF-4934-99DF-CA58A53DE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844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999913-4530-4703-B6C6-2C55C8B61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53638FD-DC9F-4210-B688-B1C765A65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2FA9062-5B2D-4ABA-9F7D-A04123DBB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0F4F5A5-A49D-4C75-83E0-6038A6396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24BA749-9FAF-4FCE-BED8-EE7C10312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649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0107B6-E25F-40B8-A578-850F66F90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6999731-6584-4E44-87A4-2934D4A2F1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8D2CDBC-15E9-4333-BDA6-6DE384DB4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8ABB657-2327-4DD7-A888-43A9D086C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ACEFB77-E3F5-445C-B8B7-3334DEEBE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20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AC27FC-EFA9-45D3-A234-CFE2BE02B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ACD7C82-216C-4D9A-9D4B-46DBC87CB2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B6AE3A0-DFB3-4C6A-972E-1A867A0D93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CAA8173-6735-4A00-9333-ECF026E4B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AAC456A-4E1D-4C20-AE56-E41560229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F732075-D03D-44DF-8C93-8E0A94885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5917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1A0277-06DF-4B58-B53B-298292126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6CAAD7D-8612-4CAD-96B0-D6B7F0864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67C88F1-5F0C-4761-AD9B-B7B5F57E83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E9AE01C-45DB-4145-9789-4BC79E43D5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44368AF-0591-4F7C-A325-879A65D2E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89D90B1-427A-4F79-969E-48A6A5121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AF31971-5B6F-4FE1-A40E-531BDA142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4EF46CE-D7B3-48CC-8F1A-6938E183C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9973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07F4AC-C35B-4D46-8387-C1E9FFB47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D86B4A68-8B06-4DA4-989B-80377020C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B69D2B5-939D-4947-8D1E-46C8DA760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FB7749B-7040-4186-98E7-92A98B717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55986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9DA288E-E096-4B50-A3AC-936174279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7EF4FA7-1783-416F-AD2B-8A95DAE92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BEC5719-CABF-42CC-8C8E-7F068D1C2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783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6DD11E-FD04-4365-839C-98D7FFEC3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852999A-FB9D-4CE3-96AF-1614386061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4925B75-C2A1-451B-9515-E18093019E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3DCF918-9DE2-4847-84BF-01C67CAD2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93B13C5-226F-42AB-AFDB-A94670341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EE7CB53-E9DA-4E22-88C9-2DE146F9F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2777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72EC12-0227-4BAE-9E18-C8B74F4D4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6F5963E-9687-4D6C-9C5B-5B0B7801DF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95367B9-C39B-4EED-A314-BF32F491EB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B84680A-A8EC-41FD-9D0F-AED071D7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36E82C4-3D19-41E3-A648-44B444900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5FC8F1F-4417-4BA0-92C3-2B5005EDA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75371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0F1A1B-E284-4E1D-8FD4-A72CBD717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73919CE-53E5-4074-B5F9-7983A2B0F6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800972A-68A7-43D1-924D-6B279723A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D462456-81AF-42A0-BE9D-04A49C434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411AF4-1F28-42A4-AC38-96D594D5D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1699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787FCB3-CEFE-4D15-8B44-C809576D31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41CF53F-ACC5-47FA-A428-D7BCE2E716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D5C6484-5446-4B3E-BB5A-D3FCF0AA2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1E3733C-9CA4-45C9-84F9-D6158C2D0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661C47-8177-475E-B118-EE90BBD4C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07557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CAA516BF-7646-4F31-A354-EE70BBF17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281065A-87A3-40AD-91C1-14F668C4D3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39AA569-109D-480A-96F1-38F531F956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8C82B-51EB-4DDF-841B-75E4FD0114DE}" type="datetimeFigureOut">
              <a:rPr lang="nl-NL" smtClean="0"/>
              <a:t>9-10-2017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453CB53-B496-4E9F-A87D-5E779D1804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5D96B5C-3D3F-41AC-99AB-3B04FDF09B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C19C5-782C-4A90-B577-6D88CFAE9AC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48087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684b2 (Kopie)">
            <a:extLst>
              <a:ext uri="{FF2B5EF4-FFF2-40B4-BE49-F238E27FC236}">
                <a16:creationId xmlns:a16="http://schemas.microsoft.com/office/drawing/2014/main" id="{36B01D5A-253C-4150-ADDB-4649796337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32" y="0"/>
            <a:ext cx="10995421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8D00881A-234A-4CA0-AC14-1C0DD619AD92}"/>
              </a:ext>
            </a:extLst>
          </p:cNvPr>
          <p:cNvSpPr/>
          <p:nvPr/>
        </p:nvSpPr>
        <p:spPr>
          <a:xfrm>
            <a:off x="3677104" y="163782"/>
            <a:ext cx="36006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4400" dirty="0">
                <a:latin typeface="Lynda Cursive" panose="00000400000000000000" pitchFamily="2" charset="0"/>
              </a:rPr>
              <a:t>Indonesia-Java-8</a:t>
            </a:r>
          </a:p>
        </p:txBody>
      </p:sp>
    </p:spTree>
    <p:extLst>
      <p:ext uri="{BB962C8B-B14F-4D97-AF65-F5344CB8AC3E}">
        <p14:creationId xmlns:p14="http://schemas.microsoft.com/office/powerpoint/2010/main" val="82430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sndAc>
          <p:stSnd>
            <p:snd r:embed="rId2" name="Yo Te Amo Maria.wav"/>
          </p:stSnd>
        </p:sndAc>
      </p:transition>
    </mc:Choice>
    <mc:Fallback>
      <p:transition spd="slow" advTm="6000">
        <p:sndAc>
          <p:stSnd>
            <p:snd r:embed="rId2" name="Yo Te Amo Mari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838f7 (Kopie)">
            <a:extLst>
              <a:ext uri="{FF2B5EF4-FFF2-40B4-BE49-F238E27FC236}">
                <a16:creationId xmlns:a16="http://schemas.microsoft.com/office/drawing/2014/main" id="{DB8270EF-476D-4413-BEF8-93471EBE54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58" y="0"/>
            <a:ext cx="103127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92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8959c (Kopie)">
            <a:extLst>
              <a:ext uri="{FF2B5EF4-FFF2-40B4-BE49-F238E27FC236}">
                <a16:creationId xmlns:a16="http://schemas.microsoft.com/office/drawing/2014/main" id="{2C009C33-8BE4-4312-8159-C2E5FE0F9D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83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61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09194 (Kopie)">
            <a:extLst>
              <a:ext uri="{FF2B5EF4-FFF2-40B4-BE49-F238E27FC236}">
                <a16:creationId xmlns:a16="http://schemas.microsoft.com/office/drawing/2014/main" id="{F385DDD4-B3AF-4B76-B2BF-5E739F9728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1" y="0"/>
            <a:ext cx="9763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12468 (Kopie)">
            <a:extLst>
              <a:ext uri="{FF2B5EF4-FFF2-40B4-BE49-F238E27FC236}">
                <a16:creationId xmlns:a16="http://schemas.microsoft.com/office/drawing/2014/main" id="{8302A8C3-88C6-4C30-81CE-B2EF9FD624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72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3524 (Kopie) (Kopie)">
            <a:extLst>
              <a:ext uri="{FF2B5EF4-FFF2-40B4-BE49-F238E27FC236}">
                <a16:creationId xmlns:a16="http://schemas.microsoft.com/office/drawing/2014/main" id="{7DE7B7A6-998F-47F6-9A96-E8D9FC4756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4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059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38338 (Kopie)">
            <a:extLst>
              <a:ext uri="{FF2B5EF4-FFF2-40B4-BE49-F238E27FC236}">
                <a16:creationId xmlns:a16="http://schemas.microsoft.com/office/drawing/2014/main" id="{A89983D1-3514-4095-B8EA-78C60FF730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273" y="0"/>
            <a:ext cx="92829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92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57520 (Kopie) (Kopie)">
            <a:extLst>
              <a:ext uri="{FF2B5EF4-FFF2-40B4-BE49-F238E27FC236}">
                <a16:creationId xmlns:a16="http://schemas.microsoft.com/office/drawing/2014/main" id="{3BD7E034-85C4-4719-8627-231F8C35C2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77" y="0"/>
            <a:ext cx="103127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167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64312 (Kopie)">
            <a:extLst>
              <a:ext uri="{FF2B5EF4-FFF2-40B4-BE49-F238E27FC236}">
                <a16:creationId xmlns:a16="http://schemas.microsoft.com/office/drawing/2014/main" id="{8ACDBED5-75FA-4D59-8D69-624A7691FF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99" y="0"/>
            <a:ext cx="77608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94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67091 (Kopie)">
            <a:extLst>
              <a:ext uri="{FF2B5EF4-FFF2-40B4-BE49-F238E27FC236}">
                <a16:creationId xmlns:a16="http://schemas.microsoft.com/office/drawing/2014/main" id="{0290FBD7-ED0A-4552-869B-4EA4731672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23" y="0"/>
            <a:ext cx="9993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1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69841 (Kopie)">
            <a:extLst>
              <a:ext uri="{FF2B5EF4-FFF2-40B4-BE49-F238E27FC236}">
                <a16:creationId xmlns:a16="http://schemas.microsoft.com/office/drawing/2014/main" id="{CEF50855-B152-47E1-B538-E29F252738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27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2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77502 (Kopie)">
            <a:extLst>
              <a:ext uri="{FF2B5EF4-FFF2-40B4-BE49-F238E27FC236}">
                <a16:creationId xmlns:a16="http://schemas.microsoft.com/office/drawing/2014/main" id="{FC7F78DF-C8B8-4E81-834C-47AF4C18CF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36" y="0"/>
            <a:ext cx="10390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70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1d96 (Kopie)">
            <a:extLst>
              <a:ext uri="{FF2B5EF4-FFF2-40B4-BE49-F238E27FC236}">
                <a16:creationId xmlns:a16="http://schemas.microsoft.com/office/drawing/2014/main" id="{C8A8F838-BA55-4B47-B6E9-46C71518A9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776" y="0"/>
            <a:ext cx="87550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41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2dd9 (Kopie)">
            <a:extLst>
              <a:ext uri="{FF2B5EF4-FFF2-40B4-BE49-F238E27FC236}">
                <a16:creationId xmlns:a16="http://schemas.microsoft.com/office/drawing/2014/main" id="{E2AEFFCB-479C-476F-857E-B510E2ADE3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804" y="0"/>
            <a:ext cx="107374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4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5ba5 (Kopie)">
            <a:extLst>
              <a:ext uri="{FF2B5EF4-FFF2-40B4-BE49-F238E27FC236}">
                <a16:creationId xmlns:a16="http://schemas.microsoft.com/office/drawing/2014/main" id="{93C713AE-EAED-4106-BC11-8AE78811BB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949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49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6a83 (Kopie)">
            <a:extLst>
              <a:ext uri="{FF2B5EF4-FFF2-40B4-BE49-F238E27FC236}">
                <a16:creationId xmlns:a16="http://schemas.microsoft.com/office/drawing/2014/main" id="{6FAF74DF-4190-4F49-8249-29059F16B0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87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7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1057 (Kopie)">
            <a:extLst>
              <a:ext uri="{FF2B5EF4-FFF2-40B4-BE49-F238E27FC236}">
                <a16:creationId xmlns:a16="http://schemas.microsoft.com/office/drawing/2014/main" id="{906E351B-806C-4B4E-AA1B-CACD419D7E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194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63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b535 (Kopie)">
            <a:extLst>
              <a:ext uri="{FF2B5EF4-FFF2-40B4-BE49-F238E27FC236}">
                <a16:creationId xmlns:a16="http://schemas.microsoft.com/office/drawing/2014/main" id="{18C7D865-E84E-4DDA-9791-CA3056BAF7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468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21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663 (Kopie)">
            <a:extLst>
              <a:ext uri="{FF2B5EF4-FFF2-40B4-BE49-F238E27FC236}">
                <a16:creationId xmlns:a16="http://schemas.microsoft.com/office/drawing/2014/main" id="{12AFD6B4-7208-4389-AC0B-17552EA939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155" y="0"/>
            <a:ext cx="90983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83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adc (Kopie) (Kopie)">
            <a:extLst>
              <a:ext uri="{FF2B5EF4-FFF2-40B4-BE49-F238E27FC236}">
                <a16:creationId xmlns:a16="http://schemas.microsoft.com/office/drawing/2014/main" id="{77B20807-FEE6-4526-A759-D97BB41E85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20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05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ba24c (Kopie)">
            <a:extLst>
              <a:ext uri="{FF2B5EF4-FFF2-40B4-BE49-F238E27FC236}">
                <a16:creationId xmlns:a16="http://schemas.microsoft.com/office/drawing/2014/main" id="{7D2C8AA6-29CA-4F2A-92B8-CE5240608B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928" y="0"/>
            <a:ext cx="100111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803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bac84 (Kopie)">
            <a:extLst>
              <a:ext uri="{FF2B5EF4-FFF2-40B4-BE49-F238E27FC236}">
                <a16:creationId xmlns:a16="http://schemas.microsoft.com/office/drawing/2014/main" id="{585DCCB1-E94F-438E-BB51-F53B9F2477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18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36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bali-325450_640 (Kopie)">
            <a:extLst>
              <a:ext uri="{FF2B5EF4-FFF2-40B4-BE49-F238E27FC236}">
                <a16:creationId xmlns:a16="http://schemas.microsoft.com/office/drawing/2014/main" id="{0E6E2889-3A3C-4071-A625-B2DFFF0645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85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9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balinesedans-dwibhumi-milkshakefestival2015-4-kopie-1024x683 (Kopie)">
            <a:extLst>
              <a:ext uri="{FF2B5EF4-FFF2-40B4-BE49-F238E27FC236}">
                <a16:creationId xmlns:a16="http://schemas.microsoft.com/office/drawing/2014/main" id="{0F83CA18-48DC-444D-A470-7E2B56D8C8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643" y="0"/>
            <a:ext cx="10275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01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bc7bf (Kopie)">
            <a:extLst>
              <a:ext uri="{FF2B5EF4-FFF2-40B4-BE49-F238E27FC236}">
                <a16:creationId xmlns:a16="http://schemas.microsoft.com/office/drawing/2014/main" id="{C382B5E3-1705-4E4D-BA45-0AD7393722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24" y="0"/>
            <a:ext cx="100290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47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c1ce8 (Kopie)">
            <a:extLst>
              <a:ext uri="{FF2B5EF4-FFF2-40B4-BE49-F238E27FC236}">
                <a16:creationId xmlns:a16="http://schemas.microsoft.com/office/drawing/2014/main" id="{F42657A4-9261-4587-813A-7B5995FC2B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459" y="0"/>
            <a:ext cx="10197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59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df7c1 (Kopie)">
            <a:extLst>
              <a:ext uri="{FF2B5EF4-FFF2-40B4-BE49-F238E27FC236}">
                <a16:creationId xmlns:a16="http://schemas.microsoft.com/office/drawing/2014/main" id="{9F7AE640-A7FB-40E5-BCA4-1DB7E4165C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39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37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e2b10 (Kopie)">
            <a:extLst>
              <a:ext uri="{FF2B5EF4-FFF2-40B4-BE49-F238E27FC236}">
                <a16:creationId xmlns:a16="http://schemas.microsoft.com/office/drawing/2014/main" id="{FFF33687-E804-47CD-8119-66165B13FF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484" y="0"/>
            <a:ext cx="103703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1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e939c (Kopie)">
            <a:extLst>
              <a:ext uri="{FF2B5EF4-FFF2-40B4-BE49-F238E27FC236}">
                <a16:creationId xmlns:a16="http://schemas.microsoft.com/office/drawing/2014/main" id="{3D110C82-736F-4629-BB8D-A4B4C2064D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848" y="0"/>
            <a:ext cx="91737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680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f587b (Kopie)">
            <a:extLst>
              <a:ext uri="{FF2B5EF4-FFF2-40B4-BE49-F238E27FC236}">
                <a16:creationId xmlns:a16="http://schemas.microsoft.com/office/drawing/2014/main" id="{B31A8A53-4FDA-4270-B3C2-3662575BDD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219" y="0"/>
            <a:ext cx="102175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94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naamloos3 (Kopie)">
            <a:extLst>
              <a:ext uri="{FF2B5EF4-FFF2-40B4-BE49-F238E27FC236}">
                <a16:creationId xmlns:a16="http://schemas.microsoft.com/office/drawing/2014/main" id="{979A4091-F537-49E2-B730-0D30BC5087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34" y="0"/>
            <a:ext cx="10255250" cy="6858000"/>
          </a:xfrm>
          <a:prstGeom prst="rect">
            <a:avLst/>
          </a:prstGeom>
        </p:spPr>
      </p:pic>
      <p:pic>
        <p:nvPicPr>
          <p:cNvPr id="4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73411665-99B0-4FB6-89EF-55581F657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681" y="6584980"/>
            <a:ext cx="1472830" cy="15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65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</Words>
  <Application>Microsoft Office PowerPoint</Application>
  <PresentationFormat>Breedbeeld</PresentationFormat>
  <Paragraphs>1</Paragraphs>
  <Slides>31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Lynda Cursive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2017-10-09T10:18:16Z</dcterms:created>
  <dcterms:modified xsi:type="dcterms:W3CDTF">2017-10-09T10:31:00Z</dcterms:modified>
</cp:coreProperties>
</file>