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5" r:id="rId11"/>
    <p:sldId id="267" r:id="rId12"/>
    <p:sldId id="269" r:id="rId13"/>
    <p:sldId id="270" r:id="rId14"/>
    <p:sldId id="271" r:id="rId15"/>
    <p:sldId id="279" r:id="rId16"/>
    <p:sldId id="272" r:id="rId17"/>
    <p:sldId id="273" r:id="rId18"/>
    <p:sldId id="274" r:id="rId19"/>
    <p:sldId id="277" r:id="rId20"/>
    <p:sldId id="278" r:id="rId21"/>
    <p:sldId id="275" r:id="rId22"/>
    <p:sldId id="276" r:id="rId23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8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12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484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842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759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162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428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09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802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529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545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709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F28B8-B714-48AB-B499-EC9089C34D14}" type="datetimeFigureOut">
              <a:rPr lang="es-ES" smtClean="0"/>
              <a:t>11/01/2017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3DE9C-68DC-424B-9795-3F8BED323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1084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842805"/>
          </a:xfrm>
        </p:spPr>
        <p:txBody>
          <a:bodyPr>
            <a:normAutofit fontScale="90000"/>
          </a:bodyPr>
          <a:lstStyle/>
          <a:p>
            <a:r>
              <a:rPr lang="es-ES" dirty="0">
                <a:solidFill>
                  <a:schemeClr val="bg1"/>
                </a:solidFill>
                <a:latin typeface="Baskerville Old Face" panose="02020602080505020303" pitchFamily="18" charset="0"/>
              </a:rPr>
              <a:t>Visita virtual del suroeste de Estados Unidos</a:t>
            </a:r>
          </a:p>
        </p:txBody>
      </p:sp>
      <p:pic>
        <p:nvPicPr>
          <p:cNvPr id="7" name="Marcador de posición de imagen 6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7" r="7987"/>
          <a:stretch>
            <a:fillRect/>
          </a:stretch>
        </p:blipFill>
        <p:spPr>
          <a:xfrm>
            <a:off x="3579020" y="612949"/>
            <a:ext cx="5444400" cy="3798277"/>
          </a:xfrm>
        </p:spPr>
      </p:pic>
      <p:sp>
        <p:nvSpPr>
          <p:cNvPr id="6" name="Marcador de texto 5"/>
          <p:cNvSpPr>
            <a:spLocks noGrp="1"/>
          </p:cNvSpPr>
          <p:nvPr>
            <p:ph type="body" sz="half" idx="2"/>
          </p:nvPr>
        </p:nvSpPr>
        <p:spPr>
          <a:xfrm>
            <a:off x="629841" y="1286189"/>
            <a:ext cx="2949178" cy="3225521"/>
          </a:xfrm>
        </p:spPr>
        <p:txBody>
          <a:bodyPr>
            <a:normAutofit fontScale="77500" lnSpcReduction="20000"/>
          </a:bodyPr>
          <a:lstStyle/>
          <a:p>
            <a:r>
              <a:rPr lang="es-ES" sz="1800" dirty="0">
                <a:solidFill>
                  <a:schemeClr val="bg1"/>
                </a:solidFill>
                <a:latin typeface="Baskerville Old Face" panose="02020602080505020303" pitchFamily="18" charset="0"/>
              </a:rPr>
              <a:t>Cuando un residente de la costa este de los Estados Unidos va al suroeste de Estados Unidos, se pregunta: "¿Es el mismo Estados Unidos?" Tierra en el suroeste son tan diferentes de la costa este de pequeñas colinas, pueblos y húmedo en el verano, que a veces parece que es un país totalmente independiente.</a:t>
            </a:r>
          </a:p>
          <a:p>
            <a:endParaRPr lang="es-ES" sz="18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r>
              <a:rPr lang="es-ES" sz="1800" dirty="0">
                <a:solidFill>
                  <a:schemeClr val="bg1"/>
                </a:solidFill>
                <a:latin typeface="Baskerville Old Face" panose="02020602080505020303" pitchFamily="18" charset="0"/>
              </a:rPr>
              <a:t>También es probablemente uno de los lugares más bellos del país. Más de un tercio de los parques nacionales del país se encuentra en Colorado, Nuevo México, Utah, Arizona, Nevada y California, y algunas de las ciudades más singulares del país se encuentra inmediatamente al oeste de las Montañas Rocosas.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5938576" y="4411226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TONY-BARES</a:t>
            </a:r>
            <a:endParaRPr lang="es-ES" sz="18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23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plit orient="vert"/>
        <p:sndAc>
          <p:stSnd>
            <p:snd r:embed="rId2" name="The Long Road  Theme From Cal.wav"/>
          </p:stSnd>
        </p:sndAc>
      </p:transition>
    </mc:Choice>
    <mc:Fallback xmlns="">
      <p:transition spd="slow" advTm="15000">
        <p:split orient="vert"/>
        <p:sndAc>
          <p:stSnd>
            <p:snd r:embed="rId4" name="The Long Road  Theme From C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47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2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47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9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"/>
            <a:ext cx="9144000" cy="514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90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93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9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14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52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8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3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5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0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1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5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0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15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2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126</Words>
  <Application>Microsoft Office PowerPoint</Application>
  <PresentationFormat>Presentación en pantalla (16:9)</PresentationFormat>
  <Paragraphs>5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Baskerville Old Face</vt:lpstr>
      <vt:lpstr>Calibri</vt:lpstr>
      <vt:lpstr>Calibri Light</vt:lpstr>
      <vt:lpstr>Tema de Office</vt:lpstr>
      <vt:lpstr>Visita virtual del suroeste de Estados Unidos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Visita virtual del suroeste de Estados Unidos</dc:title>
  <dc:creator>Tony Bares</dc:creator>
  <cp:lastModifiedBy>usuario</cp:lastModifiedBy>
  <cp:revision>5</cp:revision>
  <dcterms:created xsi:type="dcterms:W3CDTF">2017-01-11T10:45:18Z</dcterms:created>
  <dcterms:modified xsi:type="dcterms:W3CDTF">2017-01-11T11:14:12Z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