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7"/>
  </p:notesMasterIdLst>
  <p:sldIdLst>
    <p:sldId id="256" r:id="rId2"/>
    <p:sldId id="329" r:id="rId3"/>
    <p:sldId id="331" r:id="rId4"/>
    <p:sldId id="330" r:id="rId5"/>
    <p:sldId id="259" r:id="rId6"/>
    <p:sldId id="281" r:id="rId7"/>
    <p:sldId id="304" r:id="rId8"/>
    <p:sldId id="271" r:id="rId9"/>
    <p:sldId id="319" r:id="rId10"/>
    <p:sldId id="282" r:id="rId11"/>
    <p:sldId id="286" r:id="rId12"/>
    <p:sldId id="293" r:id="rId13"/>
    <p:sldId id="309" r:id="rId14"/>
    <p:sldId id="313" r:id="rId15"/>
    <p:sldId id="300" r:id="rId16"/>
    <p:sldId id="277" r:id="rId17"/>
    <p:sldId id="288" r:id="rId18"/>
    <p:sldId id="324" r:id="rId19"/>
    <p:sldId id="297" r:id="rId20"/>
    <p:sldId id="280" r:id="rId21"/>
    <p:sldId id="284" r:id="rId22"/>
    <p:sldId id="283" r:id="rId23"/>
    <p:sldId id="263" r:id="rId24"/>
    <p:sldId id="275" r:id="rId25"/>
    <p:sldId id="320" r:id="rId26"/>
    <p:sldId id="278" r:id="rId27"/>
    <p:sldId id="269" r:id="rId28"/>
    <p:sldId id="267" r:id="rId29"/>
    <p:sldId id="317" r:id="rId30"/>
    <p:sldId id="328" r:id="rId31"/>
    <p:sldId id="270" r:id="rId32"/>
    <p:sldId id="261" r:id="rId33"/>
    <p:sldId id="305" r:id="rId34"/>
    <p:sldId id="327" r:id="rId35"/>
    <p:sldId id="310" r:id="rId36"/>
    <p:sldId id="292" r:id="rId37"/>
    <p:sldId id="302" r:id="rId38"/>
    <p:sldId id="290" r:id="rId39"/>
    <p:sldId id="306" r:id="rId40"/>
    <p:sldId id="318" r:id="rId41"/>
    <p:sldId id="312" r:id="rId42"/>
    <p:sldId id="322" r:id="rId43"/>
    <p:sldId id="326" r:id="rId44"/>
    <p:sldId id="314" r:id="rId45"/>
    <p:sldId id="303" r:id="rId46"/>
  </p:sldIdLst>
  <p:sldSz cx="12192000" cy="6858000"/>
  <p:notesSz cx="6858000" cy="9144000"/>
  <p:embeddedFontLst>
    <p:embeddedFont>
      <p:font typeface="Arial Black" panose="020B0A04020102020204" pitchFamily="34" charset="0"/>
      <p:bold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Calibri Light" panose="020F0302020204030204" pitchFamily="34" charset="0"/>
      <p:regular r:id="rId53"/>
      <p:italic r:id="rId54"/>
    </p:embeddedFont>
    <p:embeddedFont>
      <p:font typeface="Constantia" panose="02030602050306030303" pitchFamily="18" charset="0"/>
      <p:regular r:id="rId55"/>
      <p:bold r:id="rId56"/>
      <p:italic r:id="rId57"/>
      <p:boldItalic r:id="rId58"/>
    </p:embeddedFont>
    <p:embeddedFont>
      <p:font typeface="Matura MT Script Capitals" panose="03020802060602070202" pitchFamily="66" charset="0"/>
      <p:regular r:id="rId59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YR4yH3tKjREVh6DWO9zBw==" hashData="lTPt+UIGOGDHqsUFDSskU/FnezmyGE2v7v+/INTMNFNzGk7Ec7URQoy3J2WqkD3HWjVOuYGvQmNTj8FagswF9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3500"/>
    <a:srgbClr val="500000"/>
    <a:srgbClr val="362400"/>
    <a:srgbClr val="2F1444"/>
    <a:srgbClr val="333300"/>
    <a:srgbClr val="2E5C2F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25" autoAdjust="0"/>
    <p:restoredTop sz="94660"/>
  </p:normalViewPr>
  <p:slideViewPr>
    <p:cSldViewPr snapToGrid="0" showGuides="1">
      <p:cViewPr varScale="1">
        <p:scale>
          <a:sx n="97" d="100"/>
          <a:sy n="97" d="100"/>
        </p:scale>
        <p:origin x="84" y="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2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97116-EB6C-4BDA-B328-4F29F0EC5F17}" type="datetimeFigureOut">
              <a:rPr lang="sk-SK" smtClean="0"/>
              <a:t>19. 2. 2020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26A82B-AD3C-4F11-9DB4-A4CF83B542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97191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660811-C5A4-4F70-9E12-C7568D7292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91C918C-E0B8-4D51-9775-07EFF7A6E0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E8CACE5-D0DD-4821-80C2-653BC97C2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B1A3829-5DA4-4CBD-813D-FAFEF1487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49AC18-3CCA-45FC-99FA-A2A30CC4C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96319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4E1413-B48C-48F8-A660-1F481D39A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24FFB0-1BBF-4223-B83C-1343B2C10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9559856-64E9-4C86-99EB-6DF884760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6349416-24A6-46B0-9777-450DBEC6E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997AB8-FC78-418C-AD52-DA088E40F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9907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7AB88-95E5-491B-B371-64232A6EB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68E479-7353-4845-843E-323AC9285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9D3D45-763A-44C2-BB04-0FA58949D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DB59CE-64A2-41F2-873A-2867ED50B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F0ABFF-F633-4587-A29E-F012A54DD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21746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E651C2-7A9A-4D41-9DBA-263B92B3D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7F726D9-E147-44D7-8C26-DE8D9A58BC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2BB960-839F-4755-89E1-21ED1F1AC0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585701-FFA5-4429-9126-935E89043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1FB8696-DFC0-40F1-8893-06CBA245B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33FEAD7-124B-4E75-816C-50FEA705D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02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5F8FCA-5C97-45E2-B0BF-AA79D1B3C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2FFBC13-3B6C-4531-88C5-A5422C1BC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AA25719-B1A5-494F-A552-E6DF4FFFA9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C819418-5F17-41AA-832A-F58A464809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5AA6E88-CD28-4060-818B-26AB4F0AD3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5843765-7B82-491E-8C5E-AE215C6AA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1A693AE-48B0-4E1D-92F0-D5D858222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54B38C7-6F8E-4332-9745-31222B0F5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9338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C6F530-BA35-4CF1-B095-B57B7E00B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B77278F-DB99-4F25-81C2-94AB8BFCF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807C3CB-0535-44C7-A98D-29DF67A25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88ACD92-84B5-4A3B-8787-52C044E49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58883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EED2D55-BE39-456A-94F8-B506B7952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D8BE83B-E91C-461F-A255-383301C64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B86F95F-45DB-4C34-8044-B20124139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2840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CBAED8-DA74-496E-9FF1-F84D7014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FBF176C-7894-4976-BB67-4620F85CC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37EF81B-95B2-40B1-AFCE-D6CAAE3A4A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A363C13-D68D-4961-A241-2006C5790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FA8B5C3-2628-4947-B559-CD69013D2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8159F4B-3596-433D-8D91-E571C00AA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1928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9CD7E6-72EE-408F-8D2D-4211D039A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5308124-B19E-49C0-9314-4BEFC1C9C1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E2A7DC3-C2E0-41C5-920B-53FD119A8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E6D42B4-3AB2-4D2F-88CE-8DE35877C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F1A45F-6F2D-4B39-8754-ADD39A2F2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840F8FB-E6F7-4B0B-A5CC-CFA0D9E83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60759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5C365A-DEE9-429B-BC9F-5DDE93172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4FBB203-4AE5-4C14-A73A-E1F4C806BD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A18F70-1185-469B-9569-D86F5F957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533C0F-C103-4453-A854-15AFAB08A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B4FEAEC-B5D5-4F12-9F5A-A1C833220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4195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CD3BE9E-BF24-4499-BB9E-0C9EF16B7D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548C655-5CED-4C94-ACF8-DD5A6AFA2C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B8280D8-416F-4527-9BBF-1443F513B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BE6D026-F4F0-4B49-A294-F9035CA7C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0C06FB-A807-44A7-847A-A472DBA5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7264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62000">
              <a:schemeClr val="accent2">
                <a:lumMod val="45000"/>
                <a:lumOff val="55000"/>
              </a:schemeClr>
            </a:gs>
            <a:gs pos="87000">
              <a:schemeClr val="accent2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CA81A6E-E2B9-4045-B0EA-C0924352B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59B8861-972D-4C4F-92F8-76C245CE8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B5101BC-DF56-4BA1-8661-6E310DFD9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6B8A9-4306-4DCF-8411-B07E6BE8CCD6}" type="datetimeFigureOut">
              <a:rPr lang="es-MX" smtClean="0"/>
              <a:t>19/02/2020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8A8906-F5D3-4D2A-A657-C88AA4AEA1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EDCADFB-653F-4308-BA95-8A1D61AA91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8AE7B-0ADE-4B93-840C-AA830A501F0E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6621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jpg"/><Relationship Id="rId4" Type="http://schemas.openxmlformats.org/officeDocument/2006/relationships/image" Target="../media/image50.jpeg"/><Relationship Id="rId9" Type="http://schemas.openxmlformats.org/officeDocument/2006/relationships/image" Target="../media/image5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0E6B703-4CFE-40F5-AFF1-7D88DE567ED0}"/>
              </a:ext>
            </a:extLst>
          </p:cNvPr>
          <p:cNvSpPr/>
          <p:nvPr/>
        </p:nvSpPr>
        <p:spPr>
          <a:xfrm>
            <a:off x="2226383" y="5287021"/>
            <a:ext cx="77392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0" b="1" cap="none" spc="0" dirty="0">
                <a:ln w="22225">
                  <a:solidFill>
                    <a:schemeClr val="accent2"/>
                  </a:solidFill>
                  <a:prstDash val="solid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/>
              </a:rPr>
              <a:t>BAJA CALIFORNIA</a:t>
            </a:r>
          </a:p>
        </p:txBody>
      </p:sp>
      <p:pic>
        <p:nvPicPr>
          <p:cNvPr id="56323" name="Picture 3" descr="Renacer">
            <a:extLst>
              <a:ext uri="{FF2B5EF4-FFF2-40B4-BE49-F238E27FC236}">
                <a16:creationId xmlns:a16="http://schemas.microsoft.com/office/drawing/2014/main" id="{61A5D72D-9057-4997-8036-38B1D7619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0063" y="443642"/>
            <a:ext cx="7571874" cy="504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8">
            <a:extLst>
              <a:ext uri="{FF2B5EF4-FFF2-40B4-BE49-F238E27FC236}">
                <a16:creationId xmlns:a16="http://schemas.microsoft.com/office/drawing/2014/main" id="{28B57720-7B2A-47EF-814C-FD681CCB1D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4614" y="4107734"/>
            <a:ext cx="3198311" cy="1107996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MX" sz="6600" b="1" i="1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es-ES" sz="6600" b="1" i="1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D8F9CF3-496F-48B5-BFDF-EE2B17E12399}"/>
              </a:ext>
            </a:extLst>
          </p:cNvPr>
          <p:cNvPicPr>
            <a:picLocks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38"/>
          <a:stretch/>
        </p:blipFill>
        <p:spPr>
          <a:xfrm>
            <a:off x="0" y="-4218"/>
            <a:ext cx="1800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1846B9D-FFED-4EC5-B743-15BEEF84823E}"/>
              </a:ext>
            </a:extLst>
          </p:cNvPr>
          <p:cNvPicPr>
            <a:picLocks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2000" y="0"/>
            <a:ext cx="1800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302F202-6768-4985-B0DB-3D7BB8139B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82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  <p:sndAc>
          <p:stSnd loop="1">
            <p:snd r:embed="rId2" name="1 Vicente Fernández - Puro Cachanilla STR.wav"/>
          </p:stSnd>
        </p:sndAc>
      </p:transition>
    </mc:Choice>
    <mc:Fallback xmlns="">
      <p:transition spd="med" advClick="0" advTm="12000">
        <p:fade/>
        <p:sndAc>
          <p:stSnd loop="1">
            <p:snd r:embed="rId8" name="1 Vicente Fernández - Puro Cachanilla ST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Ocean Blues">
            <a:extLst>
              <a:ext uri="{FF2B5EF4-FFF2-40B4-BE49-F238E27FC236}">
                <a16:creationId xmlns:a16="http://schemas.microsoft.com/office/drawing/2014/main" id="{122DCFAF-A9A3-4251-8B4C-056477E5D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01263F05-5509-48E3-BC83-3787364BC2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44E7A3F7-E1CA-4B29-AD54-E08F9D8D8CEC}"/>
              </a:ext>
            </a:extLst>
          </p:cNvPr>
          <p:cNvSpPr/>
          <p:nvPr/>
        </p:nvSpPr>
        <p:spPr>
          <a:xfrm>
            <a:off x="9900000" y="6300000"/>
            <a:ext cx="1624275" cy="214941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 dirty="0" err="1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por Griffin Royalty 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47D16737-952B-4594-B223-6CAD3F88F2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Blues del océano – La </a:t>
            </a:r>
            <a:r>
              <a:rPr lang="es-MX" sz="24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Bufadora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Ensenada</a:t>
            </a:r>
          </a:p>
        </p:txBody>
      </p:sp>
    </p:spTree>
    <p:extLst>
      <p:ext uri="{BB962C8B-B14F-4D97-AF65-F5344CB8AC3E}">
        <p14:creationId xmlns:p14="http://schemas.microsoft.com/office/powerpoint/2010/main" val="340969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Golden Peace">
            <a:extLst>
              <a:ext uri="{FF2B5EF4-FFF2-40B4-BE49-F238E27FC236}">
                <a16:creationId xmlns:a16="http://schemas.microsoft.com/office/drawing/2014/main" id="{EE4D4D32-1871-4DA8-8B55-9A93065BC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92744EE4-010D-4EA7-9E42-ED0787CCEF7F}"/>
              </a:ext>
            </a:extLst>
          </p:cNvPr>
          <p:cNvSpPr/>
          <p:nvPr/>
        </p:nvSpPr>
        <p:spPr>
          <a:xfrm>
            <a:off x="9900000" y="6300000"/>
            <a:ext cx="1487798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Paul Chávez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E0FF953-4793-42EF-BF01-847F715100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2E7741F7-1C9F-4C0E-9178-0B076E2EBB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Paz de oro en Punta Morro, Ensenada, Baja California 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31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RUCERO CARNIVAL">
            <a:extLst>
              <a:ext uri="{FF2B5EF4-FFF2-40B4-BE49-F238E27FC236}">
                <a16:creationId xmlns:a16="http://schemas.microsoft.com/office/drawing/2014/main" id="{BF7E912F-CAE6-4892-8E7E-E34B7EA54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9400F270-185D-4E91-96CA-E8C393FEF8E7}"/>
              </a:ext>
            </a:extLst>
          </p:cNvPr>
          <p:cNvSpPr/>
          <p:nvPr/>
        </p:nvSpPr>
        <p:spPr>
          <a:xfrm>
            <a:off x="9900000" y="6300000"/>
            <a:ext cx="155601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</a:t>
            </a:r>
            <a:r>
              <a:rPr lang="es-MX" sz="800">
                <a:solidFill>
                  <a:schemeClr val="bg1"/>
                </a:solidFill>
              </a:rPr>
              <a:t>por Eledier</a:t>
            </a:r>
            <a:r>
              <a:rPr lang="es-MX" sz="800" dirty="0">
                <a:solidFill>
                  <a:schemeClr val="bg1"/>
                </a:solidFill>
              </a:rPr>
              <a:t> García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8AE46DFF-6495-4EE4-A97D-550BD7CC2F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BF6764BB-024E-41D9-BE61-AAC992BA6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Crucero Carnival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en Puerto de Ensenada, Baja California</a:t>
            </a:r>
          </a:p>
        </p:txBody>
      </p:sp>
    </p:spTree>
    <p:extLst>
      <p:ext uri="{BB962C8B-B14F-4D97-AF65-F5344CB8AC3E}">
        <p14:creationId xmlns:p14="http://schemas.microsoft.com/office/powerpoint/2010/main" val="139113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Group of Dolphins jumping">
            <a:extLst>
              <a:ext uri="{FF2B5EF4-FFF2-40B4-BE49-F238E27FC236}">
                <a16:creationId xmlns:a16="http://schemas.microsoft.com/office/drawing/2014/main" id="{DB9D034F-5DC6-4AD5-90BB-07341E28A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D09FBC5-48B5-4AFB-937E-7FF833902B1B}"/>
              </a:ext>
            </a:extLst>
          </p:cNvPr>
          <p:cNvSpPr/>
          <p:nvPr/>
        </p:nvSpPr>
        <p:spPr>
          <a:xfrm>
            <a:off x="9900000" y="6300000"/>
            <a:ext cx="1610598" cy="214940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Alberto Mazza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950307A-3D69-40FF-97B1-90970C93F0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CFBD80C-D79E-47FD-A05B-4E4BC290E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Grupo de delfines saltando</a:t>
            </a:r>
          </a:p>
        </p:txBody>
      </p:sp>
    </p:spTree>
    <p:extLst>
      <p:ext uri="{BB962C8B-B14F-4D97-AF65-F5344CB8AC3E}">
        <p14:creationId xmlns:p14="http://schemas.microsoft.com/office/powerpoint/2010/main" val="158731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esert in Afternoon Light by Terri McMillan on 500px">
            <a:extLst>
              <a:ext uri="{FF2B5EF4-FFF2-40B4-BE49-F238E27FC236}">
                <a16:creationId xmlns:a16="http://schemas.microsoft.com/office/drawing/2014/main" id="{A8DC9750-8D3C-4F9B-9464-2C609C059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82234FE-9C4F-469A-8C09-B33670ACFF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4C0CD1BB-5F0F-45B3-9C9E-D44FCE55F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Desierto en la luz de la tarde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8410B56-B02C-41A8-BCFC-4C43EFEE586D}"/>
              </a:ext>
            </a:extLst>
          </p:cNvPr>
          <p:cNvSpPr/>
          <p:nvPr/>
        </p:nvSpPr>
        <p:spPr>
          <a:xfrm>
            <a:off x="9900000" y="6300000"/>
            <a:ext cx="1623260" cy="214941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8743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 descr="13: Silhouettes and Reflections">
            <a:extLst>
              <a:ext uri="{FF2B5EF4-FFF2-40B4-BE49-F238E27FC236}">
                <a16:creationId xmlns:a16="http://schemas.microsoft.com/office/drawing/2014/main" id="{3F6FBB6A-F924-403D-835B-A0763466B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73E77D76-DAE6-4E2F-BA5D-8EA2DF7B46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9C32E28-CD0B-40D1-9BD7-71ED5C329A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Temprano 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en la mañana desde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Campo Archelon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Bahía de Los Ángeles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B1829D6-55F8-4E98-B6B6-E8864CE15D7C}"/>
              </a:ext>
            </a:extLst>
          </p:cNvPr>
          <p:cNvSpPr/>
          <p:nvPr/>
        </p:nvSpPr>
        <p:spPr>
          <a:xfrm>
            <a:off x="9900000" y="6300000"/>
            <a:ext cx="1590702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2684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Sierra San Pedro Martir">
            <a:extLst>
              <a:ext uri="{FF2B5EF4-FFF2-40B4-BE49-F238E27FC236}">
                <a16:creationId xmlns:a16="http://schemas.microsoft.com/office/drawing/2014/main" id="{87039841-459F-472D-8BB7-69892279C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F91BA25-98A1-40B4-AB55-0845F6F25AA9}"/>
              </a:ext>
            </a:extLst>
          </p:cNvPr>
          <p:cNvSpPr/>
          <p:nvPr/>
        </p:nvSpPr>
        <p:spPr>
          <a:xfrm>
            <a:off x="9900000" y="6300000"/>
            <a:ext cx="1556037" cy="214942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2019 </a:t>
            </a:r>
            <a:r>
              <a:rPr lang="es-MX" sz="800">
                <a:solidFill>
                  <a:schemeClr val="bg1"/>
                </a:solidFill>
              </a:rPr>
              <a:t>por Ivan Seimandi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53DBA6F8-83E7-4621-9128-EDFCCBACF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BE13A70-DE62-473D-A08C-FB1C5D145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68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Sierra San Pedro Martir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18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belleza de guadalupe">
            <a:extLst>
              <a:ext uri="{FF2B5EF4-FFF2-40B4-BE49-F238E27FC236}">
                <a16:creationId xmlns:a16="http://schemas.microsoft.com/office/drawing/2014/main" id="{E60AE76C-7A3F-4290-967F-CBBAA1DF4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EF6F592-1B09-44E7-BF06-20A922DC8C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183583B-84D0-4B38-B611-4191687319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Belleza del Gran tiburón blanco, Isla Guadalupe</a:t>
            </a:r>
          </a:p>
        </p:txBody>
      </p:sp>
    </p:spTree>
    <p:extLst>
      <p:ext uri="{BB962C8B-B14F-4D97-AF65-F5344CB8AC3E}">
        <p14:creationId xmlns:p14="http://schemas.microsoft.com/office/powerpoint/2010/main" val="401894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A Stand of Velvet Cactus by Terri McMillan on 500px">
            <a:extLst>
              <a:ext uri="{FF2B5EF4-FFF2-40B4-BE49-F238E27FC236}">
                <a16:creationId xmlns:a16="http://schemas.microsoft.com/office/drawing/2014/main" id="{A3739968-B8DE-4A8A-88E3-3FE4535E9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0C73B8D-A394-4FE1-920C-78DE21D5852C}"/>
              </a:ext>
            </a:extLst>
          </p:cNvPr>
          <p:cNvSpPr/>
          <p:nvPr/>
        </p:nvSpPr>
        <p:spPr>
          <a:xfrm>
            <a:off x="9900000" y="6300000"/>
            <a:ext cx="1610627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BCB4143C-01FF-4414-A157-7EFE916164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65139CAC-0D3F-4E25-B227-7CF33F6942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Cactus aterciopelado en el Valle de los Cirios</a:t>
            </a:r>
          </a:p>
        </p:txBody>
      </p:sp>
    </p:spTree>
    <p:extLst>
      <p:ext uri="{BB962C8B-B14F-4D97-AF65-F5344CB8AC3E}">
        <p14:creationId xmlns:p14="http://schemas.microsoft.com/office/powerpoint/2010/main" val="390129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UNFORGETATBLE MOMENTS by EDUARDO ZEPEDA on 500px">
            <a:extLst>
              <a:ext uri="{FF2B5EF4-FFF2-40B4-BE49-F238E27FC236}">
                <a16:creationId xmlns:a16="http://schemas.microsoft.com/office/drawing/2014/main" id="{551CA38D-0F3C-4BE1-A714-AC5810ABC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540AD64-66E6-4837-86E1-172A807A7C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90060865-37C6-4F6A-9C9D-6A53014E5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Momentos inolvidables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CC91927-3212-4359-8FED-E13D670EF156}"/>
              </a:ext>
            </a:extLst>
          </p:cNvPr>
          <p:cNvSpPr/>
          <p:nvPr/>
        </p:nvSpPr>
        <p:spPr>
          <a:xfrm>
            <a:off x="9900000" y="6300000"/>
            <a:ext cx="1664727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Eduardo Zepeda </a:t>
            </a:r>
          </a:p>
        </p:txBody>
      </p:sp>
    </p:spTree>
    <p:extLst>
      <p:ext uri="{BB962C8B-B14F-4D97-AF65-F5344CB8AC3E}">
        <p14:creationId xmlns:p14="http://schemas.microsoft.com/office/powerpoint/2010/main" val="102550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Mesa Grande">
            <a:extLst>
              <a:ext uri="{FF2B5EF4-FFF2-40B4-BE49-F238E27FC236}">
                <a16:creationId xmlns:a16="http://schemas.microsoft.com/office/drawing/2014/main" id="{6012BF3D-E3FA-4CF3-BAD9-D52768F99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065093E-77D2-48DF-918D-5F2A757A6DB8}"/>
              </a:ext>
            </a:extLst>
          </p:cNvPr>
          <p:cNvSpPr/>
          <p:nvPr/>
        </p:nvSpPr>
        <p:spPr>
          <a:xfrm>
            <a:off x="9900000" y="6300000"/>
            <a:ext cx="1552912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</a:t>
            </a:r>
            <a:r>
              <a:rPr lang="es-MX" sz="800">
                <a:solidFill>
                  <a:schemeClr val="bg1"/>
                </a:solidFill>
              </a:rPr>
              <a:t>Andrea Izzotti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8E67C579-A859-4F70-A4F5-40E8E193E6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2B9A5CB-9A42-4A59-9A66-A11828B37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Vista panorámica del paisaje con caballos salvajes de baja California</a:t>
            </a:r>
          </a:p>
        </p:txBody>
      </p:sp>
    </p:spTree>
    <p:extLst>
      <p:ext uri="{BB962C8B-B14F-4D97-AF65-F5344CB8AC3E}">
        <p14:creationId xmlns:p14="http://schemas.microsoft.com/office/powerpoint/2010/main" val="274261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Action">
            <a:extLst>
              <a:ext uri="{FF2B5EF4-FFF2-40B4-BE49-F238E27FC236}">
                <a16:creationId xmlns:a16="http://schemas.microsoft.com/office/drawing/2014/main" id="{F53ECEFC-A5AB-4787-ADD1-E37A63384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1349B99-D46F-4C35-9CAA-1CA94E4699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906F117-DEB7-4E99-8E11-1E974D69B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Mis amigos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los Pelicanos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- Bahia de Los Angeles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471E328-B316-4749-B655-66AFE3FBE350}"/>
              </a:ext>
            </a:extLst>
          </p:cNvPr>
          <p:cNvSpPr/>
          <p:nvPr/>
        </p:nvSpPr>
        <p:spPr>
          <a:xfrm>
            <a:off x="9792000" y="6300000"/>
            <a:ext cx="1631646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3303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Desert Sunrise">
            <a:extLst>
              <a:ext uri="{FF2B5EF4-FFF2-40B4-BE49-F238E27FC236}">
                <a16:creationId xmlns:a16="http://schemas.microsoft.com/office/drawing/2014/main" id="{EB1F11FD-EDA3-4CAA-A8AE-9027816DC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BFBCD24-CC1B-4FBD-AF4F-A18351BF2E4D}"/>
              </a:ext>
            </a:extLst>
          </p:cNvPr>
          <p:cNvSpPr/>
          <p:nvPr/>
        </p:nvSpPr>
        <p:spPr>
          <a:xfrm>
            <a:off x="9900000" y="6300000"/>
            <a:ext cx="1590218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por </a:t>
            </a:r>
            <a:r>
              <a:rPr lang="es-MX" sz="800">
                <a:solidFill>
                  <a:schemeClr val="bg1"/>
                </a:solidFill>
              </a:rPr>
              <a:t>Christian Heeb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BC493E1B-F0C0-44E3-B638-C62029776D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CE4E2D0-82B3-4645-A8DF-6825D43F83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Baja California, bosque de cactus cerca de Catavinia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15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Tijuana Sunset">
            <a:extLst>
              <a:ext uri="{FF2B5EF4-FFF2-40B4-BE49-F238E27FC236}">
                <a16:creationId xmlns:a16="http://schemas.microsoft.com/office/drawing/2014/main" id="{2443C921-CB5C-49B3-83B1-4FB1AC1A6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5EDBD30-B1C0-40A9-85DB-F5A4FA7705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A689480-575B-4659-A948-C4C55BD1D0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Atardecer en playa de Tijuana</a:t>
            </a:r>
          </a:p>
        </p:txBody>
      </p:sp>
    </p:spTree>
    <p:extLst>
      <p:ext uri="{BB962C8B-B14F-4D97-AF65-F5344CB8AC3E}">
        <p14:creationId xmlns:p14="http://schemas.microsoft.com/office/powerpoint/2010/main" val="188650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Mexico">
            <a:extLst>
              <a:ext uri="{FF2B5EF4-FFF2-40B4-BE49-F238E27FC236}">
                <a16:creationId xmlns:a16="http://schemas.microsoft.com/office/drawing/2014/main" id="{FD514879-99E0-4492-8C3A-1C4E7F270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75E8629-DDD2-405D-86E1-3FE8838A1AAA}"/>
              </a:ext>
            </a:extLst>
          </p:cNvPr>
          <p:cNvSpPr/>
          <p:nvPr/>
        </p:nvSpPr>
        <p:spPr>
          <a:xfrm>
            <a:off x="9756000" y="6300000"/>
            <a:ext cx="1774401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</a:t>
            </a:r>
            <a:r>
              <a:rPr lang="es-MX" sz="800">
                <a:solidFill>
                  <a:schemeClr val="bg1"/>
                </a:solidFill>
              </a:rPr>
              <a:t>Alexander Neukam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3E4AB9E9-F437-4C09-8581-E65E0A562D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2FF7CFE-D90E-40F3-B5EF-D308A3AFE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Catedral de Nuestra Señora de Guadalupe en Tijuana</a:t>
            </a:r>
          </a:p>
        </p:txBody>
      </p:sp>
    </p:spTree>
    <p:extLst>
      <p:ext uri="{BB962C8B-B14F-4D97-AF65-F5344CB8AC3E}">
        <p14:creationId xmlns:p14="http://schemas.microsoft.com/office/powerpoint/2010/main" val="42132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BABY GRAY WHALE.... by Miguel Angel Martinez on 500px">
            <a:extLst>
              <a:ext uri="{FF2B5EF4-FFF2-40B4-BE49-F238E27FC236}">
                <a16:creationId xmlns:a16="http://schemas.microsoft.com/office/drawing/2014/main" id="{0006880A-C596-4CC3-96DE-448F2EE283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25A9BEE-4850-49B0-ADE5-4C28ACA020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FCEC0824-C905-4F1F-8074-D788818772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Bebé Ballena Gris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3DCEBEB-6175-4965-AC22-5A6C0AFB96C8}"/>
              </a:ext>
            </a:extLst>
          </p:cNvPr>
          <p:cNvSpPr/>
          <p:nvPr/>
        </p:nvSpPr>
        <p:spPr>
          <a:xfrm>
            <a:off x="9612000" y="6300000"/>
            <a:ext cx="1962154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por Miguel Ángel Martínez </a:t>
            </a:r>
          </a:p>
        </p:txBody>
      </p:sp>
    </p:spTree>
    <p:extLst>
      <p:ext uri="{BB962C8B-B14F-4D97-AF65-F5344CB8AC3E}">
        <p14:creationId xmlns:p14="http://schemas.microsoft.com/office/powerpoint/2010/main" val="194001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 descr="red sunset">
            <a:extLst>
              <a:ext uri="{FF2B5EF4-FFF2-40B4-BE49-F238E27FC236}">
                <a16:creationId xmlns:a16="http://schemas.microsoft.com/office/drawing/2014/main" id="{AADDBB91-0F73-48C0-8C3B-432BB9931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588BA3E-8237-4D3B-BB9F-4F5803F7A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8930B7-A390-430B-A17B-8092BF6706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Valle de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los Cirios en</a:t>
            </a:r>
            <a:r>
              <a:rPr lang="en-US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n-US" sz="2400" i="1">
                <a:solidFill>
                  <a:schemeClr val="bg1"/>
                </a:solidFill>
                <a:latin typeface="Constantia" panose="02030602050306030303" pitchFamily="18" charset="0"/>
              </a:rPr>
              <a:t>Baja California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47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FOLLOWING at MASTER">
            <a:extLst>
              <a:ext uri="{FF2B5EF4-FFF2-40B4-BE49-F238E27FC236}">
                <a16:creationId xmlns:a16="http://schemas.microsoft.com/office/drawing/2014/main" id="{FCEBA291-A8E1-49B3-B9B1-949D3DFE9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6413"/>
            <a:ext cx="12192000" cy="689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D691A7E-1216-4139-961F-31C156FAAC98}"/>
              </a:ext>
            </a:extLst>
          </p:cNvPr>
          <p:cNvSpPr/>
          <p:nvPr/>
        </p:nvSpPr>
        <p:spPr>
          <a:xfrm>
            <a:off x="9900000" y="6300000"/>
            <a:ext cx="1664727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Eduardo Zepeda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F185DFD-8952-4AD6-91CE-6093D35132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EBE1619-A8C6-49B6-84D2-D9223C9D4E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Siguiendo al Maestro</a:t>
            </a:r>
          </a:p>
        </p:txBody>
      </p:sp>
    </p:spTree>
    <p:extLst>
      <p:ext uri="{BB962C8B-B14F-4D97-AF65-F5344CB8AC3E}">
        <p14:creationId xmlns:p14="http://schemas.microsoft.com/office/powerpoint/2010/main" val="14038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Untitled">
            <a:extLst>
              <a:ext uri="{FF2B5EF4-FFF2-40B4-BE49-F238E27FC236}">
                <a16:creationId xmlns:a16="http://schemas.microsoft.com/office/drawing/2014/main" id="{D620C595-BDBB-44B4-A1AC-543D81106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92DDDFD-DE76-4200-AB4E-FF433808EDB3}"/>
              </a:ext>
            </a:extLst>
          </p:cNvPr>
          <p:cNvSpPr/>
          <p:nvPr/>
        </p:nvSpPr>
        <p:spPr>
          <a:xfrm>
            <a:off x="9900000" y="6300000"/>
            <a:ext cx="1698241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por Mario Rodríguez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CDE95EF-32CF-487F-970F-5DBE186399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2B38D3B-ADC3-4165-924C-D3E2BEBC9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Emotivos recuerdos de un cielo con su manto de luz - Tijuana</a:t>
            </a:r>
          </a:p>
        </p:txBody>
      </p:sp>
    </p:spTree>
    <p:extLst>
      <p:ext uri="{BB962C8B-B14F-4D97-AF65-F5344CB8AC3E}">
        <p14:creationId xmlns:p14="http://schemas.microsoft.com/office/powerpoint/2010/main" val="5190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Tommy the Gull Magnet by Terri McMillan on 500px">
            <a:extLst>
              <a:ext uri="{FF2B5EF4-FFF2-40B4-BE49-F238E27FC236}">
                <a16:creationId xmlns:a16="http://schemas.microsoft.com/office/drawing/2014/main" id="{B48B17AF-0A1F-4680-992C-AC480BEB1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AAB7698-FD09-4EEC-B10C-1368D7B2D6C8}"/>
              </a:ext>
            </a:extLst>
          </p:cNvPr>
          <p:cNvSpPr/>
          <p:nvPr/>
        </p:nvSpPr>
        <p:spPr>
          <a:xfrm>
            <a:off x="9900000" y="6300000"/>
            <a:ext cx="1624274" cy="214942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6A995289-BC4F-4A7D-A290-9E56436AE0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C81D4008-CB9E-4DB9-86F4-4A87CC0198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Gaviotas en la playa de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Campo Archelon, Bahia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de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Los Angeles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23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uge Boojum Tree (Cirio) (Fouquieria columnaris) near Bahia de Los Angeles, Baja California... by robertharding on 500px">
            <a:extLst>
              <a:ext uri="{FF2B5EF4-FFF2-40B4-BE49-F238E27FC236}">
                <a16:creationId xmlns:a16="http://schemas.microsoft.com/office/drawing/2014/main" id="{1ED07A8F-EF88-403D-9AF9-73ED686BF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1A3592E-5690-4924-8D99-CB1200243446}"/>
              </a:ext>
            </a:extLst>
          </p:cNvPr>
          <p:cNvSpPr/>
          <p:nvPr/>
        </p:nvSpPr>
        <p:spPr>
          <a:xfrm>
            <a:off x="9900000" y="6300000"/>
            <a:ext cx="1569684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2014 </a:t>
            </a:r>
            <a:r>
              <a:rPr lang="es-MX" sz="800">
                <a:solidFill>
                  <a:schemeClr val="bg1"/>
                </a:solidFill>
              </a:rPr>
              <a:t>por robertharding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34AA81C9-A3C8-449E-BBBF-712F32C592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99F996DB-4138-42D6-A15F-E5D8C7CE7A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Árbol Boojum enorme (Cirio) (Fouquieria columnaris) cerca de Bahia de Los Angeles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90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Baja California Beaches from the Air">
            <a:extLst>
              <a:ext uri="{FF2B5EF4-FFF2-40B4-BE49-F238E27FC236}">
                <a16:creationId xmlns:a16="http://schemas.microsoft.com/office/drawing/2014/main" id="{D98A736F-7A53-4884-9122-7F19E2123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C6FF6F9-C7F6-4EC8-91DC-35CB5FEEC207}"/>
              </a:ext>
            </a:extLst>
          </p:cNvPr>
          <p:cNvSpPr/>
          <p:nvPr/>
        </p:nvSpPr>
        <p:spPr>
          <a:xfrm>
            <a:off x="9648000" y="6300000"/>
            <a:ext cx="184264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</a:t>
            </a:r>
            <a:r>
              <a:rPr lang="es-MX" sz="800">
                <a:solidFill>
                  <a:schemeClr val="bg1"/>
                </a:solidFill>
              </a:rPr>
              <a:t>Andreas Kronsteiner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5853622F-1390-4E2D-8273-C7B815C8F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8" name="Rectangle 5">
            <a:extLst>
              <a:ext uri="{FF2B5EF4-FFF2-40B4-BE49-F238E27FC236}">
                <a16:creationId xmlns:a16="http://schemas.microsoft.com/office/drawing/2014/main" id="{C573963F-CF4C-4F25-A889-A8A61B7B1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Playas de Baja California desde el aire</a:t>
            </a:r>
          </a:p>
        </p:txBody>
      </p:sp>
    </p:spTree>
    <p:extLst>
      <p:ext uri="{BB962C8B-B14F-4D97-AF65-F5344CB8AC3E}">
        <p14:creationId xmlns:p14="http://schemas.microsoft.com/office/powerpoint/2010/main" val="399100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esenada mexico">
            <a:extLst>
              <a:ext uri="{FF2B5EF4-FFF2-40B4-BE49-F238E27FC236}">
                <a16:creationId xmlns:a16="http://schemas.microsoft.com/office/drawing/2014/main" id="{481AB1B0-FC5A-4BCE-A3AB-EBF86A7CC1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1A090D8-9341-432E-9A52-009AA82057B5}"/>
              </a:ext>
            </a:extLst>
          </p:cNvPr>
          <p:cNvSpPr/>
          <p:nvPr/>
        </p:nvSpPr>
        <p:spPr>
          <a:xfrm>
            <a:off x="10080000" y="6300000"/>
            <a:ext cx="1310377" cy="219708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James C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1A98EA7F-3162-4374-AA0A-646A4414FD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36CFD9E-7774-4212-90B2-40E4437987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Calles de Ensenada</a:t>
            </a:r>
          </a:p>
        </p:txBody>
      </p:sp>
    </p:spTree>
    <p:extLst>
      <p:ext uri="{BB962C8B-B14F-4D97-AF65-F5344CB8AC3E}">
        <p14:creationId xmlns:p14="http://schemas.microsoft.com/office/powerpoint/2010/main" val="174032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 descr="The Boy and the Turtle">
            <a:extLst>
              <a:ext uri="{FF2B5EF4-FFF2-40B4-BE49-F238E27FC236}">
                <a16:creationId xmlns:a16="http://schemas.microsoft.com/office/drawing/2014/main" id="{B2FE6697-7216-498E-9CD7-B3A735AF4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9418FC9-D60B-4076-A7F5-9DD788DE7A49}"/>
              </a:ext>
            </a:extLst>
          </p:cNvPr>
          <p:cNvSpPr/>
          <p:nvPr/>
        </p:nvSpPr>
        <p:spPr>
          <a:xfrm>
            <a:off x="9828000" y="6300000"/>
            <a:ext cx="1610627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2013 por </a:t>
            </a:r>
            <a:r>
              <a:rPr lang="es-MX" sz="800">
                <a:solidFill>
                  <a:schemeClr val="bg1"/>
                </a:solidFill>
              </a:rPr>
              <a:t>Allard Schager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BC46FE83-0367-462B-A3EF-010CB7E738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35426AF-211E-4C6C-A113-FAC11071F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El niño y la Tortuga</a:t>
            </a:r>
          </a:p>
        </p:txBody>
      </p:sp>
    </p:spTree>
    <p:extLst>
      <p:ext uri="{BB962C8B-B14F-4D97-AF65-F5344CB8AC3E}">
        <p14:creationId xmlns:p14="http://schemas.microsoft.com/office/powerpoint/2010/main" val="410923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desert beauty">
            <a:extLst>
              <a:ext uri="{FF2B5EF4-FFF2-40B4-BE49-F238E27FC236}">
                <a16:creationId xmlns:a16="http://schemas.microsoft.com/office/drawing/2014/main" id="{91F93FB5-B48A-469D-B014-BBE9921726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66F88BC-1F23-4E32-9DA6-EB739E05B3F7}"/>
              </a:ext>
            </a:extLst>
          </p:cNvPr>
          <p:cNvSpPr/>
          <p:nvPr/>
        </p:nvSpPr>
        <p:spPr>
          <a:xfrm>
            <a:off x="9756000" y="6300000"/>
            <a:ext cx="1703011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Eduardo Zepeda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A8FED165-1DBC-4812-AD37-C8D6F6D89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6297702-0E91-45BA-9E5C-4D0342E5E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Belleza del desierto</a:t>
            </a:r>
          </a:p>
        </p:txBody>
      </p:sp>
    </p:spTree>
    <p:extLst>
      <p:ext uri="{BB962C8B-B14F-4D97-AF65-F5344CB8AC3E}">
        <p14:creationId xmlns:p14="http://schemas.microsoft.com/office/powerpoint/2010/main" val="247860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atardecer bicolor">
            <a:extLst>
              <a:ext uri="{FF2B5EF4-FFF2-40B4-BE49-F238E27FC236}">
                <a16:creationId xmlns:a16="http://schemas.microsoft.com/office/drawing/2014/main" id="{7048F1DD-9BB6-486F-9C53-FC42CE890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133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4440155-0B57-448C-BE57-3315B8AAA4F6}"/>
              </a:ext>
            </a:extLst>
          </p:cNvPr>
          <p:cNvSpPr/>
          <p:nvPr/>
        </p:nvSpPr>
        <p:spPr>
          <a:xfrm>
            <a:off x="9504000" y="6300000"/>
            <a:ext cx="1968403" cy="214941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Gabriel </a:t>
            </a:r>
            <a:r>
              <a:rPr lang="es-MX" sz="800">
                <a:solidFill>
                  <a:schemeClr val="bg1"/>
                </a:solidFill>
              </a:rPr>
              <a:t>Almanza Sartié</a:t>
            </a:r>
            <a:endParaRPr lang="es-MX" sz="800" dirty="0">
              <a:solidFill>
                <a:schemeClr val="bg1"/>
              </a:solidFill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4ECE07B9-F5A1-4F8D-98CE-30038891F9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D3AC7CD-64F2-45BE-B50B-E4166256E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Atardecer bicolor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34D4C0B-F681-4F93-BAAA-D524CFF13F85}"/>
              </a:ext>
            </a:extLst>
          </p:cNvPr>
          <p:cNvSpPr/>
          <p:nvPr/>
        </p:nvSpPr>
        <p:spPr>
          <a:xfrm>
            <a:off x="2415326" y="6380353"/>
            <a:ext cx="47372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 dirty="0">
                <a:solidFill>
                  <a:schemeClr val="bg1"/>
                </a:solidFill>
              </a:rPr>
              <a:t>A veces en Ensenada se puede apreciar un atardecer Bicolor</a:t>
            </a:r>
          </a:p>
        </p:txBody>
      </p:sp>
    </p:spTree>
    <p:extLst>
      <p:ext uri="{BB962C8B-B14F-4D97-AF65-F5344CB8AC3E}">
        <p14:creationId xmlns:p14="http://schemas.microsoft.com/office/powerpoint/2010/main" val="333037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Mountain Valley Sunset">
            <a:extLst>
              <a:ext uri="{FF2B5EF4-FFF2-40B4-BE49-F238E27FC236}">
                <a16:creationId xmlns:a16="http://schemas.microsoft.com/office/drawing/2014/main" id="{4691082C-2191-41FE-9803-308D9466E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2F4CFAA-3ADA-43FB-9733-F8BED283F907}"/>
              </a:ext>
            </a:extLst>
          </p:cNvPr>
          <p:cNvSpPr/>
          <p:nvPr/>
        </p:nvSpPr>
        <p:spPr>
          <a:xfrm>
            <a:off x="9900000" y="6300000"/>
            <a:ext cx="1556037" cy="219035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Robert Briggs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171EC32-0817-4674-A741-AD69EA8B68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D1834E7-06CD-4F3A-ADD6-56C35431E9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Puesta del sol del valle de la montaña</a:t>
            </a:r>
          </a:p>
        </p:txBody>
      </p:sp>
    </p:spTree>
    <p:extLst>
      <p:ext uri="{BB962C8B-B14F-4D97-AF65-F5344CB8AC3E}">
        <p14:creationId xmlns:p14="http://schemas.microsoft.com/office/powerpoint/2010/main" val="42414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 descr="Deep Fried Lobster">
            <a:extLst>
              <a:ext uri="{FF2B5EF4-FFF2-40B4-BE49-F238E27FC236}">
                <a16:creationId xmlns:a16="http://schemas.microsoft.com/office/drawing/2014/main" id="{CE9B72EF-354A-4C16-A11C-FF284F0F2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C046BA1-9033-4755-954A-AF8D04F94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04CE656-F923-414D-81FB-A05B6AE82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Langosta frita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94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 descr="Algodones Dunes">
            <a:extLst>
              <a:ext uri="{FF2B5EF4-FFF2-40B4-BE49-F238E27FC236}">
                <a16:creationId xmlns:a16="http://schemas.microsoft.com/office/drawing/2014/main" id="{9FBFC695-93EE-434B-98D1-C0FCC708C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75BA1AE-F170-44E5-8B09-68F267B74D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C14FBFB-B0FD-4141-92D1-0818EB3C9C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Las Dunas Algodones</a:t>
            </a:r>
          </a:p>
        </p:txBody>
      </p:sp>
    </p:spTree>
    <p:extLst>
      <p:ext uri="{BB962C8B-B14F-4D97-AF65-F5344CB8AC3E}">
        <p14:creationId xmlns:p14="http://schemas.microsoft.com/office/powerpoint/2010/main" val="361836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Playas 1">
            <a:extLst>
              <a:ext uri="{FF2B5EF4-FFF2-40B4-BE49-F238E27FC236}">
                <a16:creationId xmlns:a16="http://schemas.microsoft.com/office/drawing/2014/main" id="{5F43D64A-CAE6-4610-95A4-A4C4399B7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5260AEB-BFEC-435A-BEE3-119CE3F0F96D}"/>
              </a:ext>
            </a:extLst>
          </p:cNvPr>
          <p:cNvSpPr/>
          <p:nvPr/>
        </p:nvSpPr>
        <p:spPr>
          <a:xfrm>
            <a:off x="9720000" y="6300000"/>
            <a:ext cx="1747105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por Andrew Anderson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D2181A6-64F7-42B3-9000-C28860DADA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570E717-F0FE-452F-9C04-13F7E3EF19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Atardecer en playas de Tijuana</a:t>
            </a:r>
          </a:p>
        </p:txBody>
      </p:sp>
    </p:spTree>
    <p:extLst>
      <p:ext uri="{BB962C8B-B14F-4D97-AF65-F5344CB8AC3E}">
        <p14:creationId xmlns:p14="http://schemas.microsoft.com/office/powerpoint/2010/main" val="428999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Moonbreaching">
            <a:extLst>
              <a:ext uri="{FF2B5EF4-FFF2-40B4-BE49-F238E27FC236}">
                <a16:creationId xmlns:a16="http://schemas.microsoft.com/office/drawing/2014/main" id="{5030818D-87C1-4D5A-A099-EA85738CC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E70AC9E-11A5-4219-BD14-8E32CF5A8706}"/>
              </a:ext>
            </a:extLst>
          </p:cNvPr>
          <p:cNvSpPr/>
          <p:nvPr/>
        </p:nvSpPr>
        <p:spPr>
          <a:xfrm>
            <a:off x="9900000" y="6300000"/>
            <a:ext cx="159698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por </a:t>
            </a:r>
            <a:r>
              <a:rPr lang="es-MX" sz="800">
                <a:solidFill>
                  <a:schemeClr val="bg1"/>
                </a:solidFill>
              </a:rPr>
              <a:t>Andrea Izzotti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2911A355-3A97-4DDA-B7E0-3DF6E83115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E485A07-AD9B-4B04-9A2D-DE594B66F8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Ballena Jorobada saltando en la noche de luna llena en el Océano Pacífico</a:t>
            </a:r>
          </a:p>
        </p:txBody>
      </p:sp>
    </p:spTree>
    <p:extLst>
      <p:ext uri="{BB962C8B-B14F-4D97-AF65-F5344CB8AC3E}">
        <p14:creationId xmlns:p14="http://schemas.microsoft.com/office/powerpoint/2010/main" val="184984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Tiger Dorid (Roboastra tigris), Bahía de los Angeles, Baja">
            <a:extLst>
              <a:ext uri="{FF2B5EF4-FFF2-40B4-BE49-F238E27FC236}">
                <a16:creationId xmlns:a16="http://schemas.microsoft.com/office/drawing/2014/main" id="{E90963DB-D9EA-47EC-853B-42AD526DA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9B740A1-05EA-4AE1-83A5-DD88BB0CAA07}"/>
              </a:ext>
            </a:extLst>
          </p:cNvPr>
          <p:cNvSpPr/>
          <p:nvPr/>
        </p:nvSpPr>
        <p:spPr>
          <a:xfrm>
            <a:off x="9900000" y="6300000"/>
            <a:ext cx="1540883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Felipe Gómez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FAEFA3C-8187-4D1B-9691-E8C1F759B9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1DF08EB-FB9E-4AF3-94FE-076FF04E2D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Tiger Dorid (Roboastra tigris), Bahía de los Angeles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66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 descr="Dunes from the Ocean">
            <a:extLst>
              <a:ext uri="{FF2B5EF4-FFF2-40B4-BE49-F238E27FC236}">
                <a16:creationId xmlns:a16="http://schemas.microsoft.com/office/drawing/2014/main" id="{7B04A4CF-EB72-4882-B00E-A0CAAB877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9BF07DE-5C9C-4859-A42A-2D95494644B6}"/>
              </a:ext>
            </a:extLst>
          </p:cNvPr>
          <p:cNvSpPr/>
          <p:nvPr/>
        </p:nvSpPr>
        <p:spPr>
          <a:xfrm>
            <a:off x="9576000" y="6300000"/>
            <a:ext cx="1861064" cy="214455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</a:t>
            </a:r>
            <a:r>
              <a:rPr lang="es-MX" sz="800">
                <a:solidFill>
                  <a:schemeClr val="bg1"/>
                </a:solidFill>
              </a:rPr>
              <a:t>por Cristobal Garciaferro</a:t>
            </a:r>
            <a:endParaRPr lang="es-MX" sz="800" dirty="0">
              <a:solidFill>
                <a:schemeClr val="bg1"/>
              </a:solidFill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D482B4B6-1826-4A3F-88B5-9ADFBBA5B4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13C3235-99E6-41B2-83FA-F1A0C4E47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Dunas del océano – Guerrero Negro</a:t>
            </a:r>
          </a:p>
        </p:txBody>
      </p:sp>
    </p:spTree>
    <p:extLst>
      <p:ext uri="{BB962C8B-B14F-4D97-AF65-F5344CB8AC3E}">
        <p14:creationId xmlns:p14="http://schemas.microsoft.com/office/powerpoint/2010/main" val="29227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Brilliant Light of Morning">
            <a:extLst>
              <a:ext uri="{FF2B5EF4-FFF2-40B4-BE49-F238E27FC236}">
                <a16:creationId xmlns:a16="http://schemas.microsoft.com/office/drawing/2014/main" id="{69435F16-1510-47FA-8ABC-69A09B0EF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B5B15BBC-473A-4BB6-B74E-6D5D25C0E5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B21012C-B543-46E4-8F26-FA31AA1E32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 Luz brillante de mañana -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Campo Archelon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Bahía de Los Ángeles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3D4F89C-D422-4F3C-A483-63D159061C0B}"/>
              </a:ext>
            </a:extLst>
          </p:cNvPr>
          <p:cNvSpPr/>
          <p:nvPr/>
        </p:nvSpPr>
        <p:spPr>
          <a:xfrm>
            <a:off x="9900000" y="6300000"/>
            <a:ext cx="160435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212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amping under the Milky Way by Alejandro Arias del Razo on 500px">
            <a:extLst>
              <a:ext uri="{FF2B5EF4-FFF2-40B4-BE49-F238E27FC236}">
                <a16:creationId xmlns:a16="http://schemas.microsoft.com/office/drawing/2014/main" id="{3BAE5B4F-8C3D-4D7C-909F-E28A69123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70C4280-42C9-4212-B57E-9D7C64ECB2D4}"/>
              </a:ext>
            </a:extLst>
          </p:cNvPr>
          <p:cNvSpPr/>
          <p:nvPr/>
        </p:nvSpPr>
        <p:spPr>
          <a:xfrm>
            <a:off x="9432000" y="6300000"/>
            <a:ext cx="200935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por Alejandro Arias del Razo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8B6ED015-D9AC-45D8-A112-6DC92BF084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2C6009B5-5BB0-457F-9468-3DF25D719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Acampando bajo la Vía Láctea en la sierra de San Pedro Mártir</a:t>
            </a:r>
          </a:p>
        </p:txBody>
      </p:sp>
    </p:spTree>
    <p:extLst>
      <p:ext uri="{BB962C8B-B14F-4D97-AF65-F5344CB8AC3E}">
        <p14:creationId xmlns:p14="http://schemas.microsoft.com/office/powerpoint/2010/main" val="119394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The Skull, Home of the Friendly Sea Lions">
            <a:extLst>
              <a:ext uri="{FF2B5EF4-FFF2-40B4-BE49-F238E27FC236}">
                <a16:creationId xmlns:a16="http://schemas.microsoft.com/office/drawing/2014/main" id="{DE7B747B-9980-4F56-91F0-834A29104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18F3E34-C338-4450-BC73-2EC091DDF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E02B40E-1A8A-4D39-ADAF-7C242FB73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Isla Calavera, la casa de los leones marinos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D462695-85BA-4B5F-B51E-F601ACD2F887}"/>
              </a:ext>
            </a:extLst>
          </p:cNvPr>
          <p:cNvSpPr/>
          <p:nvPr/>
        </p:nvSpPr>
        <p:spPr>
          <a:xfrm>
            <a:off x="9900000" y="6300000"/>
            <a:ext cx="1590702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739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Baja Desert Sunrise by Michael Flaherty on 500px">
            <a:extLst>
              <a:ext uri="{FF2B5EF4-FFF2-40B4-BE49-F238E27FC236}">
                <a16:creationId xmlns:a16="http://schemas.microsoft.com/office/drawing/2014/main" id="{CEB4D4CB-0DFB-46CE-BEFB-67F06DE18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88147D9-4A81-4B14-AF9D-A10F565C23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F79B8382-F197-4069-BAEF-2BA62B8FC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El sol se eleva sobre el desierto de Baja California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4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A Lovely Spot">
            <a:extLst>
              <a:ext uri="{FF2B5EF4-FFF2-40B4-BE49-F238E27FC236}">
                <a16:creationId xmlns:a16="http://schemas.microsoft.com/office/drawing/2014/main" id="{FB559960-F964-4A95-8C46-171C424FA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93FAF66D-7332-4AFF-8DFA-39BB9680B0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74148E8-D093-479F-AF2F-8267E1F3B5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Un lugar encantador, Bahía de los Ángeles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1A3995F-B745-401F-B020-C3F7204238D6}"/>
              </a:ext>
            </a:extLst>
          </p:cNvPr>
          <p:cNvSpPr/>
          <p:nvPr/>
        </p:nvSpPr>
        <p:spPr>
          <a:xfrm>
            <a:off x="9900000" y="6300000"/>
            <a:ext cx="1604350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</a:t>
            </a:r>
            <a:r>
              <a:rPr lang="es-MX" sz="800">
                <a:solidFill>
                  <a:schemeClr val="bg1"/>
                </a:solidFill>
              </a:rPr>
              <a:t>por Terri McMillan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803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Picture 3" descr="Aqui Empieza la Patria">
            <a:extLst>
              <a:ext uri="{FF2B5EF4-FFF2-40B4-BE49-F238E27FC236}">
                <a16:creationId xmlns:a16="http://schemas.microsoft.com/office/drawing/2014/main" id="{4659E736-3BA1-4E12-AB8F-168448DDC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F3849F9-9F98-4974-BE3F-727E38A3EA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72F9C2E-BC58-4DE0-9EB2-48358510D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62292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Aqui Empieza la Patria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25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Cabo Pulmo under Milky Way">
            <a:extLst>
              <a:ext uri="{FF2B5EF4-FFF2-40B4-BE49-F238E27FC236}">
                <a16:creationId xmlns:a16="http://schemas.microsoft.com/office/drawing/2014/main" id="{601FF2E9-F5A2-49A3-B2D2-1C625721A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CFD5ECF-4E73-48F3-895A-59D84B22EBEB}"/>
              </a:ext>
            </a:extLst>
          </p:cNvPr>
          <p:cNvSpPr/>
          <p:nvPr/>
        </p:nvSpPr>
        <p:spPr>
          <a:xfrm>
            <a:off x="9576000" y="6300000"/>
            <a:ext cx="1858401" cy="215444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</a:t>
            </a:r>
            <a:r>
              <a:rPr lang="es-MX" sz="800">
                <a:solidFill>
                  <a:schemeClr val="bg1"/>
                </a:solidFill>
              </a:rPr>
              <a:t>por Cristobal Garciaferro</a:t>
            </a:r>
            <a:r>
              <a:rPr lang="es-MX" sz="8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B2DB9A7C-60F3-460C-BBFF-17DCF9CF5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B9E02E6-7FFB-40E6-BB3D-146AEDD92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Arco asombroso de la Vía Láctea, en </a:t>
            </a:r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Cabo Pulmo</a:t>
            </a:r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, gran Paraíso, Baja California</a:t>
            </a:r>
          </a:p>
        </p:txBody>
      </p:sp>
    </p:spTree>
    <p:extLst>
      <p:ext uri="{BB962C8B-B14F-4D97-AF65-F5344CB8AC3E}">
        <p14:creationId xmlns:p14="http://schemas.microsoft.com/office/powerpoint/2010/main" val="71430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Picture 3" descr="The Final Frontier ">
            <a:extLst>
              <a:ext uri="{FF2B5EF4-FFF2-40B4-BE49-F238E27FC236}">
                <a16:creationId xmlns:a16="http://schemas.microsoft.com/office/drawing/2014/main" id="{6EEE8CD1-8AB4-4B42-8D82-84C004F95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8FD9621-D327-408E-881B-B55AC8E99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72E7DF3-C6B5-442E-954D-858E044B3CE5}"/>
              </a:ext>
            </a:extLst>
          </p:cNvPr>
          <p:cNvSpPr/>
          <p:nvPr/>
        </p:nvSpPr>
        <p:spPr>
          <a:xfrm>
            <a:off x="9900000" y="6300000"/>
            <a:ext cx="1487798" cy="214941"/>
          </a:xfrm>
          <a:prstGeom prst="rect">
            <a:avLst/>
          </a:prstGeom>
          <a:solidFill>
            <a:srgbClr val="50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2019 por Joel Palafox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24C81D-43B2-4851-BA25-0867C24628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La Frontera Final – Ensenada, B.C.</a:t>
            </a:r>
          </a:p>
        </p:txBody>
      </p:sp>
    </p:spTree>
    <p:extLst>
      <p:ext uri="{BB962C8B-B14F-4D97-AF65-F5344CB8AC3E}">
        <p14:creationId xmlns:p14="http://schemas.microsoft.com/office/powerpoint/2010/main" val="7178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>
            <a:extLst>
              <a:ext uri="{FF2B5EF4-FFF2-40B4-BE49-F238E27FC236}">
                <a16:creationId xmlns:a16="http://schemas.microsoft.com/office/drawing/2014/main" id="{A62BDB54-71EE-409C-8CBE-3B1EECC7D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BA4124D-8069-4FEE-84F5-78C36766BB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D8A118C0-7555-4EEE-95AE-6CB1232FB9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Riviera Mexicana – Ensenada B.C.</a:t>
            </a:r>
          </a:p>
        </p:txBody>
      </p:sp>
    </p:spTree>
    <p:extLst>
      <p:ext uri="{BB962C8B-B14F-4D97-AF65-F5344CB8AC3E}">
        <p14:creationId xmlns:p14="http://schemas.microsoft.com/office/powerpoint/2010/main" val="84067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>
            <a:extLst>
              <a:ext uri="{FF2B5EF4-FFF2-40B4-BE49-F238E27FC236}">
                <a16:creationId xmlns:a16="http://schemas.microsoft.com/office/drawing/2014/main" id="{109F5291-A8DF-45AC-94EB-B8C9FA1CB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2F0C263-CD20-46EF-8631-C9DCC44E2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B24A236-BDF2-4964-98F7-F80E8C8F4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Constantia" panose="02030602050306030303" pitchFamily="18" charset="0"/>
              </a:rPr>
              <a:t>La actual frontera México/Estados Unidos</a:t>
            </a:r>
            <a:endParaRPr lang="es-MX" sz="24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44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ám">
            <a:extLst>
              <a:ext uri="{FF2B5EF4-FFF2-40B4-BE49-F238E27FC236}">
                <a16:creationId xmlns:a16="http://schemas.microsoft.com/office/drawing/2014/main" id="{BDACC1F9-31B8-4A89-92BF-6819F8EC6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1"/>
            <a:ext cx="6857999" cy="12192002"/>
          </a:xfrm>
          <a:prstGeom prst="rect">
            <a:avLst/>
          </a:prstGeom>
        </p:spPr>
      </p:pic>
      <p:pic>
        <p:nvPicPr>
          <p:cNvPr id="34818" name="Mapa" descr="Imagen relacionada">
            <a:extLst>
              <a:ext uri="{FF2B5EF4-FFF2-40B4-BE49-F238E27FC236}">
                <a16:creationId xmlns:a16="http://schemas.microsoft.com/office/drawing/2014/main" id="{463285BD-1F88-4DD0-82EF-B0603EB43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3928" y="3886973"/>
            <a:ext cx="3806664" cy="2619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Foto">
            <a:extLst>
              <a:ext uri="{FF2B5EF4-FFF2-40B4-BE49-F238E27FC236}">
                <a16:creationId xmlns:a16="http://schemas.microsoft.com/office/drawing/2014/main" id="{1A0D388B-000E-4BAE-9B6D-34D6EF2ECB2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0203" y="940634"/>
            <a:ext cx="2435749" cy="4871498"/>
          </a:xfrm>
          <a:prstGeom prst="rect">
            <a:avLst/>
          </a:prstGeom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836683F3-6725-4AAC-9D0A-4EE502D286D1}"/>
              </a:ext>
            </a:extLst>
          </p:cNvPr>
          <p:cNvSpPr/>
          <p:nvPr/>
        </p:nvSpPr>
        <p:spPr>
          <a:xfrm>
            <a:off x="3520555" y="5526658"/>
            <a:ext cx="2435750" cy="276999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es-MX" sz="1200" dirty="0"/>
              <a:t>Pintura | Jaime </a:t>
            </a:r>
            <a:r>
              <a:rPr lang="es-MX" sz="1200" dirty="0" err="1"/>
              <a:t>Carbo</a:t>
            </a:r>
            <a:r>
              <a:rPr lang="es-MX" sz="1200" dirty="0"/>
              <a:t> </a:t>
            </a:r>
            <a:r>
              <a:rPr lang="es-MX" sz="1200" dirty="0" err="1"/>
              <a:t>Marchesini</a:t>
            </a:r>
            <a:endParaRPr lang="es-MX" sz="12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F30CE9E-F042-41E1-AE16-DA8DA21CD0E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459" y="279863"/>
            <a:ext cx="2731245" cy="6273338"/>
          </a:xfrm>
          <a:prstGeom prst="rect">
            <a:avLst/>
          </a:prstGeom>
        </p:spPr>
      </p:pic>
      <p:pic>
        <p:nvPicPr>
          <p:cNvPr id="6" name="Mexico" descr="logoMexico">
            <a:extLst>
              <a:ext uri="{FF2B5EF4-FFF2-40B4-BE49-F238E27FC236}">
                <a16:creationId xmlns:a16="http://schemas.microsoft.com/office/drawing/2014/main" id="{04B2E4EB-9CEC-4B10-A1B0-6C89D83994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59150" y="340625"/>
            <a:ext cx="2736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Musica">
            <a:extLst>
              <a:ext uri="{FF2B5EF4-FFF2-40B4-BE49-F238E27FC236}">
                <a16:creationId xmlns:a16="http://schemas.microsoft.com/office/drawing/2014/main" id="{FA837733-F99F-437E-9B08-8896DCCDCE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06913" y="3886973"/>
            <a:ext cx="291291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sz="1200" b="1" dirty="0">
                <a:solidFill>
                  <a:srgbClr val="FF0000"/>
                </a:solidFill>
              </a:rPr>
              <a:t>Música:</a:t>
            </a:r>
          </a:p>
          <a:p>
            <a:pPr algn="ctr" eaLnBrk="1" hangingPunct="1"/>
            <a:r>
              <a:rPr lang="es-MX" sz="1200" b="1" dirty="0">
                <a:solidFill>
                  <a:srgbClr val="FF0000"/>
                </a:solidFill>
              </a:rPr>
              <a:t>Vicente </a:t>
            </a:r>
            <a:r>
              <a:rPr lang="es-MX" sz="1200" b="1" dirty="0" err="1">
                <a:solidFill>
                  <a:srgbClr val="FF0000"/>
                </a:solidFill>
              </a:rPr>
              <a:t>Fernandez</a:t>
            </a:r>
            <a:r>
              <a:rPr lang="es-MX" sz="1200" b="1" dirty="0">
                <a:solidFill>
                  <a:srgbClr val="FF0000"/>
                </a:solidFill>
              </a:rPr>
              <a:t> – Puro Cachanilla   </a:t>
            </a:r>
          </a:p>
        </p:txBody>
      </p:sp>
      <p:sp>
        <p:nvSpPr>
          <p:cNvPr id="9" name="Imagenes">
            <a:extLst>
              <a:ext uri="{FF2B5EF4-FFF2-40B4-BE49-F238E27FC236}">
                <a16:creationId xmlns:a16="http://schemas.microsoft.com/office/drawing/2014/main" id="{B0E1503C-51CC-4B92-99AF-B3BB87C5B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4154" y="6247847"/>
            <a:ext cx="189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1400" b="1" dirty="0">
                <a:solidFill>
                  <a:srgbClr val="FF0000"/>
                </a:solidFill>
              </a:rPr>
              <a:t>Imágenes de la Web</a:t>
            </a:r>
            <a:endParaRPr lang="es-ES" sz="1400" b="1" dirty="0">
              <a:solidFill>
                <a:srgbClr val="FF0000"/>
              </a:solidFill>
            </a:endParaRPr>
          </a:p>
        </p:txBody>
      </p:sp>
      <p:sp>
        <p:nvSpPr>
          <p:cNvPr id="10" name="E">
            <a:extLst>
              <a:ext uri="{FF2B5EF4-FFF2-40B4-BE49-F238E27FC236}">
                <a16:creationId xmlns:a16="http://schemas.microsoft.com/office/drawing/2014/main" id="{3CA762E2-CD47-4C25-BFAA-C78BC4F6710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71528" y="5955775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11" name="G">
            <a:extLst>
              <a:ext uri="{FF2B5EF4-FFF2-40B4-BE49-F238E27FC236}">
                <a16:creationId xmlns:a16="http://schemas.microsoft.com/office/drawing/2014/main" id="{880AD3E7-A5E5-453A-B48F-1FE518AB9FE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89015" y="6171675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12" name="Lalo">
            <a:extLst>
              <a:ext uri="{FF2B5EF4-FFF2-40B4-BE49-F238E27FC236}">
                <a16:creationId xmlns:a16="http://schemas.microsoft.com/office/drawing/2014/main" id="{1F1C2F08-E8DC-4913-B7C6-7586756412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0252" y="6012825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solidFill>
                  <a:srgbClr val="FF0000"/>
                </a:solidFill>
                <a:latin typeface="Matura MT Script Capitals" pitchFamily="66" charset="0"/>
              </a:rPr>
              <a:t>Lalo </a:t>
            </a:r>
            <a:endParaRPr lang="es-ES" sz="2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sp>
        <p:nvSpPr>
          <p:cNvPr id="13" name="2019">
            <a:extLst>
              <a:ext uri="{FF2B5EF4-FFF2-40B4-BE49-F238E27FC236}">
                <a16:creationId xmlns:a16="http://schemas.microsoft.com/office/drawing/2014/main" id="{896CEC29-3799-4C1F-962A-A4BD56A18383}"/>
              </a:ext>
            </a:extLst>
          </p:cNvPr>
          <p:cNvSpPr txBox="1"/>
          <p:nvPr/>
        </p:nvSpPr>
        <p:spPr>
          <a:xfrm>
            <a:off x="8486629" y="4736181"/>
            <a:ext cx="986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</p:txBody>
      </p:sp>
      <p:grpSp>
        <p:nvGrpSpPr>
          <p:cNvPr id="20" name="Pôvod">
            <a:extLst>
              <a:ext uri="{FF2B5EF4-FFF2-40B4-BE49-F238E27FC236}">
                <a16:creationId xmlns:a16="http://schemas.microsoft.com/office/drawing/2014/main" id="{6C770BA8-D5BE-402D-9F3B-6C8923DDFF44}"/>
              </a:ext>
            </a:extLst>
          </p:cNvPr>
          <p:cNvGrpSpPr/>
          <p:nvPr/>
        </p:nvGrpSpPr>
        <p:grpSpPr>
          <a:xfrm>
            <a:off x="6318288" y="5020174"/>
            <a:ext cx="1026000" cy="1296000"/>
            <a:chOff x="5585525" y="4747008"/>
            <a:chExt cx="1026000" cy="1296000"/>
          </a:xfrm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1" name="Google">
              <a:extLst>
                <a:ext uri="{FF2B5EF4-FFF2-40B4-BE49-F238E27FC236}">
                  <a16:creationId xmlns:a16="http://schemas.microsoft.com/office/drawing/2014/main" id="{5503249A-EF0A-427D-B785-C47C8C1E36B3}"/>
                </a:ext>
              </a:extLst>
            </p:cNvPr>
            <p:cNvPicPr>
              <a:picLocks noChangeArrowheads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594707" y="5719008"/>
              <a:ext cx="1015200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2" name="Pinterest">
              <a:extLst>
                <a:ext uri="{FF2B5EF4-FFF2-40B4-BE49-F238E27FC236}">
                  <a16:creationId xmlns:a16="http://schemas.microsoft.com/office/drawing/2014/main" id="{5D18D04F-9BC7-45F0-9378-3A94162BD358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6337" y="5395008"/>
              <a:ext cx="1021033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</p:spPr>
        </p:pic>
        <p:pic>
          <p:nvPicPr>
            <p:cNvPr id="23" name="Flickr">
              <a:extLst>
                <a:ext uri="{FF2B5EF4-FFF2-40B4-BE49-F238E27FC236}">
                  <a16:creationId xmlns:a16="http://schemas.microsoft.com/office/drawing/2014/main" id="{718BDF9D-7906-409B-A616-3E7D635C29E8}"/>
                </a:ext>
              </a:extLst>
            </p:cNvPr>
            <p:cNvPicPr>
              <a:picLocks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85525" y="5071008"/>
              <a:ext cx="1026000" cy="324000"/>
            </a:xfrm>
            <a:prstGeom prst="rect">
              <a:avLst/>
            </a:prstGeom>
            <a:ln w="15875">
              <a:solidFill>
                <a:schemeClr val="tx1"/>
              </a:solidFill>
            </a:ln>
            <a:effectLst/>
          </p:spPr>
        </p:pic>
        <p:pic>
          <p:nvPicPr>
            <p:cNvPr id="24" name="500px">
              <a:extLst>
                <a:ext uri="{FF2B5EF4-FFF2-40B4-BE49-F238E27FC236}">
                  <a16:creationId xmlns:a16="http://schemas.microsoft.com/office/drawing/2014/main" id="{2E04AC85-83D8-4EB6-BB09-28C6BD527C82}"/>
                </a:ext>
              </a:extLst>
            </p:cNvPr>
            <p:cNvPicPr>
              <a:picLocks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585525" y="4747008"/>
              <a:ext cx="1026000" cy="324000"/>
            </a:xfrm>
            <a:prstGeom prst="rect">
              <a:avLst/>
            </a:prstGeom>
            <a:ln w="15875" cap="sq">
              <a:solidFill>
                <a:schemeClr val="tx1"/>
              </a:solidFill>
              <a:prstDash val="solid"/>
              <a:miter lim="800000"/>
            </a:ln>
            <a:effectLst/>
          </p:spPr>
        </p:pic>
      </p:grpSp>
      <p:pic>
        <p:nvPicPr>
          <p:cNvPr id="25" name="Podanie rúk">
            <a:extLst>
              <a:ext uri="{FF2B5EF4-FFF2-40B4-BE49-F238E27FC236}">
                <a16:creationId xmlns:a16="http://schemas.microsoft.com/office/drawing/2014/main" id="{0AD145CC-A71A-4643-B030-88C2813B015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612" y="329392"/>
            <a:ext cx="4320729" cy="2405646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Autori">
            <a:extLst>
              <a:ext uri="{FF2B5EF4-FFF2-40B4-BE49-F238E27FC236}">
                <a16:creationId xmlns:a16="http://schemas.microsoft.com/office/drawing/2014/main" id="{0DA1BEDA-F376-4E4B-B5B0-1D41A6CB9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9049" y="2840413"/>
            <a:ext cx="416929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Compilación:	</a:t>
            </a:r>
            <a:r>
              <a:rPr lang="sk-SK" sz="1400">
                <a:solidFill>
                  <a:srgbClr val="FF0000"/>
                </a:solidFill>
              </a:rPr>
              <a:t>Eduardo Gutiérrez y Castro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		</a:t>
            </a:r>
            <a:r>
              <a:rPr lang="sk-SK" sz="1400">
                <a:solidFill>
                  <a:srgbClr val="FF0000"/>
                </a:solidFill>
              </a:rPr>
              <a:t>lalo2gu@gmail.com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Cooperación:	</a:t>
            </a:r>
            <a:r>
              <a:rPr lang="sk-SK" sz="1400">
                <a:solidFill>
                  <a:srgbClr val="FF0000"/>
                </a:solidFill>
              </a:rPr>
              <a:t>Steve Rumpler</a:t>
            </a:r>
          </a:p>
          <a:p>
            <a:pPr eaLnBrk="1" hangingPunct="1"/>
            <a:r>
              <a:rPr lang="sk-SK" sz="1400" b="1">
                <a:solidFill>
                  <a:srgbClr val="FF0000"/>
                </a:solidFill>
              </a:rPr>
              <a:t>		</a:t>
            </a:r>
            <a:r>
              <a:rPr lang="es-MX" sz="1400">
                <a:solidFill>
                  <a:srgbClr val="FF0000"/>
                </a:solidFill>
              </a:rPr>
              <a:t>pista2011@gmail.com</a:t>
            </a:r>
            <a:endParaRPr lang="es-MX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572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2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7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7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25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25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9" grpId="0"/>
      <p:bldP spid="10" grpId="0"/>
      <p:bldP spid="11" grpId="0"/>
      <p:bldP spid="12" grpId="0"/>
      <p:bldP spid="13" grpId="0"/>
      <p:bldP spid="26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574</Words>
  <Application>Microsoft Office PowerPoint</Application>
  <PresentationFormat>Širokouhlá</PresentationFormat>
  <Paragraphs>92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45</vt:i4>
      </vt:variant>
    </vt:vector>
  </HeadingPairs>
  <TitlesOfParts>
    <vt:vector size="52" baseType="lpstr">
      <vt:lpstr>Arial</vt:lpstr>
      <vt:lpstr>Calibri Light</vt:lpstr>
      <vt:lpstr>Calibri</vt:lpstr>
      <vt:lpstr>Arial Black</vt:lpstr>
      <vt:lpstr>Constantia</vt:lpstr>
      <vt:lpstr>Matura MT Script Capitals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94</cp:revision>
  <dcterms:created xsi:type="dcterms:W3CDTF">2019-03-10T05:12:54Z</dcterms:created>
  <dcterms:modified xsi:type="dcterms:W3CDTF">2020-02-19T09:43:50Z</dcterms:modified>
</cp:coreProperties>
</file>