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72" r:id="rId2"/>
    <p:sldMasterId id="2147483684" r:id="rId3"/>
    <p:sldMasterId id="2147483696" r:id="rId4"/>
  </p:sldMasterIdLst>
  <p:sldIdLst>
    <p:sldId id="508" r:id="rId5"/>
    <p:sldId id="257" r:id="rId6"/>
    <p:sldId id="476" r:id="rId7"/>
    <p:sldId id="328" r:id="rId8"/>
    <p:sldId id="333" r:id="rId9"/>
    <p:sldId id="364" r:id="rId10"/>
    <p:sldId id="335" r:id="rId11"/>
    <p:sldId id="336" r:id="rId12"/>
    <p:sldId id="337" r:id="rId13"/>
    <p:sldId id="369" r:id="rId14"/>
    <p:sldId id="342" r:id="rId15"/>
    <p:sldId id="505" r:id="rId16"/>
    <p:sldId id="348" r:id="rId17"/>
    <p:sldId id="376" r:id="rId18"/>
    <p:sldId id="353" r:id="rId19"/>
    <p:sldId id="351" r:id="rId20"/>
    <p:sldId id="462" r:id="rId21"/>
    <p:sldId id="258" r:id="rId22"/>
    <p:sldId id="361" r:id="rId23"/>
    <p:sldId id="469" r:id="rId24"/>
    <p:sldId id="474" r:id="rId25"/>
    <p:sldId id="471" r:id="rId26"/>
    <p:sldId id="398" r:id="rId27"/>
    <p:sldId id="373" r:id="rId28"/>
    <p:sldId id="383" r:id="rId29"/>
    <p:sldId id="384" r:id="rId30"/>
    <p:sldId id="380" r:id="rId31"/>
    <p:sldId id="482" r:id="rId32"/>
    <p:sldId id="488" r:id="rId33"/>
    <p:sldId id="378" r:id="rId34"/>
    <p:sldId id="402" r:id="rId35"/>
    <p:sldId id="506" r:id="rId36"/>
    <p:sldId id="389" r:id="rId37"/>
    <p:sldId id="388" r:id="rId38"/>
    <p:sldId id="392" r:id="rId39"/>
    <p:sldId id="393" r:id="rId40"/>
    <p:sldId id="507" r:id="rId41"/>
    <p:sldId id="394" r:id="rId42"/>
    <p:sldId id="468" r:id="rId43"/>
    <p:sldId id="483" r:id="rId44"/>
    <p:sldId id="395" r:id="rId45"/>
    <p:sldId id="396" r:id="rId46"/>
    <p:sldId id="329" r:id="rId47"/>
    <p:sldId id="498" r:id="rId48"/>
  </p:sldIdLst>
  <p:sldSz cx="12192000" cy="6858000"/>
  <p:notesSz cx="6858000" cy="9144000"/>
  <p:embeddedFontLst>
    <p:embeddedFont>
      <p:font typeface="BalloPEEExtBol" pitchFamily="2" charset="0"/>
      <p:regular r:id="rId49"/>
    </p:embeddedFont>
    <p:embeddedFont>
      <p:font typeface="BarbeTEE" pitchFamily="2" charset="0"/>
      <p:regular r:id="rId50"/>
    </p:embeddedFont>
    <p:embeddedFont>
      <p:font typeface="Bassoon" pitchFamily="2" charset="0"/>
      <p:bold r:id="rId51"/>
    </p:embeddedFont>
    <p:embeddedFont>
      <p:font typeface="Calibri" panose="020F0502020204030204" pitchFamily="34" charset="0"/>
      <p:regular r:id="rId52"/>
      <p:bold r:id="rId53"/>
      <p:italic r:id="rId54"/>
      <p:boldItalic r:id="rId55"/>
    </p:embeddedFont>
    <p:embeddedFont>
      <p:font typeface="Calibri Light" panose="020F0302020204030204" pitchFamily="34" charset="0"/>
      <p:regular r:id="rId56"/>
      <p:italic r:id="rId57"/>
    </p:embeddedFont>
    <p:embeddedFont>
      <p:font typeface="Merlin CE" pitchFamily="2" charset="0"/>
      <p:regular r:id="rId58"/>
    </p:embeddedFont>
    <p:embeddedFont>
      <p:font typeface="Nadianne" panose="03020902050305070206" pitchFamily="66" charset="0"/>
      <p:bold r:id="rId5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ImDlck6TDI/WlOH3h6CdA==" hashData="sGXn+vMe7ay+1UqUU4uTIk8cqwDj8nW+Lk5C10j1DZJ1cLCknyrXli5VYihw2XFgkpLyovNRc76SgXehk6GGSg=="/>
  <p:extLst>
    <p:ext uri="{EFAFB233-063F-42B5-8137-9DF3F51BA10A}">
      <p15:sldGuideLst xmlns:p15="http://schemas.microsoft.com/office/powerpoint/2012/main">
        <p15:guide id="1" orient="horz" pos="2136"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009900"/>
    <a:srgbClr val="33CC33"/>
    <a:srgbClr val="D05401"/>
    <a:srgbClr val="D45500"/>
    <a:srgbClr val="18B678"/>
    <a:srgbClr val="F48137"/>
    <a:srgbClr val="319831"/>
    <a:srgbClr val="9F9C76"/>
    <a:srgbClr val="017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85" autoAdjust="0"/>
    <p:restoredTop sz="94660"/>
  </p:normalViewPr>
  <p:slideViewPr>
    <p:cSldViewPr snapToGrid="0" showGuides="1">
      <p:cViewPr varScale="1">
        <p:scale>
          <a:sx n="74" d="100"/>
          <a:sy n="74" d="100"/>
        </p:scale>
        <p:origin x="66" y="942"/>
      </p:cViewPr>
      <p:guideLst>
        <p:guide orient="horz" pos="2136"/>
        <p:guide pos="3840"/>
      </p:guideLst>
    </p:cSldViewPr>
  </p:slideViewPr>
  <p:notesTextViewPr>
    <p:cViewPr>
      <p:scale>
        <a:sx n="1" d="1"/>
        <a:sy n="1" d="1"/>
      </p:scale>
      <p:origin x="0" y="0"/>
    </p:cViewPr>
  </p:notesTextViewPr>
  <p:sorterViewPr>
    <p:cViewPr>
      <p:scale>
        <a:sx n="20" d="100"/>
        <a:sy n="2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font" Target="fonts/font6.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5.fntdata"/><Relationship Id="rId58" Type="http://schemas.openxmlformats.org/officeDocument/2006/relationships/font" Target="fonts/font10.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4.fntdata"/><Relationship Id="rId60"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8.fntdata"/><Relationship Id="rId8" Type="http://schemas.openxmlformats.org/officeDocument/2006/relationships/slide" Target="slides/slide4.xml"/><Relationship Id="rId51" Type="http://schemas.openxmlformats.org/officeDocument/2006/relationships/font" Target="fonts/font3.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11.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352056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057598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209450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0506013-DE7C-4917-A058-2EEEF3687F07}" type="datetimeFigureOut">
              <a:rPr lang="en-US" smtClean="0"/>
              <a:t>4/1/2020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150416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0506013-DE7C-4917-A058-2EEEF3687F07}" type="datetimeFigureOut">
              <a:rPr lang="en-US" smtClean="0"/>
              <a:t>4/1/2020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681487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0506013-DE7C-4917-A058-2EEEF3687F07}" type="datetimeFigureOut">
              <a:rPr lang="en-US" smtClean="0"/>
              <a:t>4/1/2020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295954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506013-DE7C-4917-A058-2EEEF3687F07}" type="datetimeFigureOut">
              <a:rPr lang="en-US" smtClean="0"/>
              <a:t>4/1/2020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431399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4/1/2020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533585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4/1/2020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185576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93207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2477708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6F4ED5F-739A-40A1-89BB-FCA65901458B}"/>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0A9799F4-2045-48C7-B902-4A7151401D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EF719EFC-C88C-4CFB-8A3B-652171FB29AA}"/>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5" name="Zástupný objekt pre pätu 4">
            <a:extLst>
              <a:ext uri="{FF2B5EF4-FFF2-40B4-BE49-F238E27FC236}">
                <a16:creationId xmlns:a16="http://schemas.microsoft.com/office/drawing/2014/main" id="{E3BE8B08-E1A2-4BB3-A254-B5C99E51ED53}"/>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B8A739C-815E-4D9C-9DBA-7A940F01D43C}"/>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0051221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21BDE8-538B-4A1C-9911-65770500455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E67F044-7F61-4E66-A861-E07C5C076A3F}"/>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94225AA4-3E04-416D-8E74-5D3D722F2233}"/>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5" name="Zástupný objekt pre pätu 4">
            <a:extLst>
              <a:ext uri="{FF2B5EF4-FFF2-40B4-BE49-F238E27FC236}">
                <a16:creationId xmlns:a16="http://schemas.microsoft.com/office/drawing/2014/main" id="{2D1A4F68-0D6E-4C76-A434-22B1C0E809C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378B8C57-67D9-4CC0-B704-8AAB311367D4}"/>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699932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3F7A1D2-C085-4FB0-94BE-950F8341B3CC}"/>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A9A044E6-5206-40BC-9663-20580AF70C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D6CABACD-AD04-4A08-AFF1-C00F7DB27603}"/>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5" name="Zástupný objekt pre pätu 4">
            <a:extLst>
              <a:ext uri="{FF2B5EF4-FFF2-40B4-BE49-F238E27FC236}">
                <a16:creationId xmlns:a16="http://schemas.microsoft.com/office/drawing/2014/main" id="{2BB54C61-28CB-440F-88C4-D6272CC48DBF}"/>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F0E72061-5190-4A03-8F4D-1FA4BD2D172A}"/>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9045466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6E5E30D-6C06-4EA9-9995-B684C5BB4828}"/>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10A7481-059B-4295-A7B8-8149985624F9}"/>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8876C161-8EB0-4C67-BB44-9346F86BD28C}"/>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B61AE90-8600-4B99-A593-1BA914E10A53}"/>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6" name="Zástupný objekt pre pätu 5">
            <a:extLst>
              <a:ext uri="{FF2B5EF4-FFF2-40B4-BE49-F238E27FC236}">
                <a16:creationId xmlns:a16="http://schemas.microsoft.com/office/drawing/2014/main" id="{5168CFEE-A412-42CD-A8CE-D39D9ED114E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E85E950-EF99-4ACD-9815-489FFEE85CED}"/>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1404118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EFC7957-D95D-4488-B671-F890D5239DD1}"/>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779ED22B-819C-4E8E-A2B0-36ED7931C0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AECB249-5726-444D-AF85-D056EA1ED548}"/>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D03CC7B0-25D1-4373-B77F-F94801D377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A0160146-53BE-4CA3-9809-44B6949BDFA8}"/>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00BAEFFA-6521-426C-B490-6EC4FE839C0B}"/>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8" name="Zástupný objekt pre pätu 7">
            <a:extLst>
              <a:ext uri="{FF2B5EF4-FFF2-40B4-BE49-F238E27FC236}">
                <a16:creationId xmlns:a16="http://schemas.microsoft.com/office/drawing/2014/main" id="{7DF5175E-92DC-43BE-A6C6-407150E848A8}"/>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A6A833DF-671C-4657-BFC9-91AE1BFA4530}"/>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8773211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9FF7817-2576-4C61-8A82-B5CFFD8C1BDC}"/>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12DD4ABB-A79A-4FA7-A1E2-3F50ECABD235}"/>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4" name="Zástupný objekt pre pätu 3">
            <a:extLst>
              <a:ext uri="{FF2B5EF4-FFF2-40B4-BE49-F238E27FC236}">
                <a16:creationId xmlns:a16="http://schemas.microsoft.com/office/drawing/2014/main" id="{71C12B0B-2E59-436D-9EDF-625C1DCA912B}"/>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B8E663F9-0800-4F2E-991F-9B7895E242A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4884409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63E2AFE6-6ABB-4644-91FA-590C23ECB1F6}"/>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3" name="Zástupný objekt pre pätu 2">
            <a:extLst>
              <a:ext uri="{FF2B5EF4-FFF2-40B4-BE49-F238E27FC236}">
                <a16:creationId xmlns:a16="http://schemas.microsoft.com/office/drawing/2014/main" id="{7D8D7329-D133-4342-9D15-B1660A6448FE}"/>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569DE5E5-8172-4833-B7C0-DCE387A75C2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9106832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D695D6C-9B21-4730-BFA5-8904B551F4CD}"/>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9FA0DE2D-FC67-4A55-9014-C35451A68A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CE096A07-1919-46C2-9A9C-308351236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87D8672-4E6D-4787-A4CC-2E99AA5A3E1A}"/>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6" name="Zástupný objekt pre pätu 5">
            <a:extLst>
              <a:ext uri="{FF2B5EF4-FFF2-40B4-BE49-F238E27FC236}">
                <a16:creationId xmlns:a16="http://schemas.microsoft.com/office/drawing/2014/main" id="{716A814B-4671-4131-9EDA-B4100AC72BD9}"/>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EB6ADECB-D0ED-4AEE-86D6-658D9683032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1245510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652B09-F2A5-413D-AFCE-03B3D74BBAE0}"/>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E01B9E97-E84F-4684-90FE-687FDA57A2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EB40BAF7-7732-40D4-8D0C-F4CF8799FA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69E0B160-6736-40D1-B9B6-9E107F6C643C}"/>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6" name="Zástupný objekt pre pätu 5">
            <a:extLst>
              <a:ext uri="{FF2B5EF4-FFF2-40B4-BE49-F238E27FC236}">
                <a16:creationId xmlns:a16="http://schemas.microsoft.com/office/drawing/2014/main" id="{CE9915FF-F91C-4F15-81AD-A82F01285C6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C0B9C9F6-0EBC-4C61-9B26-E3D1D2DCC8B2}"/>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6566484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714604-7343-4282-BE31-83B1549274F3}"/>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DF876BF2-7810-404B-A84C-16716BCAB6B9}"/>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AF76525-FAA1-4042-B284-510229CA396B}"/>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5" name="Zástupný objekt pre pätu 4">
            <a:extLst>
              <a:ext uri="{FF2B5EF4-FFF2-40B4-BE49-F238E27FC236}">
                <a16:creationId xmlns:a16="http://schemas.microsoft.com/office/drawing/2014/main" id="{66AF87DC-D077-4A99-9743-D74DEF3285B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A21BCFD1-3E05-4965-81C5-9A917912961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9088524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3210062D-CDB8-4DC2-8323-4FEC1C84ABBA}"/>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31AA2740-AE86-4A5F-9059-5FCEF59E06AE}"/>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47B624F-C760-46AB-AA0B-D6E8711A57DF}"/>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5" name="Zástupný objekt pre pätu 4">
            <a:extLst>
              <a:ext uri="{FF2B5EF4-FFF2-40B4-BE49-F238E27FC236}">
                <a16:creationId xmlns:a16="http://schemas.microsoft.com/office/drawing/2014/main" id="{6254CABE-7F3D-469E-A54C-8F47191A5B31}"/>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F8D7EA8-497F-4872-8D90-BABCB8FDFA98}"/>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7778749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42927395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5795037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5422280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0506013-DE7C-4917-A058-2EEEF3687F07}" type="datetimeFigureOut">
              <a:rPr lang="en-US" smtClean="0"/>
              <a:t>4/1/2020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1071636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0506013-DE7C-4917-A058-2EEEF3687F07}" type="datetimeFigureOut">
              <a:rPr lang="en-US" smtClean="0"/>
              <a:t>4/1/2020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6814449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0506013-DE7C-4917-A058-2EEEF3687F07}" type="datetimeFigureOut">
              <a:rPr lang="en-US" smtClean="0"/>
              <a:t>4/1/2020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6441742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506013-DE7C-4917-A058-2EEEF3687F07}" type="datetimeFigureOut">
              <a:rPr lang="en-US" smtClean="0"/>
              <a:t>4/1/2020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882501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4/1/2020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6146358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4/1/2020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05612929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7929725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3572968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8974789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961419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77008142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0506013-DE7C-4917-A058-2EEEF3687F07}" type="datetimeFigureOut">
              <a:rPr lang="en-US" smtClean="0"/>
              <a:t>4/1/2020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19392463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0506013-DE7C-4917-A058-2EEEF3687F07}" type="datetimeFigureOut">
              <a:rPr lang="en-US" smtClean="0"/>
              <a:t>4/1/2020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39767958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0506013-DE7C-4917-A058-2EEEF3687F07}" type="datetimeFigureOut">
              <a:rPr lang="en-US" smtClean="0"/>
              <a:t>4/1/2020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0095783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506013-DE7C-4917-A058-2EEEF3687F07}" type="datetimeFigureOut">
              <a:rPr lang="en-US" smtClean="0"/>
              <a:t>4/1/2020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59684597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4/1/2020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46184598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4/1/2020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16594527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5919637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4100019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506013-DE7C-4917-A058-2EEEF3687F07}" type="datetimeFigureOut">
              <a:rPr lang="en-US" smtClean="0"/>
              <a:t>4/1/2020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C746D2-486B-456D-9137-E6590593C3E2}" type="slidenum">
              <a:rPr lang="en-US" smtClean="0"/>
              <a:t>‹#›</a:t>
            </a:fld>
            <a:endParaRPr lang="en-US"/>
          </a:p>
        </p:txBody>
      </p:sp>
    </p:spTree>
    <p:extLst>
      <p:ext uri="{BB962C8B-B14F-4D97-AF65-F5344CB8AC3E}">
        <p14:creationId xmlns:p14="http://schemas.microsoft.com/office/powerpoint/2010/main" val="34726632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962F1AA-D862-4BD7-890C-88DC1F78E7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7AA5FE21-27FF-4E38-B458-0A27C9B38B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25CE2B4-DF72-4D95-82B7-6F8B65940F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615104-B7AF-4458-B6CA-BD556D76BDF6}" type="datetimeFigureOut">
              <a:rPr lang="sk-SK" smtClean="0"/>
              <a:t>1. 4. 2020</a:t>
            </a:fld>
            <a:endParaRPr lang="sk-SK"/>
          </a:p>
        </p:txBody>
      </p:sp>
      <p:sp>
        <p:nvSpPr>
          <p:cNvPr id="5" name="Zástupný objekt pre pätu 4">
            <a:extLst>
              <a:ext uri="{FF2B5EF4-FFF2-40B4-BE49-F238E27FC236}">
                <a16:creationId xmlns:a16="http://schemas.microsoft.com/office/drawing/2014/main" id="{5B7621E3-4A26-4234-AA36-8E17E04E85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D6EC9B86-8D89-463E-A757-CCDEE6678C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81458-E404-43E6-ACEA-927A6A84CFDA}" type="slidenum">
              <a:rPr lang="sk-SK" smtClean="0"/>
              <a:t>‹#›</a:t>
            </a:fld>
            <a:endParaRPr lang="sk-SK"/>
          </a:p>
        </p:txBody>
      </p:sp>
    </p:spTree>
    <p:extLst>
      <p:ext uri="{BB962C8B-B14F-4D97-AF65-F5344CB8AC3E}">
        <p14:creationId xmlns:p14="http://schemas.microsoft.com/office/powerpoint/2010/main" val="35138996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506013-DE7C-4917-A058-2EEEF3687F07}" type="datetimeFigureOut">
              <a:rPr lang="en-US" smtClean="0"/>
              <a:t>4/1/2020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C746D2-486B-456D-9137-E6590593C3E2}" type="slidenum">
              <a:rPr lang="en-US" smtClean="0"/>
              <a:t>‹#›</a:t>
            </a:fld>
            <a:endParaRPr lang="en-US"/>
          </a:p>
        </p:txBody>
      </p:sp>
    </p:spTree>
    <p:extLst>
      <p:ext uri="{BB962C8B-B14F-4D97-AF65-F5344CB8AC3E}">
        <p14:creationId xmlns:p14="http://schemas.microsoft.com/office/powerpoint/2010/main" val="40673478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506013-DE7C-4917-A058-2EEEF3687F07}" type="datetimeFigureOut">
              <a:rPr lang="en-US" smtClean="0"/>
              <a:t>4/1/2020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C746D2-486B-456D-9137-E6590593C3E2}" type="slidenum">
              <a:rPr lang="en-US" smtClean="0"/>
              <a:t>‹#›</a:t>
            </a:fld>
            <a:endParaRPr lang="en-US"/>
          </a:p>
        </p:txBody>
      </p:sp>
    </p:spTree>
    <p:extLst>
      <p:ext uri="{BB962C8B-B14F-4D97-AF65-F5344CB8AC3E}">
        <p14:creationId xmlns:p14="http://schemas.microsoft.com/office/powerpoint/2010/main" val="427936070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2.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4.jp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0.jp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1.jp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2.jp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3.jp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4.jp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5.jp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6.jpg"/><Relationship Id="rId1" Type="http://schemas.openxmlformats.org/officeDocument/2006/relationships/slideLayout" Target="../slideLayouts/slideLayout40.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7.jp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8.jpg"/><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9.jpg"/><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0.jpg"/><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1.jpg"/><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2.jpg"/><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3.jpg"/><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4.jpg"/><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5.jpg"/><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6.jpg"/><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7.jpg"/><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8.jpg"/><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9.jpg"/><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0.jpg"/><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8C2928FE-E523-4337-8D1E-4B43FE0F86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Miesto">
            <a:extLst>
              <a:ext uri="{FF2B5EF4-FFF2-40B4-BE49-F238E27FC236}">
                <a16:creationId xmlns:a16="http://schemas.microsoft.com/office/drawing/2014/main" id="{BD15940D-6386-4AC6-82AC-208053A48012}"/>
              </a:ext>
            </a:extLst>
          </p:cNvPr>
          <p:cNvSpPr/>
          <p:nvPr/>
        </p:nvSpPr>
        <p:spPr>
          <a:xfrm>
            <a:off x="3342681" y="3538014"/>
            <a:ext cx="5506637" cy="1785104"/>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11000" b="1" i="0" u="none" strike="noStrike" kern="1200" cap="none" spc="600" normalizeH="0" baseline="0" noProof="0">
                <a:ln w="12700">
                  <a:solidFill>
                    <a:srgbClr val="70AD47">
                      <a:lumMod val="50000"/>
                    </a:srgbClr>
                  </a:solidFill>
                  <a:prstDash val="solid"/>
                </a:ln>
                <a:pattFill prst="dotDmnd">
                  <a:fgClr>
                    <a:srgbClr val="D45500"/>
                  </a:fgClr>
                  <a:bgClr>
                    <a:srgbClr val="008000"/>
                  </a:bgClr>
                </a:pattFill>
                <a:effectLst>
                  <a:outerShdw dist="38100" dir="2640000" algn="bl" rotWithShape="0">
                    <a:prstClr val="black"/>
                  </a:outerShdw>
                </a:effectLst>
                <a:uLnTx/>
                <a:uFillTx/>
                <a:latin typeface="BalloPEEExtBol" pitchFamily="2" charset="0"/>
                <a:ea typeface="+mn-ea"/>
                <a:cs typeface="+mn-cs"/>
              </a:rPr>
              <a:t>INDIA - 2</a:t>
            </a:r>
          </a:p>
        </p:txBody>
      </p:sp>
      <p:sp>
        <p:nvSpPr>
          <p:cNvPr id="9" name="Číslo">
            <a:extLst>
              <a:ext uri="{FF2B5EF4-FFF2-40B4-BE49-F238E27FC236}">
                <a16:creationId xmlns:a16="http://schemas.microsoft.com/office/drawing/2014/main" id="{357902AF-994C-4859-AFA6-FE716E0EB1E0}"/>
              </a:ext>
            </a:extLst>
          </p:cNvPr>
          <p:cNvSpPr/>
          <p:nvPr/>
        </p:nvSpPr>
        <p:spPr>
          <a:xfrm>
            <a:off x="812709" y="679838"/>
            <a:ext cx="1944325" cy="1423932"/>
          </a:xfrm>
          <a:prstGeom prst="irregularSeal2">
            <a:avLst/>
          </a:prstGeom>
          <a:gradFill flip="none" rotWithShape="1">
            <a:gsLst>
              <a:gs pos="0">
                <a:schemeClr val="accent6">
                  <a:lumMod val="0"/>
                  <a:lumOff val="100000"/>
                </a:schemeClr>
              </a:gs>
              <a:gs pos="35000">
                <a:schemeClr val="accent6">
                  <a:lumMod val="0"/>
                  <a:lumOff val="100000"/>
                </a:schemeClr>
              </a:gs>
              <a:gs pos="100000">
                <a:srgbClr val="008000"/>
              </a:gs>
            </a:gsLst>
            <a:path path="circle">
              <a:fillToRect l="50000" t="-80000" r="50000" b="180000"/>
            </a:path>
            <a:tileRect/>
          </a:gradFill>
          <a:ln>
            <a:solidFill>
              <a:schemeClr val="tx1">
                <a:lumMod val="85000"/>
                <a:lumOff val="15000"/>
              </a:schemeClr>
            </a:solidFill>
          </a:ln>
          <a:effectLst>
            <a:outerShdw blurRad="50800" dist="381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4000" b="1" i="0" u="none" strike="noStrike" kern="1200" cap="none" spc="0" normalizeH="0" baseline="0" noProof="0">
                <a:ln>
                  <a:solidFill>
                    <a:prstClr val="black"/>
                  </a:solidFill>
                </a:ln>
                <a:solidFill>
                  <a:srgbClr val="70AD47">
                    <a:lumMod val="20000"/>
                    <a:lumOff val="80000"/>
                  </a:srgbClr>
                </a:solidFill>
                <a:effectLst>
                  <a:outerShdw blurRad="38100" dist="38100" dir="2700000" algn="tl">
                    <a:srgbClr val="000000">
                      <a:alpha val="43137"/>
                    </a:srgbClr>
                  </a:outerShdw>
                </a:effectLst>
                <a:uLnTx/>
                <a:uFillTx/>
                <a:latin typeface="Bassoon" pitchFamily="2" charset="0"/>
                <a:ea typeface="+mn-ea"/>
                <a:cs typeface="+mn-cs"/>
              </a:rPr>
              <a:t>04</a:t>
            </a:r>
          </a:p>
        </p:txBody>
      </p:sp>
      <p:pic>
        <p:nvPicPr>
          <p:cNvPr id="11" name="Vlajka">
            <a:extLst>
              <a:ext uri="{FF2B5EF4-FFF2-40B4-BE49-F238E27FC236}">
                <a16:creationId xmlns:a16="http://schemas.microsoft.com/office/drawing/2014/main" id="{76EBD76D-5D5D-4CE4-A989-42D951AB08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821558">
            <a:off x="9138870" y="576212"/>
            <a:ext cx="2336331" cy="1631184"/>
          </a:xfrm>
          <a:prstGeom prst="rect">
            <a:avLst/>
          </a:prstGeom>
          <a:effectLst>
            <a:outerShdw blurRad="50800" dist="50800" dir="5400000" algn="ctr" rotWithShape="0">
              <a:sysClr val="windowText" lastClr="000000"/>
            </a:outerShdw>
          </a:effectLst>
        </p:spPr>
      </p:pic>
    </p:spTree>
    <p:extLst>
      <p:ext uri="{BB962C8B-B14F-4D97-AF65-F5344CB8AC3E}">
        <p14:creationId xmlns:p14="http://schemas.microsoft.com/office/powerpoint/2010/main" val="1498314562"/>
      </p:ext>
    </p:extLst>
  </p:cSld>
  <p:clrMapOvr>
    <a:masterClrMapping/>
  </p:clrMapOvr>
  <mc:AlternateContent xmlns:mc="http://schemas.openxmlformats.org/markup-compatibility/2006" xmlns:p14="http://schemas.microsoft.com/office/powerpoint/2010/main">
    <mc:Choice Requires="p14">
      <p:transition spd="slow" p14:dur="2000" advClick="0" advTm="7000">
        <p:fade/>
        <p:sndAc>
          <p:stSnd loop="1">
            <p:snd r:embed="rId2" name="Bally Sagoo - Aap Ki Nazron.wav"/>
          </p:stSnd>
        </p:sndAc>
      </p:transition>
    </mc:Choice>
    <mc:Fallback xmlns="">
      <p:transition spd="slow" advClick="0" advTm="7000">
        <p:fade/>
        <p:sndAc>
          <p:stSnd loop="1">
            <p:snd r:embed="rId5" name="Bally Sagoo - Aap Ki Nazro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800" decel="100000"/>
                                        <p:tgtEl>
                                          <p:spTgt spid="9"/>
                                        </p:tgtEl>
                                      </p:cBhvr>
                                    </p:animEffect>
                                    <p:anim calcmode="lin" valueType="num">
                                      <p:cBhvr>
                                        <p:cTn id="8" dur="800" decel="100000" fill="hold"/>
                                        <p:tgtEl>
                                          <p:spTgt spid="9"/>
                                        </p:tgtEl>
                                        <p:attrNameLst>
                                          <p:attrName>style.rotation</p:attrName>
                                        </p:attrNameLst>
                                      </p:cBhvr>
                                      <p:tavLst>
                                        <p:tav tm="0">
                                          <p:val>
                                            <p:fltVal val="-90"/>
                                          </p:val>
                                        </p:tav>
                                        <p:tav tm="100000">
                                          <p:val>
                                            <p:fltVal val="0"/>
                                          </p:val>
                                        </p:tav>
                                      </p:tavLst>
                                    </p:anim>
                                    <p:anim calcmode="lin" valueType="num">
                                      <p:cBhvr>
                                        <p:cTn id="9" dur="800" decel="100000" fill="hold"/>
                                        <p:tgtEl>
                                          <p:spTgt spid="9"/>
                                        </p:tgtEl>
                                        <p:attrNameLst>
                                          <p:attrName>ppt_x</p:attrName>
                                        </p:attrNameLst>
                                      </p:cBhvr>
                                      <p:tavLst>
                                        <p:tav tm="0">
                                          <p:val>
                                            <p:strVal val="#ppt_x+0.4"/>
                                          </p:val>
                                        </p:tav>
                                        <p:tav tm="100000">
                                          <p:val>
                                            <p:strVal val="#ppt_x-0.05"/>
                                          </p:val>
                                        </p:tav>
                                      </p:tavLst>
                                    </p:anim>
                                    <p:anim calcmode="lin" valueType="num">
                                      <p:cBhvr>
                                        <p:cTn id="10" dur="800" decel="100000" fill="hold"/>
                                        <p:tgtEl>
                                          <p:spTgt spid="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5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2500"/>
                            </p:stCondLst>
                            <p:childTnLst>
                              <p:par>
                                <p:cTn id="20" presetID="22" presetClass="entr" presetSubtype="8" fill="hold" nodeType="afterEffect">
                                  <p:stCondLst>
                                    <p:cond delay="50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Štátny znak">
            <a:extLst>
              <a:ext uri="{FF2B5EF4-FFF2-40B4-BE49-F238E27FC236}">
                <a16:creationId xmlns:a16="http://schemas.microsoft.com/office/drawing/2014/main" id="{90F3689B-DEBF-4839-89FE-25B8DAFCB8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113" y="4311942"/>
            <a:ext cx="1024656" cy="1741916"/>
          </a:xfrm>
          <a:prstGeom prst="rect">
            <a:avLst/>
          </a:prstGeom>
        </p:spPr>
      </p:pic>
      <p:pic>
        <p:nvPicPr>
          <p:cNvPr id="8" name="Mapa">
            <a:extLst>
              <a:ext uri="{FF2B5EF4-FFF2-40B4-BE49-F238E27FC236}">
                <a16:creationId xmlns:a16="http://schemas.microsoft.com/office/drawing/2014/main" id="{F92511AC-AE37-4835-8C16-1722908363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8170" y="-342018"/>
            <a:ext cx="7542036" cy="7542036"/>
          </a:xfrm>
          <a:prstGeom prst="rect">
            <a:avLst/>
          </a:prstGeom>
        </p:spPr>
      </p:pic>
      <p:pic>
        <p:nvPicPr>
          <p:cNvPr id="10" name="Rám">
            <a:extLst>
              <a:ext uri="{FF2B5EF4-FFF2-40B4-BE49-F238E27FC236}">
                <a16:creationId xmlns:a16="http://schemas.microsoft.com/office/drawing/2014/main" id="{67AAC4BB-BF95-4AE3-8F76-02EA79D589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India">
            <a:extLst>
              <a:ext uri="{FF2B5EF4-FFF2-40B4-BE49-F238E27FC236}">
                <a16:creationId xmlns:a16="http://schemas.microsoft.com/office/drawing/2014/main" id="{A7B2DE02-65D7-413E-969A-85A4872D4F76}"/>
              </a:ext>
            </a:extLst>
          </p:cNvPr>
          <p:cNvSpPr txBox="1"/>
          <p:nvPr/>
        </p:nvSpPr>
        <p:spPr>
          <a:xfrm rot="20587088">
            <a:off x="781482" y="701149"/>
            <a:ext cx="2834670"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8000" b="0" i="1" u="none" strike="noStrike" kern="1200" cap="none" spc="600" normalizeH="0" baseline="0" noProof="0">
                <a:ln>
                  <a:solidFill>
                    <a:prstClr val="white"/>
                  </a:solidFill>
                </a:ln>
                <a:solidFill>
                  <a:srgbClr val="008000"/>
                </a:solidFill>
                <a:effectLst>
                  <a:outerShdw blurRad="50800" dist="38100" dir="2700000" algn="tl" rotWithShape="0">
                    <a:prstClr val="black">
                      <a:alpha val="79000"/>
                    </a:prstClr>
                  </a:outerShdw>
                </a:effectLst>
                <a:uLnTx/>
                <a:uFillTx/>
                <a:latin typeface="BalloPEEExtBol" pitchFamily="2" charset="0"/>
                <a:ea typeface="+mn-ea"/>
                <a:cs typeface="+mn-cs"/>
              </a:rPr>
              <a:t>India</a:t>
            </a:r>
          </a:p>
        </p:txBody>
      </p:sp>
    </p:spTree>
    <p:extLst>
      <p:ext uri="{BB962C8B-B14F-4D97-AF65-F5344CB8AC3E}">
        <p14:creationId xmlns:p14="http://schemas.microsoft.com/office/powerpoint/2010/main" val="145037981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000"/>
                                  </p:stCondLst>
                                  <p:iterate type="lt">
                                    <p:tmAbs val="300"/>
                                  </p:iterate>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p:stCondLst>
                              <p:cond delay="2201"/>
                            </p:stCondLst>
                            <p:childTnLst>
                              <p:par>
                                <p:cTn id="8" presetID="53" presetClass="entr" presetSubtype="528" fill="hold" nodeType="afterEffect">
                                  <p:stCondLst>
                                    <p:cond delay="500"/>
                                  </p:stCondLst>
                                  <p:childTnLst>
                                    <p:set>
                                      <p:cBhvr>
                                        <p:cTn id="9" dur="1" fill="hold">
                                          <p:stCondLst>
                                            <p:cond delay="0"/>
                                          </p:stCondLst>
                                        </p:cTn>
                                        <p:tgtEl>
                                          <p:spTgt spid="3"/>
                                        </p:tgtEl>
                                        <p:attrNameLst>
                                          <p:attrName>style.visibility</p:attrName>
                                        </p:attrNameLst>
                                      </p:cBhvr>
                                      <p:to>
                                        <p:strVal val="visible"/>
                                      </p:to>
                                    </p:set>
                                    <p:anim calcmode="lin" valueType="num">
                                      <p:cBhvr>
                                        <p:cTn id="10" dur="1500" fill="hold"/>
                                        <p:tgtEl>
                                          <p:spTgt spid="3"/>
                                        </p:tgtEl>
                                        <p:attrNameLst>
                                          <p:attrName>ppt_w</p:attrName>
                                        </p:attrNameLst>
                                      </p:cBhvr>
                                      <p:tavLst>
                                        <p:tav tm="0">
                                          <p:val>
                                            <p:fltVal val="0"/>
                                          </p:val>
                                        </p:tav>
                                        <p:tav tm="100000">
                                          <p:val>
                                            <p:strVal val="#ppt_w"/>
                                          </p:val>
                                        </p:tav>
                                      </p:tavLst>
                                    </p:anim>
                                    <p:anim calcmode="lin" valueType="num">
                                      <p:cBhvr>
                                        <p:cTn id="11" dur="1500" fill="hold"/>
                                        <p:tgtEl>
                                          <p:spTgt spid="3"/>
                                        </p:tgtEl>
                                        <p:attrNameLst>
                                          <p:attrName>ppt_h</p:attrName>
                                        </p:attrNameLst>
                                      </p:cBhvr>
                                      <p:tavLst>
                                        <p:tav tm="0">
                                          <p:val>
                                            <p:fltVal val="0"/>
                                          </p:val>
                                        </p:tav>
                                        <p:tav tm="100000">
                                          <p:val>
                                            <p:strVal val="#ppt_h"/>
                                          </p:val>
                                        </p:tav>
                                      </p:tavLst>
                                    </p:anim>
                                    <p:animEffect transition="in" filter="fade">
                                      <p:cBhvr>
                                        <p:cTn id="12" dur="1500"/>
                                        <p:tgtEl>
                                          <p:spTgt spid="3"/>
                                        </p:tgtEl>
                                      </p:cBhvr>
                                    </p:animEffect>
                                    <p:anim calcmode="lin" valueType="num">
                                      <p:cBhvr>
                                        <p:cTn id="13" dur="1500" fill="hold"/>
                                        <p:tgtEl>
                                          <p:spTgt spid="3"/>
                                        </p:tgtEl>
                                        <p:attrNameLst>
                                          <p:attrName>ppt_x</p:attrName>
                                        </p:attrNameLst>
                                      </p:cBhvr>
                                      <p:tavLst>
                                        <p:tav tm="0">
                                          <p:val>
                                            <p:fltVal val="0.5"/>
                                          </p:val>
                                        </p:tav>
                                        <p:tav tm="100000">
                                          <p:val>
                                            <p:strVal val="#ppt_x"/>
                                          </p:val>
                                        </p:tav>
                                      </p:tavLst>
                                    </p:anim>
                                    <p:anim calcmode="lin" valueType="num">
                                      <p:cBhvr>
                                        <p:cTn id="14" dur="15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1641941E-1809-4B72-87D3-CF0575F56A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VK">
            <a:extLst>
              <a:ext uri="{FF2B5EF4-FFF2-40B4-BE49-F238E27FC236}">
                <a16:creationId xmlns:a16="http://schemas.microsoft.com/office/drawing/2014/main" id="{03AA5A8C-EDA5-405C-B812-9782A8BA35BB}"/>
              </a:ext>
            </a:extLst>
          </p:cNvPr>
          <p:cNvSpPr txBox="1"/>
          <p:nvPr/>
        </p:nvSpPr>
        <p:spPr>
          <a:xfrm>
            <a:off x="1152000" y="4608000"/>
            <a:ext cx="10008000" cy="1785104"/>
          </a:xfrm>
          <a:prstGeom prst="rect">
            <a:avLst/>
          </a:prstGeom>
          <a:gradFill>
            <a:gsLst>
              <a:gs pos="0">
                <a:schemeClr val="accent6">
                  <a:lumMod val="93000"/>
                </a:schemeClr>
              </a:gs>
              <a:gs pos="70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prstClr val="black">
                <a:alpha val="50000"/>
              </a:prstClr>
            </a:outerShdw>
          </a:effectLst>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kumimoji="0" lang="sk-SK" sz="1800" b="0" i="1" u="none" strike="noStrike" kern="1200" cap="none" spc="0" normalizeH="0" baseline="0" noProof="0">
                <a:ln>
                  <a:noFill/>
                </a:ln>
                <a:solidFill>
                  <a:prstClr val="black"/>
                </a:solidFill>
                <a:effectLst/>
                <a:uLnTx/>
                <a:uFillTx/>
                <a:latin typeface="Calibri" panose="020F0502020204030204"/>
                <a:ea typeface="+mn-ea"/>
                <a:cs typeface="+mn-cs"/>
              </a:rPr>
              <a:t>ndia je krajina v južnej Ázii. Je to siedma najväčšia krajina s viac ako 1,3 miliardy ľudí na svete. V Indii sa používa 22 oficiálnych a viac ako 300 hovorených jazykov. Žiadna krajina nie je taká rôznorodá ako India. Je domovom majestátnych pohorí, nedotknutých jazier, mohutných riek, panenských pláží a bujných zelených lesov. Jedlo je tak rozmanité ako jej počasie a umenie tak rozmanité ako jeho kultúra. Od zasnežených oblastí na severe až po svetlé a veselé stojaté vody na juhu, od piesočnatých púští na západe až po krásne pláže na východe -  jednoducho neuveriteľná India...</a:t>
            </a:r>
          </a:p>
        </p:txBody>
      </p:sp>
      <p:sp>
        <p:nvSpPr>
          <p:cNvPr id="2" name="ANG">
            <a:extLst>
              <a:ext uri="{FF2B5EF4-FFF2-40B4-BE49-F238E27FC236}">
                <a16:creationId xmlns:a16="http://schemas.microsoft.com/office/drawing/2014/main" id="{323BD54C-B4A0-4EDD-B235-8F47EBF29894}"/>
              </a:ext>
            </a:extLst>
          </p:cNvPr>
          <p:cNvSpPr txBox="1"/>
          <p:nvPr/>
        </p:nvSpPr>
        <p:spPr>
          <a:xfrm>
            <a:off x="1152000" y="468000"/>
            <a:ext cx="10008000" cy="1785104"/>
          </a:xfrm>
          <a:prstGeom prst="rect">
            <a:avLst/>
          </a:prstGeom>
          <a:gradFill>
            <a:gsLst>
              <a:gs pos="0">
                <a:schemeClr val="accent6">
                  <a:lumMod val="93000"/>
                </a:schemeClr>
              </a:gs>
              <a:gs pos="68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kumimoji="0" lang="en-US" sz="1800" b="0" i="1" u="none" strike="noStrike" kern="1200" cap="none" spc="0" normalizeH="0" baseline="0" noProof="0">
                <a:ln>
                  <a:noFill/>
                </a:ln>
                <a:solidFill>
                  <a:prstClr val="black"/>
                </a:solidFill>
                <a:effectLst/>
                <a:uLnTx/>
                <a:uFillTx/>
                <a:latin typeface="Calibri" panose="020F0502020204030204"/>
                <a:ea typeface="+mn-ea"/>
                <a:cs typeface="+mn-cs"/>
              </a:rPr>
              <a:t>ndia is a country in South Asia. It is the seventh largest country in the world with more than 1.3 billion people. There are 22 official and over 300 spoken languages. No country is as diverse as India. It is home to majestic mountain ranges, pristine lakes, mighty rivers, virgin beaches and lush green forests. The food is as diverse as its weather and art as diverse as its cultures. From the snowbound regions of the north to the bright and cheerful backwaters in the south, from the sandy deserts in the west to the beautiful beaches in the east - simply incredible India...</a:t>
            </a:r>
            <a:endParaRPr kumimoji="0" lang="sk-SK"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ŠPA">
            <a:extLst>
              <a:ext uri="{FF2B5EF4-FFF2-40B4-BE49-F238E27FC236}">
                <a16:creationId xmlns:a16="http://schemas.microsoft.com/office/drawing/2014/main" id="{B5F50EDD-6052-40E1-B29F-55E415D27F9B}"/>
              </a:ext>
            </a:extLst>
          </p:cNvPr>
          <p:cNvSpPr txBox="1"/>
          <p:nvPr/>
        </p:nvSpPr>
        <p:spPr>
          <a:xfrm>
            <a:off x="1152000" y="2520000"/>
            <a:ext cx="10008000" cy="1785104"/>
          </a:xfrm>
          <a:prstGeom prst="rect">
            <a:avLst/>
          </a:prstGeom>
          <a:gradFill>
            <a:gsLst>
              <a:gs pos="0">
                <a:schemeClr val="accent6">
                  <a:lumMod val="93000"/>
                  <a:lumOff val="7000"/>
                </a:schemeClr>
              </a:gs>
              <a:gs pos="70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kumimoji="0" lang="es-ES" sz="1800" b="0" i="1" u="none" strike="noStrike" kern="1200" cap="none" spc="0" normalizeH="0" baseline="0" noProof="0">
                <a:ln>
                  <a:noFill/>
                </a:ln>
                <a:solidFill>
                  <a:prstClr val="black"/>
                </a:solidFill>
                <a:effectLst/>
                <a:uLnTx/>
                <a:uFillTx/>
                <a:latin typeface="Calibri" panose="020F0502020204030204"/>
                <a:ea typeface="+mn-ea"/>
                <a:cs typeface="+mn-cs"/>
              </a:rPr>
              <a:t>ndia es un país en el sur de Asia. Es el séptimo país más grande del mundo con más de 1.300 millones de personas. Hay 22 idiomas oficiales y más de 300 hablados. Ningún país es tan diverso como la India. Es el hogar de majestuosas cadenas montañosas, lagos prístinos, ríos poderosos, playas vírgenes y frondosos bosques verdes. La comida es tan diversa como su clima y el arte tan diverso como sus culturas. Desde las regiones nevadas del norte hasta los remansos brillantes y alegres del sur, desde los desiertos de arena del oeste hasta las hermosas playas del este - simplemente increíble India…</a:t>
            </a:r>
            <a:endParaRPr kumimoji="0" lang="sk-SK"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SVK - vlajka">
            <a:hlinkClick r:id="rId3" action="ppaction://hlinksldjump"/>
            <a:extLst>
              <a:ext uri="{FF2B5EF4-FFF2-40B4-BE49-F238E27FC236}">
                <a16:creationId xmlns:a16="http://schemas.microsoft.com/office/drawing/2014/main" id="{A48587F1-A729-4CFC-94C1-B2BA2ED4E7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8000" y="4464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7" name="ANG - vlajka">
            <a:hlinkClick r:id="" action="ppaction://noaction"/>
            <a:extLst>
              <a:ext uri="{FF2B5EF4-FFF2-40B4-BE49-F238E27FC236}">
                <a16:creationId xmlns:a16="http://schemas.microsoft.com/office/drawing/2014/main" id="{F5735FE2-85A7-46A8-B0E0-43175B5F56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8000" y="360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0" name="ŠPA - vlajka">
            <a:hlinkClick r:id="" action="ppaction://noaction"/>
            <a:extLst>
              <a:ext uri="{FF2B5EF4-FFF2-40B4-BE49-F238E27FC236}">
                <a16:creationId xmlns:a16="http://schemas.microsoft.com/office/drawing/2014/main" id="{DE87A725-9407-4E3B-985D-A82E38813F9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8000" y="2412000"/>
            <a:ext cx="510258" cy="340171"/>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9" name="Kruh">
            <a:extLst>
              <a:ext uri="{FF2B5EF4-FFF2-40B4-BE49-F238E27FC236}">
                <a16:creationId xmlns:a16="http://schemas.microsoft.com/office/drawing/2014/main" id="{0BCA4570-012F-496F-9E17-FEA0EECE5687}"/>
              </a:ext>
            </a:extLst>
          </p:cNvPr>
          <p:cNvSpPr/>
          <p:nvPr/>
        </p:nvSpPr>
        <p:spPr>
          <a:xfrm>
            <a:off x="11094014" y="5861107"/>
            <a:ext cx="675998" cy="675998"/>
          </a:xfrm>
          <a:prstGeom prst="ellipse">
            <a:avLst/>
          </a:prstGeom>
          <a:solidFill>
            <a:schemeClr val="accent6">
              <a:lumMod val="40000"/>
              <a:lumOff val="60000"/>
            </a:schemeClr>
          </a:solidFill>
          <a:ln w="12700">
            <a:solidFill>
              <a:schemeClr val="tx1"/>
            </a:solidFill>
          </a:ln>
          <a:effectLst>
            <a:outerShdw blurRad="38100" dist="76200" dir="27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2AD026FA-485C-45EB-961B-8B0F274FA9D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683170">
            <a:off x="11210539" y="6004051"/>
            <a:ext cx="442950" cy="4429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78597512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1500"/>
                                        <p:tgtEl>
                                          <p:spTgt spid="2"/>
                                        </p:tgtEl>
                                      </p:cBhvr>
                                    </p:animEffect>
                                  </p:childTnLst>
                                </p:cTn>
                              </p:par>
                            </p:childTnLst>
                          </p:cTn>
                        </p:par>
                        <p:par>
                          <p:cTn id="14" fill="hold">
                            <p:stCondLst>
                              <p:cond delay="2500"/>
                            </p:stCondLst>
                            <p:childTnLst>
                              <p:par>
                                <p:cTn id="15" presetID="53" presetClass="entr" presetSubtype="16" fill="hold" nodeType="afterEffect">
                                  <p:stCondLst>
                                    <p:cond delay="5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3500"/>
                            </p:stCondLst>
                            <p:childTnLst>
                              <p:par>
                                <p:cTn id="21" presetID="22" presetClass="entr" presetSubtype="1" fill="hold" grpId="0" nodeType="after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1500"/>
                                        <p:tgtEl>
                                          <p:spTgt spid="4"/>
                                        </p:tgtEl>
                                      </p:cBhvr>
                                    </p:animEffect>
                                  </p:childTnLst>
                                </p:cTn>
                              </p:par>
                            </p:childTnLst>
                          </p:cTn>
                        </p:par>
                        <p:par>
                          <p:cTn id="24" fill="hold">
                            <p:stCondLst>
                              <p:cond delay="5500"/>
                            </p:stCondLst>
                            <p:childTnLst>
                              <p:par>
                                <p:cTn id="25" presetID="53" presetClass="entr" presetSubtype="16" fill="hold"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6500"/>
                            </p:stCondLst>
                            <p:childTnLst>
                              <p:par>
                                <p:cTn id="31" presetID="22" presetClass="entr" presetSubtype="1" fill="hold" grpId="0" nodeType="afterEffect">
                                  <p:stCondLst>
                                    <p:cond delay="500"/>
                                  </p:stCondLst>
                                  <p:childTnLst>
                                    <p:set>
                                      <p:cBhvr>
                                        <p:cTn id="32" dur="1" fill="hold">
                                          <p:stCondLst>
                                            <p:cond delay="0"/>
                                          </p:stCondLst>
                                        </p:cTn>
                                        <p:tgtEl>
                                          <p:spTgt spid="5"/>
                                        </p:tgtEl>
                                        <p:attrNameLst>
                                          <p:attrName>style.visibility</p:attrName>
                                        </p:attrNameLst>
                                      </p:cBhvr>
                                      <p:to>
                                        <p:strVal val="visible"/>
                                      </p:to>
                                    </p:set>
                                    <p:animEffect transition="in" filter="wipe(up)">
                                      <p:cBhvr>
                                        <p:cTn id="33" dur="1500"/>
                                        <p:tgtEl>
                                          <p:spTgt spid="5"/>
                                        </p:tgtEl>
                                      </p:cBhvr>
                                    </p:animEffect>
                                  </p:childTnLst>
                                </p:cTn>
                              </p:par>
                            </p:childTnLst>
                          </p:cTn>
                        </p:par>
                        <p:par>
                          <p:cTn id="34" fill="hold">
                            <p:stCondLst>
                              <p:cond delay="85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9"/>
                                        </p:tgtEl>
                                        <p:attrNameLst>
                                          <p:attrName>style.visibility</p:attrName>
                                        </p:attrNameLst>
                                      </p:cBhvr>
                                      <p:to>
                                        <p:strVal val="visible"/>
                                      </p:to>
                                    </p:set>
                                    <p:anim calcmode="lin" valueType="num">
                                      <p:cBhvr>
                                        <p:cTn id="42" dur="1000" fill="hold"/>
                                        <p:tgtEl>
                                          <p:spTgt spid="9"/>
                                        </p:tgtEl>
                                        <p:attrNameLst>
                                          <p:attrName>ppt_w</p:attrName>
                                        </p:attrNameLst>
                                      </p:cBhvr>
                                      <p:tavLst>
                                        <p:tav tm="0">
                                          <p:val>
                                            <p:fltVal val="0"/>
                                          </p:val>
                                        </p:tav>
                                        <p:tav tm="100000">
                                          <p:val>
                                            <p:strVal val="#ppt_w"/>
                                          </p:val>
                                        </p:tav>
                                      </p:tavLst>
                                    </p:anim>
                                    <p:anim calcmode="lin" valueType="num">
                                      <p:cBhvr>
                                        <p:cTn id="43" dur="1000" fill="hold"/>
                                        <p:tgtEl>
                                          <p:spTgt spid="9"/>
                                        </p:tgtEl>
                                        <p:attrNameLst>
                                          <p:attrName>ppt_h</p:attrName>
                                        </p:attrNameLst>
                                      </p:cBhvr>
                                      <p:tavLst>
                                        <p:tav tm="0">
                                          <p:val>
                                            <p:fltVal val="0"/>
                                          </p:val>
                                        </p:tav>
                                        <p:tav tm="100000">
                                          <p:val>
                                            <p:strVal val="#ppt_h"/>
                                          </p:val>
                                        </p:tav>
                                      </p:tavLst>
                                    </p:anim>
                                    <p:animEffect transition="in" filter="fade">
                                      <p:cBhvr>
                                        <p:cTn id="4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4"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53" y="1"/>
            <a:ext cx="12192000" cy="6858000"/>
          </a:xfrm>
          <a:prstGeom prst="rect">
            <a:avLst/>
          </a:prstGeom>
        </p:spPr>
      </p:pic>
      <p:sp>
        <p:nvSpPr>
          <p:cNvPr id="5" name="Popis">
            <a:extLst>
              <a:ext uri="{FF2B5EF4-FFF2-40B4-BE49-F238E27FC236}">
                <a16:creationId xmlns:a16="http://schemas.microsoft.com/office/drawing/2014/main" id="{4E0639F0-C62B-44EC-839D-AC1E71321C43}"/>
              </a:ext>
            </a:extLst>
          </p:cNvPr>
          <p:cNvSpPr/>
          <p:nvPr/>
        </p:nvSpPr>
        <p:spPr>
          <a:xfrm>
            <a:off x="446191" y="6274949"/>
            <a:ext cx="290589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Nalanda Buddhist </a:t>
            </a:r>
            <a:r>
              <a:rPr lang="sk-SK" sz="1400" b="1" kern="0">
                <a:solidFill>
                  <a:prstClr val="white"/>
                </a:solidFill>
                <a:effectLst>
                  <a:outerShdw blurRad="38100" dist="38100" dir="2700000" algn="tl">
                    <a:srgbClr val="000000">
                      <a:alpha val="43137"/>
                    </a:srgbClr>
                  </a:outerShdw>
                </a:effectLst>
                <a:latin typeface="BarbeTEE" pitchFamily="2" charset="0"/>
              </a:rPr>
              <a:t>M</a:t>
            </a:r>
            <a:r>
              <a:rPr lang="en-US" sz="1400" b="1" kern="0">
                <a:solidFill>
                  <a:prstClr val="white"/>
                </a:solidFill>
                <a:effectLst>
                  <a:outerShdw blurRad="38100" dist="38100" dir="2700000" algn="tl">
                    <a:srgbClr val="000000">
                      <a:alpha val="43137"/>
                    </a:srgbClr>
                  </a:outerShdw>
                </a:effectLst>
                <a:latin typeface="BarbeTEE" pitchFamily="2" charset="0"/>
              </a:rPr>
              <a:t>onastery, Bihar</a:t>
            </a:r>
          </a:p>
        </p:txBody>
      </p:sp>
      <p:pic>
        <p:nvPicPr>
          <p:cNvPr id="4" name="Rám">
            <a:extLst>
              <a:ext uri="{FF2B5EF4-FFF2-40B4-BE49-F238E27FC236}">
                <a16:creationId xmlns:a16="http://schemas.microsoft.com/office/drawing/2014/main" id="{A1D39B18-45EA-4571-A71F-A1CF215A23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3943999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870"/>
            <a:ext cx="12192000" cy="6858000"/>
          </a:xfrm>
          <a:prstGeom prst="rect">
            <a:avLst/>
          </a:prstGeom>
        </p:spPr>
      </p:pic>
      <p:sp>
        <p:nvSpPr>
          <p:cNvPr id="5" name="Popis">
            <a:extLst>
              <a:ext uri="{FF2B5EF4-FFF2-40B4-BE49-F238E27FC236}">
                <a16:creationId xmlns:a16="http://schemas.microsoft.com/office/drawing/2014/main" id="{CAF1E74C-CD06-4345-81BD-829194D8761A}"/>
              </a:ext>
            </a:extLst>
          </p:cNvPr>
          <p:cNvSpPr/>
          <p:nvPr/>
        </p:nvSpPr>
        <p:spPr>
          <a:xfrm>
            <a:off x="446191" y="6274949"/>
            <a:ext cx="218727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Mahabodhi Temple</a:t>
            </a:r>
            <a:r>
              <a:rPr lang="sk-SK" sz="1400" b="1" kern="0">
                <a:solidFill>
                  <a:prstClr val="white"/>
                </a:solidFill>
                <a:effectLst>
                  <a:outerShdw blurRad="38100" dist="38100" dir="2700000" algn="tl">
                    <a:srgbClr val="000000">
                      <a:alpha val="43137"/>
                    </a:srgbClr>
                  </a:outerShdw>
                </a:effectLst>
                <a:latin typeface="BarbeTEE" pitchFamily="2" charset="0"/>
              </a:rPr>
              <a:t>, Bihar</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4" name="Rám">
            <a:extLst>
              <a:ext uri="{FF2B5EF4-FFF2-40B4-BE49-F238E27FC236}">
                <a16:creationId xmlns:a16="http://schemas.microsoft.com/office/drawing/2014/main" id="{C6A84A7F-F888-48C4-A813-FB17B75778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2196710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3628"/>
            <a:ext cx="12191997" cy="6854612"/>
          </a:xfrm>
          <a:prstGeom prst="rect">
            <a:avLst/>
          </a:prstGeom>
        </p:spPr>
      </p:pic>
      <p:sp>
        <p:nvSpPr>
          <p:cNvPr id="5" name="Popis">
            <a:extLst>
              <a:ext uri="{FF2B5EF4-FFF2-40B4-BE49-F238E27FC236}">
                <a16:creationId xmlns:a16="http://schemas.microsoft.com/office/drawing/2014/main" id="{7D4944FF-8C97-4216-A706-106A22CF0440}"/>
              </a:ext>
            </a:extLst>
          </p:cNvPr>
          <p:cNvSpPr/>
          <p:nvPr/>
        </p:nvSpPr>
        <p:spPr>
          <a:xfrm>
            <a:off x="446191" y="6274949"/>
            <a:ext cx="274080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Great Buddha Statue, Bodh, Bihar</a:t>
            </a:r>
          </a:p>
        </p:txBody>
      </p:sp>
      <p:pic>
        <p:nvPicPr>
          <p:cNvPr id="4" name="Rám">
            <a:extLst>
              <a:ext uri="{FF2B5EF4-FFF2-40B4-BE49-F238E27FC236}">
                <a16:creationId xmlns:a16="http://schemas.microsoft.com/office/drawing/2014/main" id="{98C8F222-D9C6-4959-8751-B29BDA862A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9698066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96"/>
            <a:ext cx="12192000" cy="6858000"/>
          </a:xfrm>
          <a:prstGeom prst="rect">
            <a:avLst/>
          </a:prstGeom>
        </p:spPr>
      </p:pic>
      <p:sp>
        <p:nvSpPr>
          <p:cNvPr id="5" name="Popis">
            <a:extLst>
              <a:ext uri="{FF2B5EF4-FFF2-40B4-BE49-F238E27FC236}">
                <a16:creationId xmlns:a16="http://schemas.microsoft.com/office/drawing/2014/main" id="{A1013AEA-6357-47D5-AC84-ED0BFC4875AC}"/>
              </a:ext>
            </a:extLst>
          </p:cNvPr>
          <p:cNvSpPr/>
          <p:nvPr/>
        </p:nvSpPr>
        <p:spPr>
          <a:xfrm>
            <a:off x="446191" y="6274949"/>
            <a:ext cx="318913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Brahma Kund hot springs, Rajgir, Bihar</a:t>
            </a:r>
          </a:p>
        </p:txBody>
      </p:sp>
      <p:pic>
        <p:nvPicPr>
          <p:cNvPr id="4" name="Rám">
            <a:extLst>
              <a:ext uri="{FF2B5EF4-FFF2-40B4-BE49-F238E27FC236}">
                <a16:creationId xmlns:a16="http://schemas.microsoft.com/office/drawing/2014/main" id="{7E4F2784-99AB-4631-80DF-2D7514B97A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7903921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B67CD6F2-45EB-46A6-A64F-57EB3A125404}"/>
              </a:ext>
            </a:extLst>
          </p:cNvPr>
          <p:cNvSpPr/>
          <p:nvPr/>
        </p:nvSpPr>
        <p:spPr>
          <a:xfrm>
            <a:off x="446191" y="6274949"/>
            <a:ext cx="347237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Hieun Tsang Memorial Hall, Nalanda, Bihar</a:t>
            </a:r>
          </a:p>
        </p:txBody>
      </p:sp>
      <p:pic>
        <p:nvPicPr>
          <p:cNvPr id="4" name="Rám">
            <a:extLst>
              <a:ext uri="{FF2B5EF4-FFF2-40B4-BE49-F238E27FC236}">
                <a16:creationId xmlns:a16="http://schemas.microsoft.com/office/drawing/2014/main" id="{4E2BDE55-A15D-4552-8B82-C7D161142D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47172683"/>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890"/>
            <a:ext cx="12192000" cy="6858000"/>
          </a:xfrm>
          <a:prstGeom prst="rect">
            <a:avLst/>
          </a:prstGeom>
        </p:spPr>
      </p:pic>
      <p:sp>
        <p:nvSpPr>
          <p:cNvPr id="5" name="Popis">
            <a:extLst>
              <a:ext uri="{FF2B5EF4-FFF2-40B4-BE49-F238E27FC236}">
                <a16:creationId xmlns:a16="http://schemas.microsoft.com/office/drawing/2014/main" id="{1C560AA9-CE86-4280-B753-D11410017B94}"/>
              </a:ext>
            </a:extLst>
          </p:cNvPr>
          <p:cNvSpPr/>
          <p:nvPr/>
        </p:nvSpPr>
        <p:spPr>
          <a:xfrm>
            <a:off x="446191" y="6274949"/>
            <a:ext cx="202704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Vaishali, Nalanda, Bihar</a:t>
            </a:r>
          </a:p>
        </p:txBody>
      </p:sp>
      <p:pic>
        <p:nvPicPr>
          <p:cNvPr id="4" name="Rám">
            <a:extLst>
              <a:ext uri="{FF2B5EF4-FFF2-40B4-BE49-F238E27FC236}">
                <a16:creationId xmlns:a16="http://schemas.microsoft.com/office/drawing/2014/main" id="{9E0CF3FC-1A52-474D-B0E5-AF45A9424B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5531930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82"/>
            <a:ext cx="12191999" cy="6862354"/>
          </a:xfrm>
          <a:prstGeom prst="rect">
            <a:avLst/>
          </a:prstGeom>
        </p:spPr>
      </p:pic>
      <p:sp>
        <p:nvSpPr>
          <p:cNvPr id="5" name="Popis">
            <a:extLst>
              <a:ext uri="{FF2B5EF4-FFF2-40B4-BE49-F238E27FC236}">
                <a16:creationId xmlns:a16="http://schemas.microsoft.com/office/drawing/2014/main" id="{37C0AFBD-0C9A-45E1-9E5A-9FBF6CC3FE4B}"/>
              </a:ext>
            </a:extLst>
          </p:cNvPr>
          <p:cNvSpPr/>
          <p:nvPr/>
        </p:nvSpPr>
        <p:spPr>
          <a:xfrm>
            <a:off x="446191" y="6274949"/>
            <a:ext cx="339630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Patratu Valley from Ranchi Hill, Jharkhand</a:t>
            </a:r>
          </a:p>
        </p:txBody>
      </p:sp>
      <p:pic>
        <p:nvPicPr>
          <p:cNvPr id="4" name="Rám">
            <a:extLst>
              <a:ext uri="{FF2B5EF4-FFF2-40B4-BE49-F238E27FC236}">
                <a16:creationId xmlns:a16="http://schemas.microsoft.com/office/drawing/2014/main" id="{9BBF7DAE-D115-4778-BA4B-01EB525792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7976569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D96D48AD-0CEC-4C6E-8471-642BFDDE9F1B}"/>
              </a:ext>
            </a:extLst>
          </p:cNvPr>
          <p:cNvSpPr/>
          <p:nvPr/>
        </p:nvSpPr>
        <p:spPr>
          <a:xfrm>
            <a:off x="446191" y="6274949"/>
            <a:ext cx="315028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Tata Steel Park, Jamshedpur, Jharkhand</a:t>
            </a:r>
          </a:p>
        </p:txBody>
      </p:sp>
      <p:pic>
        <p:nvPicPr>
          <p:cNvPr id="4" name="Rám">
            <a:extLst>
              <a:ext uri="{FF2B5EF4-FFF2-40B4-BE49-F238E27FC236}">
                <a16:creationId xmlns:a16="http://schemas.microsoft.com/office/drawing/2014/main" id="{82631C57-8336-40EF-87C7-8DD6DF371D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7736531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29" y="15893"/>
            <a:ext cx="12161943" cy="6841092"/>
          </a:xfrm>
          <a:prstGeom prst="rect">
            <a:avLst/>
          </a:prstGeom>
        </p:spPr>
      </p:pic>
      <p:sp>
        <p:nvSpPr>
          <p:cNvPr id="5" name="Popis">
            <a:extLst>
              <a:ext uri="{FF2B5EF4-FFF2-40B4-BE49-F238E27FC236}">
                <a16:creationId xmlns:a16="http://schemas.microsoft.com/office/drawing/2014/main" id="{BD6E4A31-6F2C-40F9-BAC3-694580582821}"/>
              </a:ext>
            </a:extLst>
          </p:cNvPr>
          <p:cNvSpPr/>
          <p:nvPr/>
        </p:nvSpPr>
        <p:spPr>
          <a:xfrm>
            <a:off x="446191" y="6274949"/>
            <a:ext cx="371322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Radhamadhab Temple, Bishnupur, West Bengal</a:t>
            </a:r>
          </a:p>
        </p:txBody>
      </p:sp>
      <p:pic>
        <p:nvPicPr>
          <p:cNvPr id="4" name="Rám">
            <a:extLst>
              <a:ext uri="{FF2B5EF4-FFF2-40B4-BE49-F238E27FC236}">
                <a16:creationId xmlns:a16="http://schemas.microsoft.com/office/drawing/2014/main" id="{DE5E3D5B-8907-4968-89D1-5D29883519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9719868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29" y="15893"/>
            <a:ext cx="12161943" cy="6841092"/>
          </a:xfrm>
          <a:prstGeom prst="rect">
            <a:avLst/>
          </a:prstGeom>
        </p:spPr>
      </p:pic>
      <p:sp>
        <p:nvSpPr>
          <p:cNvPr id="5" name="Popis">
            <a:extLst>
              <a:ext uri="{FF2B5EF4-FFF2-40B4-BE49-F238E27FC236}">
                <a16:creationId xmlns:a16="http://schemas.microsoft.com/office/drawing/2014/main" id="{BD6E4A31-6F2C-40F9-BAC3-694580582821}"/>
              </a:ext>
            </a:extLst>
          </p:cNvPr>
          <p:cNvSpPr/>
          <p:nvPr/>
        </p:nvSpPr>
        <p:spPr>
          <a:xfrm>
            <a:off x="446191" y="6274949"/>
            <a:ext cx="323121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Victoria Memorial, Kolkata, West Bengal</a:t>
            </a:r>
          </a:p>
        </p:txBody>
      </p:sp>
      <p:pic>
        <p:nvPicPr>
          <p:cNvPr id="4" name="Rám">
            <a:extLst>
              <a:ext uri="{FF2B5EF4-FFF2-40B4-BE49-F238E27FC236}">
                <a16:creationId xmlns:a16="http://schemas.microsoft.com/office/drawing/2014/main" id="{DE5E3D5B-8907-4968-89D1-5D29883519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2470946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42" y="16334"/>
            <a:ext cx="12167316" cy="6842390"/>
          </a:xfrm>
          <a:prstGeom prst="rect">
            <a:avLst/>
          </a:prstGeom>
        </p:spPr>
      </p:pic>
      <p:sp>
        <p:nvSpPr>
          <p:cNvPr id="5" name="Popis">
            <a:extLst>
              <a:ext uri="{FF2B5EF4-FFF2-40B4-BE49-F238E27FC236}">
                <a16:creationId xmlns:a16="http://schemas.microsoft.com/office/drawing/2014/main" id="{BC715AAD-B769-4F21-8A6F-6D26FB3A5F1B}"/>
              </a:ext>
            </a:extLst>
          </p:cNvPr>
          <p:cNvSpPr/>
          <p:nvPr/>
        </p:nvSpPr>
        <p:spPr>
          <a:xfrm>
            <a:off x="446191" y="6274949"/>
            <a:ext cx="496837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Tiger Hill (with Mt Everest and Mt Kangchenjunga), West Bengal</a:t>
            </a:r>
          </a:p>
        </p:txBody>
      </p:sp>
      <p:pic>
        <p:nvPicPr>
          <p:cNvPr id="4" name="Rám">
            <a:extLst>
              <a:ext uri="{FF2B5EF4-FFF2-40B4-BE49-F238E27FC236}">
                <a16:creationId xmlns:a16="http://schemas.microsoft.com/office/drawing/2014/main" id="{A5292EEA-22EF-48CB-A7E3-2CE6A1B78A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335829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Popis">
            <a:extLst>
              <a:ext uri="{FF2B5EF4-FFF2-40B4-BE49-F238E27FC236}">
                <a16:creationId xmlns:a16="http://schemas.microsoft.com/office/drawing/2014/main" id="{254C91B4-722A-4B1A-9B07-78F5ABFCA508}"/>
              </a:ext>
            </a:extLst>
          </p:cNvPr>
          <p:cNvSpPr/>
          <p:nvPr/>
        </p:nvSpPr>
        <p:spPr>
          <a:xfrm>
            <a:off x="446191" y="6274949"/>
            <a:ext cx="283467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Botanical Garden, Shibpur, Kolkata</a:t>
            </a:r>
          </a:p>
        </p:txBody>
      </p:sp>
      <p:pic>
        <p:nvPicPr>
          <p:cNvPr id="4" name="Rám">
            <a:extLst>
              <a:ext uri="{FF2B5EF4-FFF2-40B4-BE49-F238E27FC236}">
                <a16:creationId xmlns:a16="http://schemas.microsoft.com/office/drawing/2014/main" id="{5049F155-1A9B-421A-A337-91845BDD01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0059753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5" y="12449"/>
            <a:ext cx="12185329" cy="6854247"/>
          </a:xfrm>
          <a:prstGeom prst="rect">
            <a:avLst/>
          </a:prstGeom>
        </p:spPr>
      </p:pic>
      <p:sp>
        <p:nvSpPr>
          <p:cNvPr id="6" name="Popis">
            <a:extLst>
              <a:ext uri="{FF2B5EF4-FFF2-40B4-BE49-F238E27FC236}">
                <a16:creationId xmlns:a16="http://schemas.microsoft.com/office/drawing/2014/main" id="{58D22F7B-AEDB-4600-B662-02F65ADA2832}"/>
              </a:ext>
            </a:extLst>
          </p:cNvPr>
          <p:cNvSpPr/>
          <p:nvPr/>
        </p:nvSpPr>
        <p:spPr>
          <a:xfrm>
            <a:off x="446191" y="6274949"/>
            <a:ext cx="409634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Mother House established by Mother Teresa</a:t>
            </a:r>
            <a:r>
              <a:rPr lang="sk-SK" sz="1400" b="1" kern="0">
                <a:solidFill>
                  <a:prstClr val="white"/>
                </a:solidFill>
                <a:effectLst>
                  <a:outerShdw blurRad="38100" dist="38100" dir="2700000" algn="tl">
                    <a:srgbClr val="000000">
                      <a:alpha val="43137"/>
                    </a:srgbClr>
                  </a:outerShdw>
                </a:effectLst>
                <a:latin typeface="BarbeTEE" pitchFamily="2" charset="0"/>
              </a:rPr>
              <a:t>, Kolkata</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5" name="Rám">
            <a:extLst>
              <a:ext uri="{FF2B5EF4-FFF2-40B4-BE49-F238E27FC236}">
                <a16:creationId xmlns:a16="http://schemas.microsoft.com/office/drawing/2014/main" id="{90313822-738D-4BE5-A455-74A43EA7E5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8534023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972104E7-75F0-40EC-91DE-9B12F875E9CC}"/>
              </a:ext>
            </a:extLst>
          </p:cNvPr>
          <p:cNvSpPr/>
          <p:nvPr/>
        </p:nvSpPr>
        <p:spPr>
          <a:xfrm>
            <a:off x="446191" y="6274949"/>
            <a:ext cx="379337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Cherry blossom tree tunnel, Shillong, Meghalaya</a:t>
            </a:r>
          </a:p>
        </p:txBody>
      </p:sp>
      <p:pic>
        <p:nvPicPr>
          <p:cNvPr id="4" name="Rám">
            <a:extLst>
              <a:ext uri="{FF2B5EF4-FFF2-40B4-BE49-F238E27FC236}">
                <a16:creationId xmlns:a16="http://schemas.microsoft.com/office/drawing/2014/main" id="{1EE86FB7-3FDD-4D9D-B483-119DC17B13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3422480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79" y="2452"/>
            <a:ext cx="12183280" cy="6853095"/>
          </a:xfrm>
          <a:prstGeom prst="rect">
            <a:avLst/>
          </a:prstGeom>
        </p:spPr>
      </p:pic>
      <p:sp>
        <p:nvSpPr>
          <p:cNvPr id="5" name="Popis">
            <a:extLst>
              <a:ext uri="{FF2B5EF4-FFF2-40B4-BE49-F238E27FC236}">
                <a16:creationId xmlns:a16="http://schemas.microsoft.com/office/drawing/2014/main" id="{9709E036-1F6E-4682-904A-A0B6663838F7}"/>
              </a:ext>
            </a:extLst>
          </p:cNvPr>
          <p:cNvSpPr/>
          <p:nvPr/>
        </p:nvSpPr>
        <p:spPr>
          <a:xfrm>
            <a:off x="446191" y="6274949"/>
            <a:ext cx="261132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Nohsngithiang Falls, Meghalaya</a:t>
            </a:r>
          </a:p>
        </p:txBody>
      </p:sp>
      <p:pic>
        <p:nvPicPr>
          <p:cNvPr id="4" name="Rám">
            <a:extLst>
              <a:ext uri="{FF2B5EF4-FFF2-40B4-BE49-F238E27FC236}">
                <a16:creationId xmlns:a16="http://schemas.microsoft.com/office/drawing/2014/main" id="{11E4A1C8-27A6-46A7-A9A7-294FFB0102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0816107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1" y="0"/>
            <a:ext cx="12184263" cy="6857999"/>
          </a:xfrm>
          <a:prstGeom prst="rect">
            <a:avLst/>
          </a:prstGeom>
        </p:spPr>
      </p:pic>
      <p:sp>
        <p:nvSpPr>
          <p:cNvPr id="5" name="Popis">
            <a:extLst>
              <a:ext uri="{FF2B5EF4-FFF2-40B4-BE49-F238E27FC236}">
                <a16:creationId xmlns:a16="http://schemas.microsoft.com/office/drawing/2014/main" id="{106D5061-FCC1-42F6-B19D-CCCA6A3735F3}"/>
              </a:ext>
            </a:extLst>
          </p:cNvPr>
          <p:cNvSpPr/>
          <p:nvPr/>
        </p:nvSpPr>
        <p:spPr>
          <a:xfrm>
            <a:off x="446191" y="6274949"/>
            <a:ext cx="194773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Tea plantations, Assam</a:t>
            </a:r>
          </a:p>
        </p:txBody>
      </p:sp>
      <p:pic>
        <p:nvPicPr>
          <p:cNvPr id="4" name="Rám">
            <a:extLst>
              <a:ext uri="{FF2B5EF4-FFF2-40B4-BE49-F238E27FC236}">
                <a16:creationId xmlns:a16="http://schemas.microsoft.com/office/drawing/2014/main" id="{41672756-D7B9-4069-8BB4-06A67DC9FD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5332649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4" y="3045"/>
            <a:ext cx="12181171" cy="6851909"/>
          </a:xfrm>
          <a:prstGeom prst="rect">
            <a:avLst/>
          </a:prstGeom>
        </p:spPr>
      </p:pic>
      <p:sp>
        <p:nvSpPr>
          <p:cNvPr id="5" name="Popis">
            <a:extLst>
              <a:ext uri="{FF2B5EF4-FFF2-40B4-BE49-F238E27FC236}">
                <a16:creationId xmlns:a16="http://schemas.microsoft.com/office/drawing/2014/main" id="{6955DC04-AE8F-4489-A087-AFAECA1FD484}"/>
              </a:ext>
            </a:extLst>
          </p:cNvPr>
          <p:cNvSpPr/>
          <p:nvPr/>
        </p:nvSpPr>
        <p:spPr>
          <a:xfrm>
            <a:off x="446191" y="6274949"/>
            <a:ext cx="180462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Haflong Lake, Assam</a:t>
            </a:r>
          </a:p>
        </p:txBody>
      </p:sp>
      <p:pic>
        <p:nvPicPr>
          <p:cNvPr id="4" name="Rám">
            <a:extLst>
              <a:ext uri="{FF2B5EF4-FFF2-40B4-BE49-F238E27FC236}">
                <a16:creationId xmlns:a16="http://schemas.microsoft.com/office/drawing/2014/main" id="{6A72615D-3F80-489D-8735-6C4679C3F5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9293071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73" y="12787"/>
            <a:ext cx="12138052" cy="6832426"/>
          </a:xfrm>
          <a:prstGeom prst="rect">
            <a:avLst/>
          </a:prstGeom>
        </p:spPr>
      </p:pic>
      <p:sp>
        <p:nvSpPr>
          <p:cNvPr id="5" name="Popis">
            <a:extLst>
              <a:ext uri="{FF2B5EF4-FFF2-40B4-BE49-F238E27FC236}">
                <a16:creationId xmlns:a16="http://schemas.microsoft.com/office/drawing/2014/main" id="{6C96E3F3-4E10-4573-97F9-B55D5B6A39B5}"/>
              </a:ext>
            </a:extLst>
          </p:cNvPr>
          <p:cNvSpPr/>
          <p:nvPr/>
        </p:nvSpPr>
        <p:spPr>
          <a:xfrm>
            <a:off x="446191" y="6274949"/>
            <a:ext cx="321664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Kaziranga National Wildlife Park, Assam</a:t>
            </a:r>
          </a:p>
        </p:txBody>
      </p:sp>
      <p:pic>
        <p:nvPicPr>
          <p:cNvPr id="4" name="Rám">
            <a:extLst>
              <a:ext uri="{FF2B5EF4-FFF2-40B4-BE49-F238E27FC236}">
                <a16:creationId xmlns:a16="http://schemas.microsoft.com/office/drawing/2014/main" id="{B9CAA3DB-40BC-4958-B765-16DF5E0D7C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1251118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5" y="1898"/>
            <a:ext cx="12185249" cy="6854202"/>
          </a:xfrm>
          <a:prstGeom prst="rect">
            <a:avLst/>
          </a:prstGeom>
        </p:spPr>
      </p:pic>
      <p:sp>
        <p:nvSpPr>
          <p:cNvPr id="5" name="Popis">
            <a:extLst>
              <a:ext uri="{FF2B5EF4-FFF2-40B4-BE49-F238E27FC236}">
                <a16:creationId xmlns:a16="http://schemas.microsoft.com/office/drawing/2014/main" id="{73BEDD62-581A-406E-B352-1434D6F869D0}"/>
              </a:ext>
            </a:extLst>
          </p:cNvPr>
          <p:cNvSpPr/>
          <p:nvPr/>
        </p:nvSpPr>
        <p:spPr>
          <a:xfrm>
            <a:off x="446191" y="6274949"/>
            <a:ext cx="411076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Mājuli river island in the Brahmaputra River, Assam</a:t>
            </a:r>
          </a:p>
        </p:txBody>
      </p:sp>
      <p:pic>
        <p:nvPicPr>
          <p:cNvPr id="4" name="Rám">
            <a:extLst>
              <a:ext uri="{FF2B5EF4-FFF2-40B4-BE49-F238E27FC236}">
                <a16:creationId xmlns:a16="http://schemas.microsoft.com/office/drawing/2014/main" id="{FFA1A3FF-0890-4469-9722-31BFEB6F79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9520277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0" y="0"/>
            <a:ext cx="12185459" cy="6858000"/>
          </a:xfrm>
          <a:prstGeom prst="rect">
            <a:avLst/>
          </a:prstGeom>
        </p:spPr>
      </p:pic>
      <p:sp>
        <p:nvSpPr>
          <p:cNvPr id="5" name="Popis">
            <a:extLst>
              <a:ext uri="{FF2B5EF4-FFF2-40B4-BE49-F238E27FC236}">
                <a16:creationId xmlns:a16="http://schemas.microsoft.com/office/drawing/2014/main" id="{94AB696D-8EFA-452B-9A8C-B19033125C75}"/>
              </a:ext>
            </a:extLst>
          </p:cNvPr>
          <p:cNvSpPr/>
          <p:nvPr/>
        </p:nvSpPr>
        <p:spPr>
          <a:xfrm>
            <a:off x="446191" y="6274949"/>
            <a:ext cx="262265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Sumi Baptist Church, Nagaland</a:t>
            </a:r>
          </a:p>
        </p:txBody>
      </p:sp>
      <p:pic>
        <p:nvPicPr>
          <p:cNvPr id="4" name="Rám">
            <a:extLst>
              <a:ext uri="{FF2B5EF4-FFF2-40B4-BE49-F238E27FC236}">
                <a16:creationId xmlns:a16="http://schemas.microsoft.com/office/drawing/2014/main" id="{59C767D7-0568-42BE-A2E8-582F4F0A22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4761620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42AA2770-7F22-405E-AC48-B5E3BEC7E7DD}"/>
              </a:ext>
            </a:extLst>
          </p:cNvPr>
          <p:cNvSpPr/>
          <p:nvPr/>
        </p:nvSpPr>
        <p:spPr>
          <a:xfrm>
            <a:off x="446191" y="6274949"/>
            <a:ext cx="179645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Landscape, Manipur</a:t>
            </a:r>
          </a:p>
        </p:txBody>
      </p:sp>
      <p:pic>
        <p:nvPicPr>
          <p:cNvPr id="4" name="Rám">
            <a:extLst>
              <a:ext uri="{FF2B5EF4-FFF2-40B4-BE49-F238E27FC236}">
                <a16:creationId xmlns:a16="http://schemas.microsoft.com/office/drawing/2014/main" id="{BFDFE298-1D5E-47F5-8D67-84700D7727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435196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DDFEB0B7-295D-40D5-8C61-535BB79AF9DB}"/>
              </a:ext>
            </a:extLst>
          </p:cNvPr>
          <p:cNvSpPr/>
          <p:nvPr/>
        </p:nvSpPr>
        <p:spPr>
          <a:xfrm>
            <a:off x="446191" y="6274949"/>
            <a:ext cx="255953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Loktak lake, Moirang, Manipur</a:t>
            </a:r>
          </a:p>
        </p:txBody>
      </p:sp>
      <p:pic>
        <p:nvPicPr>
          <p:cNvPr id="6" name="Rám">
            <a:extLst>
              <a:ext uri="{FF2B5EF4-FFF2-40B4-BE49-F238E27FC236}">
                <a16:creationId xmlns:a16="http://schemas.microsoft.com/office/drawing/2014/main" id="{66A5E7A9-6013-4989-8315-B0D8D7D071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5429686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0-#ppt_w/2"/>
                                          </p:val>
                                        </p:tav>
                                        <p:tav tm="100000">
                                          <p:val>
                                            <p:strVal val="#ppt_x"/>
                                          </p:val>
                                        </p:tav>
                                      </p:tavLst>
                                    </p:anim>
                                    <p:anim calcmode="lin" valueType="num">
                                      <p:cBhvr additive="base">
                                        <p:cTn id="8" dur="1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7"/>
                                        </p:tgtEl>
                                        <p:attrNameLst>
                                          <p:attrName>ppt_w</p:attrName>
                                        </p:attrNameLst>
                                      </p:cBhvr>
                                      <p:tavLst>
                                        <p:tav tm="0">
                                          <p:val>
                                            <p:strVal val="ppt_w"/>
                                          </p:val>
                                        </p:tav>
                                        <p:tav tm="100000">
                                          <p:val>
                                            <p:fltVal val="0"/>
                                          </p:val>
                                        </p:tav>
                                      </p:tavLst>
                                    </p:anim>
                                    <p:anim calcmode="lin" valueType="num">
                                      <p:cBhvr>
                                        <p:cTn id="12" dur="1000"/>
                                        <p:tgtEl>
                                          <p:spTgt spid="7"/>
                                        </p:tgtEl>
                                        <p:attrNameLst>
                                          <p:attrName>ppt_h</p:attrName>
                                        </p:attrNameLst>
                                      </p:cBhvr>
                                      <p:tavLst>
                                        <p:tav tm="0">
                                          <p:val>
                                            <p:strVal val="ppt_h"/>
                                          </p:val>
                                        </p:tav>
                                        <p:tav tm="100000">
                                          <p:val>
                                            <p:fltVal val="0"/>
                                          </p:val>
                                        </p:tav>
                                      </p:tavLst>
                                    </p:anim>
                                    <p:anim calcmode="lin" valueType="num">
                                      <p:cBhvr>
                                        <p:cTn id="13" dur="1000"/>
                                        <p:tgtEl>
                                          <p:spTgt spid="7"/>
                                        </p:tgtEl>
                                        <p:attrNameLst>
                                          <p:attrName>style.rotation</p:attrName>
                                        </p:attrNameLst>
                                      </p:cBhvr>
                                      <p:tavLst>
                                        <p:tav tm="0">
                                          <p:val>
                                            <p:fltVal val="0"/>
                                          </p:val>
                                        </p:tav>
                                        <p:tav tm="100000">
                                          <p:val>
                                            <p:fltVal val="90"/>
                                          </p:val>
                                        </p:tav>
                                      </p:tavLst>
                                    </p:anim>
                                    <p:animEffect transition="out" filter="fade">
                                      <p:cBhvr>
                                        <p:cTn id="14" dur="1000"/>
                                        <p:tgtEl>
                                          <p:spTgt spid="7"/>
                                        </p:tgtEl>
                                      </p:cBhvr>
                                    </p:animEffect>
                                    <p:set>
                                      <p:cBhvr>
                                        <p:cTn id="15"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E228A021-08F1-4960-A60D-23CA9BFB80FD}"/>
              </a:ext>
            </a:extLst>
          </p:cNvPr>
          <p:cNvSpPr/>
          <p:nvPr/>
        </p:nvSpPr>
        <p:spPr>
          <a:xfrm>
            <a:off x="446191" y="6274949"/>
            <a:ext cx="207236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Karong Village, Manipur</a:t>
            </a:r>
          </a:p>
        </p:txBody>
      </p:sp>
      <p:pic>
        <p:nvPicPr>
          <p:cNvPr id="4" name="Rám">
            <a:extLst>
              <a:ext uri="{FF2B5EF4-FFF2-40B4-BE49-F238E27FC236}">
                <a16:creationId xmlns:a16="http://schemas.microsoft.com/office/drawing/2014/main" id="{0155D02F-97D0-4D0B-B467-777B2395E7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2320124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273"/>
            <a:ext cx="12192000" cy="6858000"/>
          </a:xfrm>
          <a:prstGeom prst="rect">
            <a:avLst/>
          </a:prstGeom>
        </p:spPr>
      </p:pic>
      <p:sp>
        <p:nvSpPr>
          <p:cNvPr id="5" name="Popis">
            <a:extLst>
              <a:ext uri="{FF2B5EF4-FFF2-40B4-BE49-F238E27FC236}">
                <a16:creationId xmlns:a16="http://schemas.microsoft.com/office/drawing/2014/main" id="{94C29441-E55E-4351-9094-F4CC13608562}"/>
              </a:ext>
            </a:extLst>
          </p:cNvPr>
          <p:cNvSpPr/>
          <p:nvPr/>
        </p:nvSpPr>
        <p:spPr>
          <a:xfrm>
            <a:off x="446191" y="6274949"/>
            <a:ext cx="206912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Dzukou Valley, Manipur</a:t>
            </a:r>
          </a:p>
        </p:txBody>
      </p:sp>
      <p:pic>
        <p:nvPicPr>
          <p:cNvPr id="4" name="Rám">
            <a:extLst>
              <a:ext uri="{FF2B5EF4-FFF2-40B4-BE49-F238E27FC236}">
                <a16:creationId xmlns:a16="http://schemas.microsoft.com/office/drawing/2014/main" id="{C59ACA6F-23D8-4513-B714-4F8E902162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2627826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5" name="Popis">
            <a:extLst>
              <a:ext uri="{FF2B5EF4-FFF2-40B4-BE49-F238E27FC236}">
                <a16:creationId xmlns:a16="http://schemas.microsoft.com/office/drawing/2014/main" id="{301A6E02-63DB-40AF-BA1F-EFF0A912EF09}"/>
              </a:ext>
            </a:extLst>
          </p:cNvPr>
          <p:cNvSpPr/>
          <p:nvPr/>
        </p:nvSpPr>
        <p:spPr>
          <a:xfrm>
            <a:off x="446191" y="6274949"/>
            <a:ext cx="267930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Buddha Park of Ravangla, Sikkim</a:t>
            </a:r>
          </a:p>
        </p:txBody>
      </p:sp>
      <p:pic>
        <p:nvPicPr>
          <p:cNvPr id="4" name="Rám">
            <a:extLst>
              <a:ext uri="{FF2B5EF4-FFF2-40B4-BE49-F238E27FC236}">
                <a16:creationId xmlns:a16="http://schemas.microsoft.com/office/drawing/2014/main" id="{374D9089-CEEA-46CD-B0A2-097AA489E1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7038195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8" cy="6857998"/>
          </a:xfrm>
          <a:prstGeom prst="rect">
            <a:avLst/>
          </a:prstGeom>
        </p:spPr>
      </p:pic>
      <p:sp>
        <p:nvSpPr>
          <p:cNvPr id="5" name="Popis">
            <a:extLst>
              <a:ext uri="{FF2B5EF4-FFF2-40B4-BE49-F238E27FC236}">
                <a16:creationId xmlns:a16="http://schemas.microsoft.com/office/drawing/2014/main" id="{6E941875-E69E-4E1E-B637-1CC96B8CC7A2}"/>
              </a:ext>
            </a:extLst>
          </p:cNvPr>
          <p:cNvSpPr/>
          <p:nvPr/>
        </p:nvSpPr>
        <p:spPr>
          <a:xfrm>
            <a:off x="446191" y="6274949"/>
            <a:ext cx="184901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Zuluk Village, Sikkim </a:t>
            </a:r>
          </a:p>
        </p:txBody>
      </p:sp>
      <p:pic>
        <p:nvPicPr>
          <p:cNvPr id="4" name="Rám">
            <a:extLst>
              <a:ext uri="{FF2B5EF4-FFF2-40B4-BE49-F238E27FC236}">
                <a16:creationId xmlns:a16="http://schemas.microsoft.com/office/drawing/2014/main" id="{F6196F26-21F3-4265-B9D6-B5D0CEBD5E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078775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5" name="Popis">
            <a:extLst>
              <a:ext uri="{FF2B5EF4-FFF2-40B4-BE49-F238E27FC236}">
                <a16:creationId xmlns:a16="http://schemas.microsoft.com/office/drawing/2014/main" id="{3F30F5E7-72A5-4D29-BDE5-D998BCAF6FA2}"/>
              </a:ext>
            </a:extLst>
          </p:cNvPr>
          <p:cNvSpPr/>
          <p:nvPr/>
        </p:nvSpPr>
        <p:spPr>
          <a:xfrm>
            <a:off x="446191" y="6274949"/>
            <a:ext cx="278126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Ujjayanta Palace, Agartala, Tripura</a:t>
            </a:r>
          </a:p>
        </p:txBody>
      </p:sp>
      <p:pic>
        <p:nvPicPr>
          <p:cNvPr id="4" name="Rám">
            <a:extLst>
              <a:ext uri="{FF2B5EF4-FFF2-40B4-BE49-F238E27FC236}">
                <a16:creationId xmlns:a16="http://schemas.microsoft.com/office/drawing/2014/main" id="{C39CDBF1-6904-40E3-B8AC-8E38807310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5085327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6" name="Popis">
            <a:extLst>
              <a:ext uri="{FF2B5EF4-FFF2-40B4-BE49-F238E27FC236}">
                <a16:creationId xmlns:a16="http://schemas.microsoft.com/office/drawing/2014/main" id="{E39F1CA1-F1D1-4DA3-8228-7F46F9DB0B7A}"/>
              </a:ext>
            </a:extLst>
          </p:cNvPr>
          <p:cNvSpPr/>
          <p:nvPr/>
        </p:nvSpPr>
        <p:spPr>
          <a:xfrm>
            <a:off x="446191" y="6274949"/>
            <a:ext cx="330728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Jain Temples on Shatrunjaya Hill, Gujarat</a:t>
            </a:r>
          </a:p>
        </p:txBody>
      </p:sp>
      <p:pic>
        <p:nvPicPr>
          <p:cNvPr id="5" name="Rám">
            <a:extLst>
              <a:ext uri="{FF2B5EF4-FFF2-40B4-BE49-F238E27FC236}">
                <a16:creationId xmlns:a16="http://schemas.microsoft.com/office/drawing/2014/main" id="{7E4BBA28-24CC-400A-9592-E8AE683A13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3688332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6" name="Popis">
            <a:extLst>
              <a:ext uri="{FF2B5EF4-FFF2-40B4-BE49-F238E27FC236}">
                <a16:creationId xmlns:a16="http://schemas.microsoft.com/office/drawing/2014/main" id="{E39F1CA1-F1D1-4DA3-8228-7F46F9DB0B7A}"/>
              </a:ext>
            </a:extLst>
          </p:cNvPr>
          <p:cNvSpPr/>
          <p:nvPr/>
        </p:nvSpPr>
        <p:spPr>
          <a:xfrm>
            <a:off x="446191" y="6274949"/>
            <a:ext cx="202704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Ambaji Temple, Gujarat</a:t>
            </a:r>
          </a:p>
        </p:txBody>
      </p:sp>
      <p:pic>
        <p:nvPicPr>
          <p:cNvPr id="5" name="Rám">
            <a:extLst>
              <a:ext uri="{FF2B5EF4-FFF2-40B4-BE49-F238E27FC236}">
                <a16:creationId xmlns:a16="http://schemas.microsoft.com/office/drawing/2014/main" id="{7E4BBA28-24CC-400A-9592-E8AE683A13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5488461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E0913ED3-8EC7-4CD5-8A0E-68F2711A51D8}"/>
              </a:ext>
            </a:extLst>
          </p:cNvPr>
          <p:cNvSpPr/>
          <p:nvPr/>
        </p:nvSpPr>
        <p:spPr>
          <a:xfrm>
            <a:off x="446191" y="6274949"/>
            <a:ext cx="333965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Great Rann of Kutch, Thar Desert, Gujarat</a:t>
            </a:r>
          </a:p>
        </p:txBody>
      </p:sp>
      <p:pic>
        <p:nvPicPr>
          <p:cNvPr id="4" name="Rám">
            <a:extLst>
              <a:ext uri="{FF2B5EF4-FFF2-40B4-BE49-F238E27FC236}">
                <a16:creationId xmlns:a16="http://schemas.microsoft.com/office/drawing/2014/main" id="{16193855-4616-46FA-9E8A-3E739A49ED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9332069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5" name="Popis">
            <a:extLst>
              <a:ext uri="{FF2B5EF4-FFF2-40B4-BE49-F238E27FC236}">
                <a16:creationId xmlns:a16="http://schemas.microsoft.com/office/drawing/2014/main" id="{4AF547E3-4589-435E-9CE6-8372759CB6AA}"/>
              </a:ext>
            </a:extLst>
          </p:cNvPr>
          <p:cNvSpPr/>
          <p:nvPr/>
        </p:nvSpPr>
        <p:spPr>
          <a:xfrm>
            <a:off x="446191" y="6274949"/>
            <a:ext cx="406909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Mahabat Maqbara complex, Junagadh City, Gujarat </a:t>
            </a:r>
          </a:p>
        </p:txBody>
      </p:sp>
      <p:pic>
        <p:nvPicPr>
          <p:cNvPr id="4" name="Rám">
            <a:extLst>
              <a:ext uri="{FF2B5EF4-FFF2-40B4-BE49-F238E27FC236}">
                <a16:creationId xmlns:a16="http://schemas.microsoft.com/office/drawing/2014/main" id="{E8D0B279-DEBE-4135-8B89-5470DB5298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365629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5" name="Popis">
            <a:extLst>
              <a:ext uri="{FF2B5EF4-FFF2-40B4-BE49-F238E27FC236}">
                <a16:creationId xmlns:a16="http://schemas.microsoft.com/office/drawing/2014/main" id="{22209C10-AF59-4E2E-A12E-06433E76249E}"/>
              </a:ext>
            </a:extLst>
          </p:cNvPr>
          <p:cNvSpPr/>
          <p:nvPr/>
        </p:nvSpPr>
        <p:spPr>
          <a:xfrm>
            <a:off x="446191" y="6274949"/>
            <a:ext cx="224392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fi-FI" sz="1400" b="1" kern="0">
                <a:solidFill>
                  <a:prstClr val="white"/>
                </a:solidFill>
                <a:effectLst>
                  <a:outerShdw blurRad="38100" dist="38100" dir="2700000" algn="tl">
                    <a:srgbClr val="000000">
                      <a:alpha val="43137"/>
                    </a:srgbClr>
                  </a:outerShdw>
                </a:effectLst>
                <a:latin typeface="BarbeTEE" pitchFamily="2" charset="0"/>
              </a:rPr>
              <a:t>Rani</a:t>
            </a:r>
            <a:r>
              <a:rPr lang="sk-SK" sz="1400" b="1" kern="0">
                <a:solidFill>
                  <a:prstClr val="white"/>
                </a:solidFill>
                <a:effectLst>
                  <a:outerShdw blurRad="38100" dist="38100" dir="2700000" algn="tl">
                    <a:srgbClr val="000000">
                      <a:alpha val="43137"/>
                    </a:srgbClr>
                  </a:outerShdw>
                </a:effectLst>
                <a:latin typeface="BarbeTEE" pitchFamily="2" charset="0"/>
              </a:rPr>
              <a:t> K</a:t>
            </a:r>
            <a:r>
              <a:rPr lang="fi-FI" sz="1400" b="1" kern="0">
                <a:solidFill>
                  <a:prstClr val="white"/>
                </a:solidFill>
                <a:effectLst>
                  <a:outerShdw blurRad="38100" dist="38100" dir="2700000" algn="tl">
                    <a:srgbClr val="000000">
                      <a:alpha val="43137"/>
                    </a:srgbClr>
                  </a:outerShdw>
                </a:effectLst>
                <a:latin typeface="BarbeTEE" pitchFamily="2" charset="0"/>
              </a:rPr>
              <a:t>i Vav, Patan, Gujarat</a:t>
            </a:r>
          </a:p>
        </p:txBody>
      </p:sp>
      <p:pic>
        <p:nvPicPr>
          <p:cNvPr id="4" name="Rám">
            <a:extLst>
              <a:ext uri="{FF2B5EF4-FFF2-40B4-BE49-F238E27FC236}">
                <a16:creationId xmlns:a16="http://schemas.microsoft.com/office/drawing/2014/main" id="{0B40C110-B4B6-42E6-AF26-FDF4377493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6393688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51"/>
            <a:ext cx="12191999" cy="6856696"/>
          </a:xfrm>
          <a:prstGeom prst="rect">
            <a:avLst/>
          </a:prstGeom>
        </p:spPr>
      </p:pic>
      <p:sp>
        <p:nvSpPr>
          <p:cNvPr id="5" name="Popis">
            <a:extLst>
              <a:ext uri="{FF2B5EF4-FFF2-40B4-BE49-F238E27FC236}">
                <a16:creationId xmlns:a16="http://schemas.microsoft.com/office/drawing/2014/main" id="{AD658A1A-F9F2-43BA-B818-0C150712C26C}"/>
              </a:ext>
            </a:extLst>
          </p:cNvPr>
          <p:cNvSpPr/>
          <p:nvPr/>
        </p:nvSpPr>
        <p:spPr>
          <a:xfrm>
            <a:off x="446191" y="6274949"/>
            <a:ext cx="215976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Somnath Temple, Gujarat</a:t>
            </a:r>
          </a:p>
        </p:txBody>
      </p:sp>
      <p:pic>
        <p:nvPicPr>
          <p:cNvPr id="4" name="Rám">
            <a:extLst>
              <a:ext uri="{FF2B5EF4-FFF2-40B4-BE49-F238E27FC236}">
                <a16:creationId xmlns:a16="http://schemas.microsoft.com/office/drawing/2014/main" id="{D2CD8077-24B9-4178-AAFF-FCDB4E5B41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0729869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651"/>
            <a:ext cx="12191997" cy="6856696"/>
          </a:xfrm>
          <a:prstGeom prst="rect">
            <a:avLst/>
          </a:prstGeom>
        </p:spPr>
      </p:pic>
      <p:sp>
        <p:nvSpPr>
          <p:cNvPr id="5" name="Popis">
            <a:extLst>
              <a:ext uri="{FF2B5EF4-FFF2-40B4-BE49-F238E27FC236}">
                <a16:creationId xmlns:a16="http://schemas.microsoft.com/office/drawing/2014/main" id="{AD658A1A-F9F2-43BA-B818-0C150712C26C}"/>
              </a:ext>
            </a:extLst>
          </p:cNvPr>
          <p:cNvSpPr/>
          <p:nvPr/>
        </p:nvSpPr>
        <p:spPr>
          <a:xfrm>
            <a:off x="446191" y="6274949"/>
            <a:ext cx="223906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Laxmi Vilas Palace, Gujarat</a:t>
            </a:r>
          </a:p>
        </p:txBody>
      </p:sp>
      <p:pic>
        <p:nvPicPr>
          <p:cNvPr id="4" name="Rám">
            <a:extLst>
              <a:ext uri="{FF2B5EF4-FFF2-40B4-BE49-F238E27FC236}">
                <a16:creationId xmlns:a16="http://schemas.microsoft.com/office/drawing/2014/main" id="{D2CD8077-24B9-4178-AAFF-FCDB4E5B41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331769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
        <p:nvSpPr>
          <p:cNvPr id="5" name="Popis">
            <a:extLst>
              <a:ext uri="{FF2B5EF4-FFF2-40B4-BE49-F238E27FC236}">
                <a16:creationId xmlns:a16="http://schemas.microsoft.com/office/drawing/2014/main" id="{1A1B2EB3-8F7E-4A33-85C5-449AF18E1536}"/>
              </a:ext>
            </a:extLst>
          </p:cNvPr>
          <p:cNvSpPr/>
          <p:nvPr/>
        </p:nvSpPr>
        <p:spPr>
          <a:xfrm>
            <a:off x="446191" y="6274949"/>
            <a:ext cx="431274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Lothal and Dholavira, Kutch Wildlife Sactuary, </a:t>
            </a:r>
            <a:r>
              <a:rPr lang="sk-SK" sz="1400" b="1" kern="0">
                <a:solidFill>
                  <a:prstClr val="white"/>
                </a:solidFill>
                <a:effectLst>
                  <a:outerShdw blurRad="38100" dist="38100" dir="2700000" algn="tl">
                    <a:srgbClr val="000000">
                      <a:alpha val="43137"/>
                    </a:srgbClr>
                  </a:outerShdw>
                </a:effectLst>
                <a:latin typeface="BarbeTEE" pitchFamily="2" charset="0"/>
              </a:rPr>
              <a:t>Gujarat</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4" name="Rám">
            <a:extLst>
              <a:ext uri="{FF2B5EF4-FFF2-40B4-BE49-F238E27FC236}">
                <a16:creationId xmlns:a16="http://schemas.microsoft.com/office/drawing/2014/main" id="{CE6FE20F-DDB1-49ED-80C2-C5A01B1DBC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6860144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7" name="Popis">
            <a:extLst>
              <a:ext uri="{FF2B5EF4-FFF2-40B4-BE49-F238E27FC236}">
                <a16:creationId xmlns:a16="http://schemas.microsoft.com/office/drawing/2014/main" id="{6EE54A8F-D677-4FA8-A5C3-90C289F207C4}"/>
              </a:ext>
            </a:extLst>
          </p:cNvPr>
          <p:cNvSpPr/>
          <p:nvPr/>
        </p:nvSpPr>
        <p:spPr>
          <a:xfrm>
            <a:off x="446191" y="6274949"/>
            <a:ext cx="299814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sv-SE" sz="1400" b="1" kern="0">
                <a:solidFill>
                  <a:prstClr val="white"/>
                </a:solidFill>
                <a:effectLst>
                  <a:outerShdw blurRad="38100" dist="38100" dir="2700000" algn="tl">
                    <a:srgbClr val="000000">
                      <a:alpha val="43137"/>
                    </a:srgbClr>
                  </a:outerShdw>
                </a:effectLst>
                <a:latin typeface="BarbeTEE" pitchFamily="2" charset="0"/>
              </a:rPr>
              <a:t>Panikota Fort, Daman and Diu Island</a:t>
            </a:r>
          </a:p>
        </p:txBody>
      </p:sp>
      <p:pic>
        <p:nvPicPr>
          <p:cNvPr id="6" name="Rám">
            <a:extLst>
              <a:ext uri="{FF2B5EF4-FFF2-40B4-BE49-F238E27FC236}">
                <a16:creationId xmlns:a16="http://schemas.microsoft.com/office/drawing/2014/main" id="{A5F9647B-C1F3-4141-A82D-D58127A50D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249451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0-#ppt_w/2"/>
                                          </p:val>
                                        </p:tav>
                                        <p:tav tm="100000">
                                          <p:val>
                                            <p:strVal val="#ppt_x"/>
                                          </p:val>
                                        </p:tav>
                                      </p:tavLst>
                                    </p:anim>
                                    <p:anim calcmode="lin" valueType="num">
                                      <p:cBhvr additive="base">
                                        <p:cTn id="8" dur="1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7"/>
                                        </p:tgtEl>
                                        <p:attrNameLst>
                                          <p:attrName>ppt_w</p:attrName>
                                        </p:attrNameLst>
                                      </p:cBhvr>
                                      <p:tavLst>
                                        <p:tav tm="0">
                                          <p:val>
                                            <p:strVal val="ppt_w"/>
                                          </p:val>
                                        </p:tav>
                                        <p:tav tm="100000">
                                          <p:val>
                                            <p:fltVal val="0"/>
                                          </p:val>
                                        </p:tav>
                                      </p:tavLst>
                                    </p:anim>
                                    <p:anim calcmode="lin" valueType="num">
                                      <p:cBhvr>
                                        <p:cTn id="12" dur="1000"/>
                                        <p:tgtEl>
                                          <p:spTgt spid="7"/>
                                        </p:tgtEl>
                                        <p:attrNameLst>
                                          <p:attrName>ppt_h</p:attrName>
                                        </p:attrNameLst>
                                      </p:cBhvr>
                                      <p:tavLst>
                                        <p:tav tm="0">
                                          <p:val>
                                            <p:strVal val="ppt_h"/>
                                          </p:val>
                                        </p:tav>
                                        <p:tav tm="100000">
                                          <p:val>
                                            <p:fltVal val="0"/>
                                          </p:val>
                                        </p:tav>
                                      </p:tavLst>
                                    </p:anim>
                                    <p:anim calcmode="lin" valueType="num">
                                      <p:cBhvr>
                                        <p:cTn id="13" dur="1000"/>
                                        <p:tgtEl>
                                          <p:spTgt spid="7"/>
                                        </p:tgtEl>
                                        <p:attrNameLst>
                                          <p:attrName>style.rotation</p:attrName>
                                        </p:attrNameLst>
                                      </p:cBhvr>
                                      <p:tavLst>
                                        <p:tav tm="0">
                                          <p:val>
                                            <p:fltVal val="0"/>
                                          </p:val>
                                        </p:tav>
                                        <p:tav tm="100000">
                                          <p:val>
                                            <p:fltVal val="90"/>
                                          </p:val>
                                        </p:tav>
                                      </p:tavLst>
                                    </p:anim>
                                    <p:animEffect transition="out" filter="fade">
                                      <p:cBhvr>
                                        <p:cTn id="14" dur="1000"/>
                                        <p:tgtEl>
                                          <p:spTgt spid="7"/>
                                        </p:tgtEl>
                                      </p:cBhvr>
                                    </p:animEffect>
                                    <p:set>
                                      <p:cBhvr>
                                        <p:cTn id="15"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23E8BCB0-0E7A-4D89-849E-C345144F24DE}"/>
              </a:ext>
            </a:extLst>
          </p:cNvPr>
          <p:cNvSpPr/>
          <p:nvPr/>
        </p:nvSpPr>
        <p:spPr>
          <a:xfrm>
            <a:off x="446191" y="6274949"/>
            <a:ext cx="295606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Naida Caves, Daman and Diu Island </a:t>
            </a:r>
          </a:p>
        </p:txBody>
      </p:sp>
      <p:pic>
        <p:nvPicPr>
          <p:cNvPr id="4" name="Rám">
            <a:extLst>
              <a:ext uri="{FF2B5EF4-FFF2-40B4-BE49-F238E27FC236}">
                <a16:creationId xmlns:a16="http://schemas.microsoft.com/office/drawing/2014/main" id="{AB4AFCCA-927D-4C13-959F-DF07022EE4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0823145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sp>
        <p:nvSpPr>
          <p:cNvPr id="5" name="Popis">
            <a:extLst>
              <a:ext uri="{FF2B5EF4-FFF2-40B4-BE49-F238E27FC236}">
                <a16:creationId xmlns:a16="http://schemas.microsoft.com/office/drawing/2014/main" id="{D5FAEE2E-E042-4112-8845-5AD806453930}"/>
              </a:ext>
            </a:extLst>
          </p:cNvPr>
          <p:cNvSpPr/>
          <p:nvPr/>
        </p:nvSpPr>
        <p:spPr>
          <a:xfrm>
            <a:off x="446191" y="6274949"/>
            <a:ext cx="218889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Ram Raja Temple, Orchha</a:t>
            </a:r>
          </a:p>
        </p:txBody>
      </p:sp>
      <p:pic>
        <p:nvPicPr>
          <p:cNvPr id="4" name="Rám">
            <a:extLst>
              <a:ext uri="{FF2B5EF4-FFF2-40B4-BE49-F238E27FC236}">
                <a16:creationId xmlns:a16="http://schemas.microsoft.com/office/drawing/2014/main" id="{2F183E9B-982A-4C53-BADE-633E09428F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5264703"/>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D6456DE6-8975-4C85-A608-8E535F9D098F}"/>
              </a:ext>
            </a:extLst>
          </p:cNvPr>
          <p:cNvSpPr/>
          <p:nvPr/>
        </p:nvSpPr>
        <p:spPr>
          <a:xfrm>
            <a:off x="446191" y="6274949"/>
            <a:ext cx="355815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Gwalior</a:t>
            </a:r>
            <a:r>
              <a:rPr lang="sk-SK" sz="1400" b="1" kern="0">
                <a:solidFill>
                  <a:prstClr val="white"/>
                </a:solidFill>
                <a:effectLst>
                  <a:outerShdw blurRad="38100" dist="38100" dir="2700000" algn="tl">
                    <a:srgbClr val="000000">
                      <a:alpha val="43137"/>
                    </a:srgbClr>
                  </a:outerShdw>
                </a:effectLst>
                <a:latin typeface="BarbeTEE" pitchFamily="2" charset="0"/>
              </a:rPr>
              <a:t> Fort, Gwalior</a:t>
            </a:r>
            <a:r>
              <a:rPr lang="en-US" sz="1400" b="1" kern="0">
                <a:solidFill>
                  <a:prstClr val="white"/>
                </a:solidFill>
                <a:effectLst>
                  <a:outerShdw blurRad="38100" dist="38100" dir="2700000" algn="tl">
                    <a:srgbClr val="000000">
                      <a:alpha val="43137"/>
                    </a:srgbClr>
                  </a:outerShdw>
                </a:effectLst>
                <a:latin typeface="BarbeTEE" pitchFamily="2" charset="0"/>
              </a:rPr>
              <a:t> Cit</a:t>
            </a:r>
            <a:r>
              <a:rPr lang="sk-SK" sz="1400" b="1" kern="0">
                <a:solidFill>
                  <a:prstClr val="white"/>
                </a:solidFill>
                <a:effectLst>
                  <a:outerShdw blurRad="38100" dist="38100" dir="2700000" algn="tl">
                    <a:srgbClr val="000000">
                      <a:alpha val="43137"/>
                    </a:srgbClr>
                  </a:outerShdw>
                </a:effectLst>
                <a:latin typeface="BarbeTEE" pitchFamily="2" charset="0"/>
              </a:rPr>
              <a:t>y</a:t>
            </a:r>
            <a:r>
              <a:rPr lang="en-US" sz="1400" b="1" kern="0">
                <a:solidFill>
                  <a:prstClr val="white"/>
                </a:solidFill>
                <a:effectLst>
                  <a:outerShdw blurRad="38100" dist="38100" dir="2700000" algn="tl">
                    <a:srgbClr val="000000">
                      <a:alpha val="43137"/>
                    </a:srgbClr>
                  </a:outerShdw>
                </a:effectLst>
                <a:latin typeface="BarbeTEE" pitchFamily="2" charset="0"/>
              </a:rPr>
              <a:t>, Madhya Pradesh</a:t>
            </a:r>
          </a:p>
        </p:txBody>
      </p:sp>
      <p:pic>
        <p:nvPicPr>
          <p:cNvPr id="4" name="Rám">
            <a:extLst>
              <a:ext uri="{FF2B5EF4-FFF2-40B4-BE49-F238E27FC236}">
                <a16:creationId xmlns:a16="http://schemas.microsoft.com/office/drawing/2014/main" id="{40E01B23-6B92-4074-9592-DB6405F653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2840382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1"/>
            <a:ext cx="12191998" cy="6857999"/>
          </a:xfrm>
          <a:prstGeom prst="rect">
            <a:avLst/>
          </a:prstGeom>
        </p:spPr>
      </p:pic>
      <p:sp>
        <p:nvSpPr>
          <p:cNvPr id="5" name="Popis">
            <a:extLst>
              <a:ext uri="{FF2B5EF4-FFF2-40B4-BE49-F238E27FC236}">
                <a16:creationId xmlns:a16="http://schemas.microsoft.com/office/drawing/2014/main" id="{04213727-8776-4380-B8FF-3DCFC0C29C6F}"/>
              </a:ext>
            </a:extLst>
          </p:cNvPr>
          <p:cNvSpPr/>
          <p:nvPr/>
        </p:nvSpPr>
        <p:spPr>
          <a:xfrm>
            <a:off x="446191" y="6274949"/>
            <a:ext cx="397130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Khajuraho Group of Monuments, Madhya Pradesh</a:t>
            </a:r>
          </a:p>
        </p:txBody>
      </p:sp>
      <p:pic>
        <p:nvPicPr>
          <p:cNvPr id="4" name="Rám">
            <a:extLst>
              <a:ext uri="{FF2B5EF4-FFF2-40B4-BE49-F238E27FC236}">
                <a16:creationId xmlns:a16="http://schemas.microsoft.com/office/drawing/2014/main" id="{928AE91A-0E51-41F3-AB3A-B71C716E15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741860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ver">
            <a:extLst>
              <a:ext uri="{FF2B5EF4-FFF2-40B4-BE49-F238E27FC236}">
                <a16:creationId xmlns:a16="http://schemas.microsoft.com/office/drawing/2014/main" id="{77466246-9FC6-47FF-A768-D7344283A29D}"/>
              </a:ext>
            </a:extLst>
          </p:cNvPr>
          <p:cNvSpPr/>
          <p:nvPr/>
        </p:nvSpPr>
        <p:spPr>
          <a:xfrm>
            <a:off x="736150" y="5852596"/>
            <a:ext cx="9259010" cy="584775"/>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51" normalizeH="0" baseline="0" noProof="0">
                <a:ln w="3175">
                  <a:solidFill>
                    <a:sysClr val="windowText" lastClr="000000"/>
                  </a:solidFill>
                </a:ln>
                <a:solidFill>
                  <a:srgbClr val="009900"/>
                </a:solidFill>
                <a:effectLst>
                  <a:outerShdw blurRad="50800" dist="50800" dir="5400000" algn="ctr" rotWithShape="0">
                    <a:srgbClr val="E7E6E6"/>
                  </a:outerShdw>
                </a:effectLst>
                <a:uLnTx/>
                <a:uFillTx/>
                <a:latin typeface="Merlin CE" pitchFamily="2" charset="0"/>
                <a:ea typeface="+mn-ea"/>
                <a:cs typeface="+mn-cs"/>
              </a:rPr>
              <a:t>Thank you for watching the presentation...</a:t>
            </a:r>
            <a:endParaRPr kumimoji="0" lang="sk-SK" sz="3200" b="0" i="0" u="none" strike="noStrike" kern="1200" cap="none" spc="0" normalizeH="0" baseline="0" noProof="0">
              <a:ln w="3175">
                <a:solidFill>
                  <a:sysClr val="windowText" lastClr="000000"/>
                </a:solidFill>
              </a:ln>
              <a:solidFill>
                <a:srgbClr val="009900"/>
              </a:solidFill>
              <a:effectLst>
                <a:outerShdw blurRad="50800" dist="50800" dir="5400000" algn="ctr" rotWithShape="0">
                  <a:srgbClr val="E7E6E6"/>
                </a:outerShdw>
              </a:effectLst>
              <a:uLnTx/>
              <a:uFillTx/>
              <a:latin typeface="Merlin CE" pitchFamily="2" charset="0"/>
              <a:ea typeface="+mn-ea"/>
              <a:cs typeface="+mn-cs"/>
            </a:endParaRPr>
          </a:p>
        </p:txBody>
      </p:sp>
      <p:pic>
        <p:nvPicPr>
          <p:cNvPr id="11" name="Rám">
            <a:extLst>
              <a:ext uri="{FF2B5EF4-FFF2-40B4-BE49-F238E27FC236}">
                <a16:creationId xmlns:a16="http://schemas.microsoft.com/office/drawing/2014/main" id="{3AB1CA19-AFE0-4FA0-8346-CA06974BD2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Info">
            <a:extLst>
              <a:ext uri="{FF2B5EF4-FFF2-40B4-BE49-F238E27FC236}">
                <a16:creationId xmlns:a16="http://schemas.microsoft.com/office/drawing/2014/main" id="{D69232F1-DF6C-410A-A20C-3FF5C0FBC973}"/>
              </a:ext>
            </a:extLst>
          </p:cNvPr>
          <p:cNvSpPr txBox="1"/>
          <p:nvPr/>
        </p:nvSpPr>
        <p:spPr>
          <a:xfrm>
            <a:off x="7510484" y="473938"/>
            <a:ext cx="3918893" cy="369332"/>
          </a:xfrm>
          <a:prstGeom prst="rect">
            <a:avLst/>
          </a:prstGeom>
          <a:solidFill>
            <a:schemeClr val="accent2">
              <a:lumMod val="40000"/>
              <a:lumOff val="60000"/>
            </a:schemeClr>
          </a:solidFill>
          <a:ln w="19050">
            <a:solidFill>
              <a:srgbClr val="009900"/>
            </a:solidFill>
          </a:ln>
          <a:effectLst/>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Non-commercial presentation!</a:t>
            </a:r>
          </a:p>
        </p:txBody>
      </p:sp>
      <p:pic>
        <p:nvPicPr>
          <p:cNvPr id="5" name="Ruka">
            <a:extLst>
              <a:ext uri="{FF2B5EF4-FFF2-40B4-BE49-F238E27FC236}">
                <a16:creationId xmlns:a16="http://schemas.microsoft.com/office/drawing/2014/main" id="{00F5001D-8798-4653-AD97-6EB30F302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5958" y="812151"/>
            <a:ext cx="5558569" cy="3968818"/>
          </a:xfrm>
          <a:prstGeom prst="rect">
            <a:avLst/>
          </a:prstGeom>
        </p:spPr>
      </p:pic>
      <p:sp>
        <p:nvSpPr>
          <p:cNvPr id="9" name="Rok">
            <a:extLst>
              <a:ext uri="{FF2B5EF4-FFF2-40B4-BE49-F238E27FC236}">
                <a16:creationId xmlns:a16="http://schemas.microsoft.com/office/drawing/2014/main" id="{FAFFA744-4A68-4D21-A7AB-0B77E1C6DD7A}"/>
              </a:ext>
            </a:extLst>
          </p:cNvPr>
          <p:cNvSpPr/>
          <p:nvPr/>
        </p:nvSpPr>
        <p:spPr>
          <a:xfrm>
            <a:off x="306930" y="273883"/>
            <a:ext cx="858440" cy="400110"/>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2000" b="1" i="0" u="none" strike="noStrike" kern="1200" cap="none" spc="51" normalizeH="0" baseline="0" noProof="0">
                <a:ln w="3175">
                  <a:noFill/>
                </a:ln>
                <a:solidFill>
                  <a:srgbClr val="009900"/>
                </a:solidFill>
                <a:effectLst>
                  <a:outerShdw blurRad="25400" dist="76200" dir="2700000" algn="tl" rotWithShape="0">
                    <a:srgbClr val="E7E6E6"/>
                  </a:outerShdw>
                </a:effectLst>
                <a:uLnTx/>
                <a:uFillTx/>
                <a:latin typeface="Nadianne" panose="03020902050305070206" pitchFamily="66" charset="0"/>
                <a:ea typeface="+mn-ea"/>
                <a:cs typeface="+mn-cs"/>
              </a:rPr>
              <a:t>2019</a:t>
            </a:r>
          </a:p>
        </p:txBody>
      </p:sp>
      <p:pic>
        <p:nvPicPr>
          <p:cNvPr id="10" name="Kruh - šípka">
            <a:extLst>
              <a:ext uri="{FF2B5EF4-FFF2-40B4-BE49-F238E27FC236}">
                <a16:creationId xmlns:a16="http://schemas.microsoft.com/office/drawing/2014/main" id="{9277F6DB-E959-45D1-88AC-37856B839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155014" y="6035761"/>
            <a:ext cx="516708" cy="516708"/>
          </a:xfrm>
          <a:prstGeom prst="rect">
            <a:avLst/>
          </a:prstGeom>
          <a:noFill/>
          <a:ln>
            <a:noFill/>
          </a:ln>
        </p:spPr>
      </p:pic>
      <p:pic>
        <p:nvPicPr>
          <p:cNvPr id="12" name="Kruh">
            <a:extLst>
              <a:ext uri="{FF2B5EF4-FFF2-40B4-BE49-F238E27FC236}">
                <a16:creationId xmlns:a16="http://schemas.microsoft.com/office/drawing/2014/main" id="{FACE91BE-50C8-42E1-8523-B894F870719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5059" y="6026658"/>
            <a:ext cx="516619" cy="516619"/>
          </a:xfrm>
          <a:prstGeom prst="rect">
            <a:avLst/>
          </a:prstGeom>
          <a:noFill/>
          <a:effectLst>
            <a:outerShdw blurRad="63500" dist="50800" dir="2700000" algn="tl" rotWithShape="0">
              <a:prstClr val="black">
                <a:alpha val="75000"/>
              </a:prstClr>
            </a:outerShdw>
          </a:effectLst>
        </p:spPr>
      </p:pic>
      <p:pic>
        <p:nvPicPr>
          <p:cNvPr id="13" name="Podpis">
            <a:extLst>
              <a:ext uri="{FF2B5EF4-FFF2-40B4-BE49-F238E27FC236}">
                <a16:creationId xmlns:a16="http://schemas.microsoft.com/office/drawing/2014/main" id="{521D034D-0599-48DF-AFD3-9F51402FFBD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82670" y="6036998"/>
            <a:ext cx="461395" cy="484086"/>
          </a:xfrm>
          <a:prstGeom prst="rect">
            <a:avLst/>
          </a:prstGeom>
          <a:noFill/>
        </p:spPr>
      </p:pic>
      <p:sp>
        <p:nvSpPr>
          <p:cNvPr id="6" name="Autori">
            <a:extLst>
              <a:ext uri="{FF2B5EF4-FFF2-40B4-BE49-F238E27FC236}">
                <a16:creationId xmlns:a16="http://schemas.microsoft.com/office/drawing/2014/main" id="{8B0FED51-55D0-4F62-B7E1-D0FFC891B524}"/>
              </a:ext>
            </a:extLst>
          </p:cNvPr>
          <p:cNvSpPr txBox="1"/>
          <p:nvPr/>
        </p:nvSpPr>
        <p:spPr>
          <a:xfrm>
            <a:off x="5295122" y="4097574"/>
            <a:ext cx="5905365" cy="1384995"/>
          </a:xfrm>
          <a:prstGeom prst="rect">
            <a:avLst/>
          </a:prstGeom>
          <a:solidFill>
            <a:schemeClr val="accent2">
              <a:lumMod val="40000"/>
              <a:lumOff val="60000"/>
            </a:schemeClr>
          </a:solidFill>
          <a:ln w="19050">
            <a:solidFill>
              <a:srgbClr val="009900"/>
            </a:solidFill>
          </a:ln>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Photos :				Internet</a:t>
            </a:r>
          </a:p>
          <a:p>
            <a:pPr lvl="0" defTabSz="457200">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Music :				</a:t>
            </a:r>
            <a:r>
              <a:rPr lang="en-US" sz="1400" b="1" spc="51">
                <a:ln w="3175">
                  <a:noFill/>
                </a:ln>
                <a:solidFill>
                  <a:srgbClr val="008000"/>
                </a:solidFill>
                <a:effectLst>
                  <a:outerShdw blurRad="25400" dist="76200" dir="2700000" algn="tl" rotWithShape="0">
                    <a:srgbClr val="E7E6E6"/>
                  </a:outerShdw>
                </a:effectLst>
                <a:latin typeface="Nadianne" panose="03020902050305070206" pitchFamily="66" charset="0"/>
              </a:rPr>
              <a:t>Bally Sagoo - Aap Ki Nazron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Compilation :			Tony Chacko  (India)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					tonychacko2000@gmail.com</a:t>
            </a:r>
            <a:b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b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Technical cooperation:	Steve Rumpler  (Slovakia)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					pista2011@gmail.com</a:t>
            </a:r>
          </a:p>
        </p:txBody>
      </p:sp>
    </p:spTree>
    <p:extLst>
      <p:ext uri="{BB962C8B-B14F-4D97-AF65-F5344CB8AC3E}">
        <p14:creationId xmlns:p14="http://schemas.microsoft.com/office/powerpoint/2010/main" val="365261447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1500" fill="hold"/>
                                        <p:tgtEl>
                                          <p:spTgt spid="9"/>
                                        </p:tgtEl>
                                        <p:attrNameLst>
                                          <p:attrName>ppt_w</p:attrName>
                                        </p:attrNameLst>
                                      </p:cBhvr>
                                      <p:tavLst>
                                        <p:tav tm="0">
                                          <p:val>
                                            <p:fltVal val="0"/>
                                          </p:val>
                                        </p:tav>
                                        <p:tav tm="100000">
                                          <p:val>
                                            <p:strVal val="#ppt_w"/>
                                          </p:val>
                                        </p:tav>
                                      </p:tavLst>
                                    </p:anim>
                                    <p:anim calcmode="lin" valueType="num">
                                      <p:cBhvr>
                                        <p:cTn id="8" dur="1500" fill="hold"/>
                                        <p:tgtEl>
                                          <p:spTgt spid="9"/>
                                        </p:tgtEl>
                                        <p:attrNameLst>
                                          <p:attrName>ppt_h</p:attrName>
                                        </p:attrNameLst>
                                      </p:cBhvr>
                                      <p:tavLst>
                                        <p:tav tm="0">
                                          <p:val>
                                            <p:fltVal val="0"/>
                                          </p:val>
                                        </p:tav>
                                        <p:tav tm="100000">
                                          <p:val>
                                            <p:strVal val="#ppt_h"/>
                                          </p:val>
                                        </p:tav>
                                      </p:tavLst>
                                    </p:anim>
                                    <p:animEffect transition="in" filter="fade">
                                      <p:cBhvr>
                                        <p:cTn id="9" dur="1500"/>
                                        <p:tgtEl>
                                          <p:spTgt spid="9"/>
                                        </p:tgtEl>
                                      </p:cBhvr>
                                    </p:animEffect>
                                  </p:childTnLst>
                                </p:cTn>
                              </p:par>
                            </p:childTnLst>
                          </p:cTn>
                        </p:par>
                        <p:par>
                          <p:cTn id="10" fill="hold">
                            <p:stCondLst>
                              <p:cond delay="2000"/>
                            </p:stCondLst>
                            <p:childTnLst>
                              <p:par>
                                <p:cTn id="11" presetID="22" presetClass="entr" presetSubtype="8" fill="hold" grpId="0" nodeType="after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2000"/>
                                        <p:tgtEl>
                                          <p:spTgt spid="4"/>
                                        </p:tgtEl>
                                      </p:cBhvr>
                                    </p:animEffect>
                                  </p:childTnLst>
                                </p:cTn>
                              </p:par>
                            </p:childTnLst>
                          </p:cTn>
                        </p:par>
                        <p:par>
                          <p:cTn id="14" fill="hold">
                            <p:stCondLst>
                              <p:cond delay="4500"/>
                            </p:stCondLst>
                            <p:childTnLst>
                              <p:par>
                                <p:cTn id="15" presetID="22" presetClass="entr" presetSubtype="8" fill="hold" grpId="0" nodeType="afterEffect">
                                  <p:stCondLst>
                                    <p:cond delay="500"/>
                                  </p:stCondLst>
                                  <p:iterate type="lt">
                                    <p:tmPct val="7000"/>
                                  </p:iterate>
                                  <p:childTnLst>
                                    <p:set>
                                      <p:cBhvr>
                                        <p:cTn id="16" dur="1" fill="hold">
                                          <p:stCondLst>
                                            <p:cond delay="0"/>
                                          </p:stCondLst>
                                        </p:cTn>
                                        <p:tgtEl>
                                          <p:spTgt spid="6"/>
                                        </p:tgtEl>
                                        <p:attrNameLst>
                                          <p:attrName>style.visibility</p:attrName>
                                        </p:attrNameLst>
                                      </p:cBhvr>
                                      <p:to>
                                        <p:strVal val="visible"/>
                                      </p:to>
                                    </p:set>
                                    <p:animEffect transition="in" filter="wipe(left)">
                                      <p:cBhvr>
                                        <p:cTn id="17" dur="1500"/>
                                        <p:tgtEl>
                                          <p:spTgt spid="6"/>
                                        </p:tgtEl>
                                      </p:cBhvr>
                                    </p:animEffect>
                                  </p:childTnLst>
                                </p:cTn>
                              </p:par>
                            </p:childTnLst>
                          </p:cTn>
                        </p:par>
                        <p:par>
                          <p:cTn id="18" fill="hold">
                            <p:stCondLst>
                              <p:cond delay="22985"/>
                            </p:stCondLst>
                            <p:childTnLst>
                              <p:par>
                                <p:cTn id="19" presetID="26" presetClass="entr" presetSubtype="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870">
                                          <p:stCondLst>
                                            <p:cond delay="0"/>
                                          </p:stCondLst>
                                        </p:cTn>
                                        <p:tgtEl>
                                          <p:spTgt spid="12"/>
                                        </p:tgtEl>
                                      </p:cBhvr>
                                    </p:animEffect>
                                    <p:anim calcmode="lin" valueType="num">
                                      <p:cBhvr>
                                        <p:cTn id="22" dur="2733"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3" dur="996"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4" dur="996" tmFilter="0, 0; 0.125,0.2665; 0.25,0.4; 0.375,0.465; 0.5,0.5;  0.625,0.535; 0.75,0.6; 0.875,0.7335; 1,1">
                                          <p:stCondLst>
                                            <p:cond delay="996"/>
                                          </p:stCondLst>
                                        </p:cTn>
                                        <p:tgtEl>
                                          <p:spTgt spid="12"/>
                                        </p:tgtEl>
                                        <p:attrNameLst>
                                          <p:attrName>ppt_y</p:attrName>
                                        </p:attrNameLst>
                                      </p:cBhvr>
                                      <p:tavLst>
                                        <p:tav tm="0" fmla="#ppt_y-sin(pi*$)/9">
                                          <p:val>
                                            <p:fltVal val="0"/>
                                          </p:val>
                                        </p:tav>
                                        <p:tav tm="100000">
                                          <p:val>
                                            <p:fltVal val="1"/>
                                          </p:val>
                                        </p:tav>
                                      </p:tavLst>
                                    </p:anim>
                                    <p:anim calcmode="lin" valueType="num">
                                      <p:cBhvr>
                                        <p:cTn id="25" dur="498" tmFilter="0, 0; 0.125,0.2665; 0.25,0.4; 0.375,0.465; 0.5,0.5;  0.625,0.535; 0.75,0.6; 0.875,0.7335; 1,1">
                                          <p:stCondLst>
                                            <p:cond delay="1986"/>
                                          </p:stCondLst>
                                        </p:cTn>
                                        <p:tgtEl>
                                          <p:spTgt spid="12"/>
                                        </p:tgtEl>
                                        <p:attrNameLst>
                                          <p:attrName>ppt_y</p:attrName>
                                        </p:attrNameLst>
                                      </p:cBhvr>
                                      <p:tavLst>
                                        <p:tav tm="0" fmla="#ppt_y-sin(pi*$)/27">
                                          <p:val>
                                            <p:fltVal val="0"/>
                                          </p:val>
                                        </p:tav>
                                        <p:tav tm="100000">
                                          <p:val>
                                            <p:fltVal val="1"/>
                                          </p:val>
                                        </p:tav>
                                      </p:tavLst>
                                    </p:anim>
                                    <p:anim calcmode="lin" valueType="num">
                                      <p:cBhvr>
                                        <p:cTn id="26" dur="246" tmFilter="0, 0; 0.125,0.2665; 0.25,0.4; 0.375,0.465; 0.5,0.5;  0.625,0.535; 0.75,0.6; 0.875,0.7335; 1,1">
                                          <p:stCondLst>
                                            <p:cond delay="2484"/>
                                          </p:stCondLst>
                                        </p:cTn>
                                        <p:tgtEl>
                                          <p:spTgt spid="12"/>
                                        </p:tgtEl>
                                        <p:attrNameLst>
                                          <p:attrName>ppt_y</p:attrName>
                                        </p:attrNameLst>
                                      </p:cBhvr>
                                      <p:tavLst>
                                        <p:tav tm="0" fmla="#ppt_y-sin(pi*$)/81">
                                          <p:val>
                                            <p:fltVal val="0"/>
                                          </p:val>
                                        </p:tav>
                                        <p:tav tm="100000">
                                          <p:val>
                                            <p:fltVal val="1"/>
                                          </p:val>
                                        </p:tav>
                                      </p:tavLst>
                                    </p:anim>
                                    <p:animScale>
                                      <p:cBhvr>
                                        <p:cTn id="27" dur="39">
                                          <p:stCondLst>
                                            <p:cond delay="975"/>
                                          </p:stCondLst>
                                        </p:cTn>
                                        <p:tgtEl>
                                          <p:spTgt spid="12"/>
                                        </p:tgtEl>
                                      </p:cBhvr>
                                      <p:to x="100000" y="60000"/>
                                    </p:animScale>
                                    <p:animScale>
                                      <p:cBhvr>
                                        <p:cTn id="28" dur="249" decel="50000">
                                          <p:stCondLst>
                                            <p:cond delay="1014"/>
                                          </p:stCondLst>
                                        </p:cTn>
                                        <p:tgtEl>
                                          <p:spTgt spid="12"/>
                                        </p:tgtEl>
                                      </p:cBhvr>
                                      <p:to x="100000" y="100000"/>
                                    </p:animScale>
                                    <p:animScale>
                                      <p:cBhvr>
                                        <p:cTn id="29" dur="39">
                                          <p:stCondLst>
                                            <p:cond delay="1968"/>
                                          </p:stCondLst>
                                        </p:cTn>
                                        <p:tgtEl>
                                          <p:spTgt spid="12"/>
                                        </p:tgtEl>
                                      </p:cBhvr>
                                      <p:to x="100000" y="80000"/>
                                    </p:animScale>
                                    <p:animScale>
                                      <p:cBhvr>
                                        <p:cTn id="30" dur="249" decel="50000">
                                          <p:stCondLst>
                                            <p:cond delay="2007"/>
                                          </p:stCondLst>
                                        </p:cTn>
                                        <p:tgtEl>
                                          <p:spTgt spid="12"/>
                                        </p:tgtEl>
                                      </p:cBhvr>
                                      <p:to x="100000" y="100000"/>
                                    </p:animScale>
                                    <p:animScale>
                                      <p:cBhvr>
                                        <p:cTn id="31" dur="39">
                                          <p:stCondLst>
                                            <p:cond delay="2463"/>
                                          </p:stCondLst>
                                        </p:cTn>
                                        <p:tgtEl>
                                          <p:spTgt spid="12"/>
                                        </p:tgtEl>
                                      </p:cBhvr>
                                      <p:to x="100000" y="90000"/>
                                    </p:animScale>
                                    <p:animScale>
                                      <p:cBhvr>
                                        <p:cTn id="32" dur="249" decel="50000">
                                          <p:stCondLst>
                                            <p:cond delay="2502"/>
                                          </p:stCondLst>
                                        </p:cTn>
                                        <p:tgtEl>
                                          <p:spTgt spid="12"/>
                                        </p:tgtEl>
                                      </p:cBhvr>
                                      <p:to x="100000" y="100000"/>
                                    </p:animScale>
                                    <p:animScale>
                                      <p:cBhvr>
                                        <p:cTn id="33" dur="39">
                                          <p:stCondLst>
                                            <p:cond delay="2712"/>
                                          </p:stCondLst>
                                        </p:cTn>
                                        <p:tgtEl>
                                          <p:spTgt spid="12"/>
                                        </p:tgtEl>
                                      </p:cBhvr>
                                      <p:to x="100000" y="95000"/>
                                    </p:animScale>
                                    <p:animScale>
                                      <p:cBhvr>
                                        <p:cTn id="34" dur="249" decel="50000">
                                          <p:stCondLst>
                                            <p:cond delay="2751"/>
                                          </p:stCondLst>
                                        </p:cTn>
                                        <p:tgtEl>
                                          <p:spTgt spid="12"/>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down)">
                                      <p:cBhvr>
                                        <p:cTn id="37" dur="870">
                                          <p:stCondLst>
                                            <p:cond delay="0"/>
                                          </p:stCondLst>
                                        </p:cTn>
                                        <p:tgtEl>
                                          <p:spTgt spid="13"/>
                                        </p:tgtEl>
                                      </p:cBhvr>
                                    </p:animEffect>
                                    <p:anim calcmode="lin" valueType="num">
                                      <p:cBhvr>
                                        <p:cTn id="38" dur="2733"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9" dur="996"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0" dur="996" tmFilter="0, 0; 0.125,0.2665; 0.25,0.4; 0.375,0.465; 0.5,0.5;  0.625,0.535; 0.75,0.6; 0.875,0.7335; 1,1">
                                          <p:stCondLst>
                                            <p:cond delay="996"/>
                                          </p:stCondLst>
                                        </p:cTn>
                                        <p:tgtEl>
                                          <p:spTgt spid="13"/>
                                        </p:tgtEl>
                                        <p:attrNameLst>
                                          <p:attrName>ppt_y</p:attrName>
                                        </p:attrNameLst>
                                      </p:cBhvr>
                                      <p:tavLst>
                                        <p:tav tm="0" fmla="#ppt_y-sin(pi*$)/9">
                                          <p:val>
                                            <p:fltVal val="0"/>
                                          </p:val>
                                        </p:tav>
                                        <p:tav tm="100000">
                                          <p:val>
                                            <p:fltVal val="1"/>
                                          </p:val>
                                        </p:tav>
                                      </p:tavLst>
                                    </p:anim>
                                    <p:anim calcmode="lin" valueType="num">
                                      <p:cBhvr>
                                        <p:cTn id="41" dur="498" tmFilter="0, 0; 0.125,0.2665; 0.25,0.4; 0.375,0.465; 0.5,0.5;  0.625,0.535; 0.75,0.6; 0.875,0.7335; 1,1">
                                          <p:stCondLst>
                                            <p:cond delay="1986"/>
                                          </p:stCondLst>
                                        </p:cTn>
                                        <p:tgtEl>
                                          <p:spTgt spid="13"/>
                                        </p:tgtEl>
                                        <p:attrNameLst>
                                          <p:attrName>ppt_y</p:attrName>
                                        </p:attrNameLst>
                                      </p:cBhvr>
                                      <p:tavLst>
                                        <p:tav tm="0" fmla="#ppt_y-sin(pi*$)/27">
                                          <p:val>
                                            <p:fltVal val="0"/>
                                          </p:val>
                                        </p:tav>
                                        <p:tav tm="100000">
                                          <p:val>
                                            <p:fltVal val="1"/>
                                          </p:val>
                                        </p:tav>
                                      </p:tavLst>
                                    </p:anim>
                                    <p:anim calcmode="lin" valueType="num">
                                      <p:cBhvr>
                                        <p:cTn id="42" dur="246" tmFilter="0, 0; 0.125,0.2665; 0.25,0.4; 0.375,0.465; 0.5,0.5;  0.625,0.535; 0.75,0.6; 0.875,0.7335; 1,1">
                                          <p:stCondLst>
                                            <p:cond delay="2484"/>
                                          </p:stCondLst>
                                        </p:cTn>
                                        <p:tgtEl>
                                          <p:spTgt spid="13"/>
                                        </p:tgtEl>
                                        <p:attrNameLst>
                                          <p:attrName>ppt_y</p:attrName>
                                        </p:attrNameLst>
                                      </p:cBhvr>
                                      <p:tavLst>
                                        <p:tav tm="0" fmla="#ppt_y-sin(pi*$)/81">
                                          <p:val>
                                            <p:fltVal val="0"/>
                                          </p:val>
                                        </p:tav>
                                        <p:tav tm="100000">
                                          <p:val>
                                            <p:fltVal val="1"/>
                                          </p:val>
                                        </p:tav>
                                      </p:tavLst>
                                    </p:anim>
                                    <p:animScale>
                                      <p:cBhvr>
                                        <p:cTn id="43" dur="39">
                                          <p:stCondLst>
                                            <p:cond delay="975"/>
                                          </p:stCondLst>
                                        </p:cTn>
                                        <p:tgtEl>
                                          <p:spTgt spid="13"/>
                                        </p:tgtEl>
                                      </p:cBhvr>
                                      <p:to x="100000" y="60000"/>
                                    </p:animScale>
                                    <p:animScale>
                                      <p:cBhvr>
                                        <p:cTn id="44" dur="249" decel="50000">
                                          <p:stCondLst>
                                            <p:cond delay="1014"/>
                                          </p:stCondLst>
                                        </p:cTn>
                                        <p:tgtEl>
                                          <p:spTgt spid="13"/>
                                        </p:tgtEl>
                                      </p:cBhvr>
                                      <p:to x="100000" y="100000"/>
                                    </p:animScale>
                                    <p:animScale>
                                      <p:cBhvr>
                                        <p:cTn id="45" dur="39">
                                          <p:stCondLst>
                                            <p:cond delay="1968"/>
                                          </p:stCondLst>
                                        </p:cTn>
                                        <p:tgtEl>
                                          <p:spTgt spid="13"/>
                                        </p:tgtEl>
                                      </p:cBhvr>
                                      <p:to x="100000" y="80000"/>
                                    </p:animScale>
                                    <p:animScale>
                                      <p:cBhvr>
                                        <p:cTn id="46" dur="249" decel="50000">
                                          <p:stCondLst>
                                            <p:cond delay="2007"/>
                                          </p:stCondLst>
                                        </p:cTn>
                                        <p:tgtEl>
                                          <p:spTgt spid="13"/>
                                        </p:tgtEl>
                                      </p:cBhvr>
                                      <p:to x="100000" y="100000"/>
                                    </p:animScale>
                                    <p:animScale>
                                      <p:cBhvr>
                                        <p:cTn id="47" dur="39">
                                          <p:stCondLst>
                                            <p:cond delay="2463"/>
                                          </p:stCondLst>
                                        </p:cTn>
                                        <p:tgtEl>
                                          <p:spTgt spid="13"/>
                                        </p:tgtEl>
                                      </p:cBhvr>
                                      <p:to x="100000" y="90000"/>
                                    </p:animScale>
                                    <p:animScale>
                                      <p:cBhvr>
                                        <p:cTn id="48" dur="249" decel="50000">
                                          <p:stCondLst>
                                            <p:cond delay="2502"/>
                                          </p:stCondLst>
                                        </p:cTn>
                                        <p:tgtEl>
                                          <p:spTgt spid="13"/>
                                        </p:tgtEl>
                                      </p:cBhvr>
                                      <p:to x="100000" y="100000"/>
                                    </p:animScale>
                                    <p:animScale>
                                      <p:cBhvr>
                                        <p:cTn id="49" dur="39">
                                          <p:stCondLst>
                                            <p:cond delay="2712"/>
                                          </p:stCondLst>
                                        </p:cTn>
                                        <p:tgtEl>
                                          <p:spTgt spid="13"/>
                                        </p:tgtEl>
                                      </p:cBhvr>
                                      <p:to x="100000" y="95000"/>
                                    </p:animScale>
                                    <p:animScale>
                                      <p:cBhvr>
                                        <p:cTn id="50" dur="249" decel="50000">
                                          <p:stCondLst>
                                            <p:cond delay="2751"/>
                                          </p:stCondLst>
                                        </p:cTn>
                                        <p:tgtEl>
                                          <p:spTgt spid="13"/>
                                        </p:tgtEl>
                                      </p:cBhvr>
                                      <p:to x="100000" y="100000"/>
                                    </p:animScale>
                                  </p:childTnLst>
                                </p:cTn>
                              </p:par>
                              <p:par>
                                <p:cTn id="51" presetID="26" presetClass="entr" presetSubtype="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wipe(down)">
                                      <p:cBhvr>
                                        <p:cTn id="53" dur="870">
                                          <p:stCondLst>
                                            <p:cond delay="0"/>
                                          </p:stCondLst>
                                        </p:cTn>
                                        <p:tgtEl>
                                          <p:spTgt spid="10"/>
                                        </p:tgtEl>
                                      </p:cBhvr>
                                    </p:animEffect>
                                    <p:anim calcmode="lin" valueType="num">
                                      <p:cBhvr>
                                        <p:cTn id="54" dur="2733"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55" dur="996"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56" dur="996" tmFilter="0, 0; 0.125,0.2665; 0.25,0.4; 0.375,0.465; 0.5,0.5;  0.625,0.535; 0.75,0.6; 0.875,0.7335; 1,1">
                                          <p:stCondLst>
                                            <p:cond delay="996"/>
                                          </p:stCondLst>
                                        </p:cTn>
                                        <p:tgtEl>
                                          <p:spTgt spid="10"/>
                                        </p:tgtEl>
                                        <p:attrNameLst>
                                          <p:attrName>ppt_y</p:attrName>
                                        </p:attrNameLst>
                                      </p:cBhvr>
                                      <p:tavLst>
                                        <p:tav tm="0" fmla="#ppt_y-sin(pi*$)/9">
                                          <p:val>
                                            <p:fltVal val="0"/>
                                          </p:val>
                                        </p:tav>
                                        <p:tav tm="100000">
                                          <p:val>
                                            <p:fltVal val="1"/>
                                          </p:val>
                                        </p:tav>
                                      </p:tavLst>
                                    </p:anim>
                                    <p:anim calcmode="lin" valueType="num">
                                      <p:cBhvr>
                                        <p:cTn id="57" dur="498" tmFilter="0, 0; 0.125,0.2665; 0.25,0.4; 0.375,0.465; 0.5,0.5;  0.625,0.535; 0.75,0.6; 0.875,0.7335; 1,1">
                                          <p:stCondLst>
                                            <p:cond delay="1986"/>
                                          </p:stCondLst>
                                        </p:cTn>
                                        <p:tgtEl>
                                          <p:spTgt spid="10"/>
                                        </p:tgtEl>
                                        <p:attrNameLst>
                                          <p:attrName>ppt_y</p:attrName>
                                        </p:attrNameLst>
                                      </p:cBhvr>
                                      <p:tavLst>
                                        <p:tav tm="0" fmla="#ppt_y-sin(pi*$)/27">
                                          <p:val>
                                            <p:fltVal val="0"/>
                                          </p:val>
                                        </p:tav>
                                        <p:tav tm="100000">
                                          <p:val>
                                            <p:fltVal val="1"/>
                                          </p:val>
                                        </p:tav>
                                      </p:tavLst>
                                    </p:anim>
                                    <p:anim calcmode="lin" valueType="num">
                                      <p:cBhvr>
                                        <p:cTn id="58" dur="246" tmFilter="0, 0; 0.125,0.2665; 0.25,0.4; 0.375,0.465; 0.5,0.5;  0.625,0.535; 0.75,0.6; 0.875,0.7335; 1,1">
                                          <p:stCondLst>
                                            <p:cond delay="2484"/>
                                          </p:stCondLst>
                                        </p:cTn>
                                        <p:tgtEl>
                                          <p:spTgt spid="10"/>
                                        </p:tgtEl>
                                        <p:attrNameLst>
                                          <p:attrName>ppt_y</p:attrName>
                                        </p:attrNameLst>
                                      </p:cBhvr>
                                      <p:tavLst>
                                        <p:tav tm="0" fmla="#ppt_y-sin(pi*$)/81">
                                          <p:val>
                                            <p:fltVal val="0"/>
                                          </p:val>
                                        </p:tav>
                                        <p:tav tm="100000">
                                          <p:val>
                                            <p:fltVal val="1"/>
                                          </p:val>
                                        </p:tav>
                                      </p:tavLst>
                                    </p:anim>
                                    <p:animScale>
                                      <p:cBhvr>
                                        <p:cTn id="59" dur="39">
                                          <p:stCondLst>
                                            <p:cond delay="975"/>
                                          </p:stCondLst>
                                        </p:cTn>
                                        <p:tgtEl>
                                          <p:spTgt spid="10"/>
                                        </p:tgtEl>
                                      </p:cBhvr>
                                      <p:to x="100000" y="60000"/>
                                    </p:animScale>
                                    <p:animScale>
                                      <p:cBhvr>
                                        <p:cTn id="60" dur="249" decel="50000">
                                          <p:stCondLst>
                                            <p:cond delay="1014"/>
                                          </p:stCondLst>
                                        </p:cTn>
                                        <p:tgtEl>
                                          <p:spTgt spid="10"/>
                                        </p:tgtEl>
                                      </p:cBhvr>
                                      <p:to x="100000" y="100000"/>
                                    </p:animScale>
                                    <p:animScale>
                                      <p:cBhvr>
                                        <p:cTn id="61" dur="39">
                                          <p:stCondLst>
                                            <p:cond delay="1968"/>
                                          </p:stCondLst>
                                        </p:cTn>
                                        <p:tgtEl>
                                          <p:spTgt spid="10"/>
                                        </p:tgtEl>
                                      </p:cBhvr>
                                      <p:to x="100000" y="80000"/>
                                    </p:animScale>
                                    <p:animScale>
                                      <p:cBhvr>
                                        <p:cTn id="62" dur="249" decel="50000">
                                          <p:stCondLst>
                                            <p:cond delay="2007"/>
                                          </p:stCondLst>
                                        </p:cTn>
                                        <p:tgtEl>
                                          <p:spTgt spid="10"/>
                                        </p:tgtEl>
                                      </p:cBhvr>
                                      <p:to x="100000" y="100000"/>
                                    </p:animScale>
                                    <p:animScale>
                                      <p:cBhvr>
                                        <p:cTn id="63" dur="39">
                                          <p:stCondLst>
                                            <p:cond delay="2463"/>
                                          </p:stCondLst>
                                        </p:cTn>
                                        <p:tgtEl>
                                          <p:spTgt spid="10"/>
                                        </p:tgtEl>
                                      </p:cBhvr>
                                      <p:to x="100000" y="90000"/>
                                    </p:animScale>
                                    <p:animScale>
                                      <p:cBhvr>
                                        <p:cTn id="64" dur="249" decel="50000">
                                          <p:stCondLst>
                                            <p:cond delay="2502"/>
                                          </p:stCondLst>
                                        </p:cTn>
                                        <p:tgtEl>
                                          <p:spTgt spid="10"/>
                                        </p:tgtEl>
                                      </p:cBhvr>
                                      <p:to x="100000" y="100000"/>
                                    </p:animScale>
                                    <p:animScale>
                                      <p:cBhvr>
                                        <p:cTn id="65" dur="39">
                                          <p:stCondLst>
                                            <p:cond delay="2712"/>
                                          </p:stCondLst>
                                        </p:cTn>
                                        <p:tgtEl>
                                          <p:spTgt spid="10"/>
                                        </p:tgtEl>
                                      </p:cBhvr>
                                      <p:to x="100000" y="95000"/>
                                    </p:animScale>
                                    <p:animScale>
                                      <p:cBhvr>
                                        <p:cTn id="66" dur="249" decel="50000">
                                          <p:stCondLst>
                                            <p:cond delay="2751"/>
                                          </p:stCondLst>
                                        </p:cTn>
                                        <p:tgtEl>
                                          <p:spTgt spid="10"/>
                                        </p:tgtEl>
                                      </p:cBhvr>
                                      <p:to x="100000" y="100000"/>
                                    </p:animScale>
                                  </p:childTnLst>
                                </p:cTn>
                              </p:par>
                            </p:childTnLst>
                          </p:cTn>
                        </p:par>
                        <p:par>
                          <p:cTn id="67" fill="hold">
                            <p:stCondLst>
                              <p:cond delay="25985"/>
                            </p:stCondLst>
                            <p:childTnLst>
                              <p:par>
                                <p:cTn id="68" presetID="52" presetClass="entr" presetSubtype="0" fill="hold" grpId="0" nodeType="afterEffect">
                                  <p:stCondLst>
                                    <p:cond delay="500"/>
                                  </p:stCondLst>
                                  <p:iterate type="lt">
                                    <p:tmPct val="10000"/>
                                  </p:iterate>
                                  <p:childTnLst>
                                    <p:set>
                                      <p:cBhvr>
                                        <p:cTn id="69" dur="1" fill="hold">
                                          <p:stCondLst>
                                            <p:cond delay="0"/>
                                          </p:stCondLst>
                                        </p:cTn>
                                        <p:tgtEl>
                                          <p:spTgt spid="8"/>
                                        </p:tgtEl>
                                        <p:attrNameLst>
                                          <p:attrName>style.visibility</p:attrName>
                                        </p:attrNameLst>
                                      </p:cBhvr>
                                      <p:to>
                                        <p:strVal val="visible"/>
                                      </p:to>
                                    </p:set>
                                    <p:animScale>
                                      <p:cBhvr>
                                        <p:cTn id="70" dur="1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1500" decel="50000" fill="hold">
                                          <p:stCondLst>
                                            <p:cond delay="0"/>
                                          </p:stCondLst>
                                        </p:cTn>
                                        <p:tgtEl>
                                          <p:spTgt spid="8"/>
                                        </p:tgtEl>
                                        <p:attrNameLst>
                                          <p:attrName>ppt_x</p:attrName>
                                          <p:attrName>ppt_y</p:attrName>
                                        </p:attrNameLst>
                                      </p:cBhvr>
                                    </p:animMotion>
                                    <p:animEffect transition="in" filter="fade">
                                      <p:cBhvr>
                                        <p:cTn id="72" dur="1500"/>
                                        <p:tgtEl>
                                          <p:spTgt spid="8"/>
                                        </p:tgtEl>
                                      </p:cBhvr>
                                    </p:animEffect>
                                  </p:childTnLst>
                                </p:cTn>
                              </p:par>
                            </p:childTnLst>
                          </p:cTn>
                        </p:par>
                        <p:par>
                          <p:cTn id="73" fill="hold">
                            <p:stCondLst>
                              <p:cond delay="33385"/>
                            </p:stCondLst>
                            <p:childTnLst>
                              <p:par>
                                <p:cTn id="74" presetID="15" presetClass="exit" presetSubtype="0" fill="hold" nodeType="afterEffect">
                                  <p:stCondLst>
                                    <p:cond delay="1500"/>
                                  </p:stCondLst>
                                  <p:childTnLst>
                                    <p:anim calcmode="lin" valueType="num">
                                      <p:cBhvr>
                                        <p:cTn id="75" dur="2000"/>
                                        <p:tgtEl>
                                          <p:spTgt spid="12"/>
                                        </p:tgtEl>
                                        <p:attrNameLst>
                                          <p:attrName>ppt_w</p:attrName>
                                        </p:attrNameLst>
                                      </p:cBhvr>
                                      <p:tavLst>
                                        <p:tav tm="0">
                                          <p:val>
                                            <p:strVal val="ppt_w"/>
                                          </p:val>
                                        </p:tav>
                                        <p:tav tm="100000">
                                          <p:val>
                                            <p:fltVal val="0"/>
                                          </p:val>
                                        </p:tav>
                                      </p:tavLst>
                                    </p:anim>
                                    <p:anim calcmode="lin" valueType="num">
                                      <p:cBhvr>
                                        <p:cTn id="76" dur="2000"/>
                                        <p:tgtEl>
                                          <p:spTgt spid="12"/>
                                        </p:tgtEl>
                                        <p:attrNameLst>
                                          <p:attrName>ppt_h</p:attrName>
                                        </p:attrNameLst>
                                      </p:cBhvr>
                                      <p:tavLst>
                                        <p:tav tm="0">
                                          <p:val>
                                            <p:strVal val="ppt_h"/>
                                          </p:val>
                                        </p:tav>
                                        <p:tav tm="100000">
                                          <p:val>
                                            <p:fltVal val="0"/>
                                          </p:val>
                                        </p:tav>
                                      </p:tavLst>
                                    </p:anim>
                                    <p:anim calcmode="lin" valueType="num">
                                      <p:cBhvr>
                                        <p:cTn id="77" dur="2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8" dur="2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9" dur="1" fill="hold">
                                          <p:stCondLst>
                                            <p:cond delay="1999"/>
                                          </p:stCondLst>
                                        </p:cTn>
                                        <p:tgtEl>
                                          <p:spTgt spid="12"/>
                                        </p:tgtEl>
                                        <p:attrNameLst>
                                          <p:attrName>style.visibility</p:attrName>
                                        </p:attrNameLst>
                                      </p:cBhvr>
                                      <p:to>
                                        <p:strVal val="hidden"/>
                                      </p:to>
                                    </p:set>
                                  </p:childTnLst>
                                </p:cTn>
                              </p:par>
                              <p:par>
                                <p:cTn id="80" presetID="15" presetClass="exit" presetSubtype="0" fill="hold" nodeType="withEffect">
                                  <p:stCondLst>
                                    <p:cond delay="1500"/>
                                  </p:stCondLst>
                                  <p:childTnLst>
                                    <p:anim calcmode="lin" valueType="num">
                                      <p:cBhvr>
                                        <p:cTn id="81" dur="2000"/>
                                        <p:tgtEl>
                                          <p:spTgt spid="13"/>
                                        </p:tgtEl>
                                        <p:attrNameLst>
                                          <p:attrName>ppt_w</p:attrName>
                                        </p:attrNameLst>
                                      </p:cBhvr>
                                      <p:tavLst>
                                        <p:tav tm="0">
                                          <p:val>
                                            <p:strVal val="ppt_w"/>
                                          </p:val>
                                        </p:tav>
                                        <p:tav tm="100000">
                                          <p:val>
                                            <p:fltVal val="0"/>
                                          </p:val>
                                        </p:tav>
                                      </p:tavLst>
                                    </p:anim>
                                    <p:anim calcmode="lin" valueType="num">
                                      <p:cBhvr>
                                        <p:cTn id="82" dur="2000"/>
                                        <p:tgtEl>
                                          <p:spTgt spid="13"/>
                                        </p:tgtEl>
                                        <p:attrNameLst>
                                          <p:attrName>ppt_h</p:attrName>
                                        </p:attrNameLst>
                                      </p:cBhvr>
                                      <p:tavLst>
                                        <p:tav tm="0">
                                          <p:val>
                                            <p:strVal val="ppt_h"/>
                                          </p:val>
                                        </p:tav>
                                        <p:tav tm="100000">
                                          <p:val>
                                            <p:fltVal val="0"/>
                                          </p:val>
                                        </p:tav>
                                      </p:tavLst>
                                    </p:anim>
                                    <p:anim calcmode="lin" valueType="num">
                                      <p:cBhvr>
                                        <p:cTn id="83" dur="2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4" dur="2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5"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animBg="1"/>
      <p:bldP spid="9" grpId="0"/>
      <p:bldP spid="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672</Words>
  <Application>Microsoft Office PowerPoint</Application>
  <PresentationFormat>Širokouhlá</PresentationFormat>
  <Paragraphs>54</Paragraphs>
  <Slides>44</Slides>
  <Notes>0</Notes>
  <HiddenSlides>0</HiddenSlides>
  <MMClips>0</MMClips>
  <ScaleCrop>false</ScaleCrop>
  <HeadingPairs>
    <vt:vector size="6" baseType="variant">
      <vt:variant>
        <vt:lpstr>Použité písma</vt:lpstr>
      </vt:variant>
      <vt:variant>
        <vt:i4>8</vt:i4>
      </vt:variant>
      <vt:variant>
        <vt:lpstr>Motív</vt:lpstr>
      </vt:variant>
      <vt:variant>
        <vt:i4>4</vt:i4>
      </vt:variant>
      <vt:variant>
        <vt:lpstr>Nadpisy snímok</vt:lpstr>
      </vt:variant>
      <vt:variant>
        <vt:i4>44</vt:i4>
      </vt:variant>
    </vt:vector>
  </HeadingPairs>
  <TitlesOfParts>
    <vt:vector size="56" baseType="lpstr">
      <vt:lpstr>BarbeTEE</vt:lpstr>
      <vt:lpstr>Arial</vt:lpstr>
      <vt:lpstr>Merlin CE</vt:lpstr>
      <vt:lpstr>Calibri Light</vt:lpstr>
      <vt:lpstr>Calibri</vt:lpstr>
      <vt:lpstr>Bassoon</vt:lpstr>
      <vt:lpstr>Nadianne</vt:lpstr>
      <vt:lpstr>BalloPEEExtBol</vt:lpstr>
      <vt:lpstr>Office Theme</vt:lpstr>
      <vt:lpstr>Motív balíka Office</vt:lpstr>
      <vt:lpstr>2_Office Theme</vt:lpstr>
      <vt:lpstr>3_Office Theme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391</cp:revision>
  <dcterms:created xsi:type="dcterms:W3CDTF">2019-03-14T16:14:53Z</dcterms:created>
  <dcterms:modified xsi:type="dcterms:W3CDTF">2020-04-01T08:42:51Z</dcterms:modified>
</cp:coreProperties>
</file>