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4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6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7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8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9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0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1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2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13.xml" ContentType="application/vnd.openxmlformats-officedocument.theme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theme/theme14.xml" ContentType="application/vnd.openxmlformats-officedocument.theme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theme/theme1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797" r:id="rId1"/>
    <p:sldMasterId id="2147483815" r:id="rId2"/>
    <p:sldMasterId id="2147483833" r:id="rId3"/>
    <p:sldMasterId id="2147483851" r:id="rId4"/>
    <p:sldMasterId id="2147483869" r:id="rId5"/>
    <p:sldMasterId id="2147483887" r:id="rId6"/>
    <p:sldMasterId id="2147483905" r:id="rId7"/>
    <p:sldMasterId id="2147483923" r:id="rId8"/>
    <p:sldMasterId id="2147483941" r:id="rId9"/>
    <p:sldMasterId id="2147483959" r:id="rId10"/>
    <p:sldMasterId id="2147483977" r:id="rId11"/>
    <p:sldMasterId id="2147483995" r:id="rId12"/>
    <p:sldMasterId id="2147484013" r:id="rId13"/>
    <p:sldMasterId id="2147484031" r:id="rId14"/>
    <p:sldMasterId id="2147484067" r:id="rId15"/>
  </p:sldMasterIdLst>
  <p:sldIdLst>
    <p:sldId id="256" r:id="rId16"/>
    <p:sldId id="258" r:id="rId17"/>
    <p:sldId id="291" r:id="rId18"/>
    <p:sldId id="293" r:id="rId19"/>
    <p:sldId id="296" r:id="rId20"/>
    <p:sldId id="297" r:id="rId21"/>
    <p:sldId id="298" r:id="rId22"/>
    <p:sldId id="299" r:id="rId23"/>
    <p:sldId id="300" r:id="rId24"/>
    <p:sldId id="264" r:id="rId25"/>
    <p:sldId id="301" r:id="rId26"/>
    <p:sldId id="302" r:id="rId27"/>
    <p:sldId id="304" r:id="rId28"/>
    <p:sldId id="305" r:id="rId29"/>
    <p:sldId id="307" r:id="rId30"/>
    <p:sldId id="309" r:id="rId31"/>
    <p:sldId id="266" r:id="rId32"/>
    <p:sldId id="310" r:id="rId33"/>
    <p:sldId id="313" r:id="rId34"/>
    <p:sldId id="314" r:id="rId35"/>
    <p:sldId id="315" r:id="rId36"/>
    <p:sldId id="316" r:id="rId37"/>
    <p:sldId id="317" r:id="rId38"/>
    <p:sldId id="318" r:id="rId39"/>
    <p:sldId id="267" r:id="rId40"/>
    <p:sldId id="268" r:id="rId41"/>
    <p:sldId id="269" r:id="rId42"/>
    <p:sldId id="270" r:id="rId43"/>
    <p:sldId id="271" r:id="rId44"/>
    <p:sldId id="273" r:id="rId45"/>
    <p:sldId id="274" r:id="rId46"/>
    <p:sldId id="275" r:id="rId47"/>
    <p:sldId id="281" r:id="rId48"/>
    <p:sldId id="282" r:id="rId49"/>
    <p:sldId id="283" r:id="rId50"/>
    <p:sldId id="284" r:id="rId51"/>
    <p:sldId id="286" r:id="rId52"/>
    <p:sldId id="287" r:id="rId53"/>
    <p:sldId id="289" r:id="rId54"/>
    <p:sldId id="261" r:id="rId55"/>
  </p:sldIdLst>
  <p:sldSz cx="12192000" cy="6858000"/>
  <p:notesSz cx="6858000" cy="9144000"/>
  <p:embeddedFontLst>
    <p:embeddedFont>
      <p:font typeface="Banff" pitchFamily="2" charset="0"/>
      <p:regular r:id="rId56"/>
    </p:embeddedFont>
    <p:embeddedFont>
      <p:font typeface="Bookman Old Style" panose="02050604050505020204" pitchFamily="18" charset="0"/>
      <p:regular r:id="rId57"/>
      <p:bold r:id="rId58"/>
      <p:italic r:id="rId59"/>
      <p:boldItalic r:id="rId60"/>
    </p:embeddedFont>
    <p:embeddedFont>
      <p:font typeface="Calisto MT" panose="02040603050505030304" pitchFamily="18" charset="0"/>
      <p:regular r:id="rId61"/>
      <p:bold r:id="rId62"/>
      <p:italic r:id="rId63"/>
      <p:boldItalic r:id="rId64"/>
    </p:embeddedFont>
    <p:embeddedFont>
      <p:font typeface="Cancun" pitchFamily="2" charset="0"/>
      <p:regular r:id="rId65"/>
    </p:embeddedFont>
    <p:embeddedFont>
      <p:font typeface="Monotype Corsiva" panose="03010101010201010101" pitchFamily="66" charset="0"/>
      <p:italic r:id="rId66"/>
    </p:embeddedFont>
    <p:embeddedFont>
      <p:font typeface="Rockwell" panose="02060603020205020403" pitchFamily="18" charset="0"/>
      <p:regular r:id="rId67"/>
      <p:bold r:id="rId68"/>
      <p:italic r:id="rId69"/>
      <p:boldItalic r:id="rId70"/>
    </p:embeddedFont>
    <p:embeddedFont>
      <p:font typeface="Wingdings 2" panose="05020102010507070707" pitchFamily="18" charset="2"/>
      <p:regular r:id="rId7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g4rfYSA9a9vu/N9lU2lGw==" hashData="EoMuJuxS9uogELfQ4ZOtoHELXxZUnDV7vuDINYRruwkyWHIKNEEpMrAjpNSpZmO+BkMuEhpyfJz2XEYjZZgjwA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9B14"/>
    <a:srgbClr val="CF9E6A"/>
    <a:srgbClr val="FFA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7" d="100"/>
          <a:sy n="97" d="100"/>
        </p:scale>
        <p:origin x="78" y="46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33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slide" Target="slides/slide32.xml"/><Relationship Id="rId50" Type="http://schemas.openxmlformats.org/officeDocument/2006/relationships/slide" Target="slides/slide35.xml"/><Relationship Id="rId55" Type="http://schemas.openxmlformats.org/officeDocument/2006/relationships/slide" Target="slides/slide40.xml"/><Relationship Id="rId63" Type="http://schemas.openxmlformats.org/officeDocument/2006/relationships/font" Target="fonts/font8.fntdata"/><Relationship Id="rId68" Type="http://schemas.openxmlformats.org/officeDocument/2006/relationships/font" Target="fonts/font13.fntdata"/><Relationship Id="rId7" Type="http://schemas.openxmlformats.org/officeDocument/2006/relationships/slideMaster" Target="slideMasters/slideMaster7.xml"/><Relationship Id="rId71" Type="http://schemas.openxmlformats.org/officeDocument/2006/relationships/font" Target="fonts/font1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9" Type="http://schemas.openxmlformats.org/officeDocument/2006/relationships/slide" Target="slides/slide14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slide" Target="slides/slide30.xml"/><Relationship Id="rId53" Type="http://schemas.openxmlformats.org/officeDocument/2006/relationships/slide" Target="slides/slide38.xml"/><Relationship Id="rId58" Type="http://schemas.openxmlformats.org/officeDocument/2006/relationships/font" Target="fonts/font3.fntdata"/><Relationship Id="rId66" Type="http://schemas.openxmlformats.org/officeDocument/2006/relationships/font" Target="fonts/font11.fntdata"/><Relationship Id="rId7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slide" Target="slides/slide34.xml"/><Relationship Id="rId57" Type="http://schemas.openxmlformats.org/officeDocument/2006/relationships/font" Target="fonts/font2.fntdata"/><Relationship Id="rId61" Type="http://schemas.openxmlformats.org/officeDocument/2006/relationships/font" Target="fonts/font6.fntdata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52" Type="http://schemas.openxmlformats.org/officeDocument/2006/relationships/slide" Target="slides/slide37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slide" Target="slides/slide33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font" Target="fonts/font14.fntdata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6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slide" Target="slides/slide31.xml"/><Relationship Id="rId59" Type="http://schemas.openxmlformats.org/officeDocument/2006/relationships/font" Target="fonts/font4.fntdata"/><Relationship Id="rId67" Type="http://schemas.openxmlformats.org/officeDocument/2006/relationships/font" Target="fonts/font12.fntdata"/><Relationship Id="rId20" Type="http://schemas.openxmlformats.org/officeDocument/2006/relationships/slide" Target="slides/slide5.xml"/><Relationship Id="rId41" Type="http://schemas.openxmlformats.org/officeDocument/2006/relationships/slide" Target="slides/slide26.xml"/><Relationship Id="rId54" Type="http://schemas.openxmlformats.org/officeDocument/2006/relationships/slide" Target="slides/slide39.xml"/><Relationship Id="rId62" Type="http://schemas.openxmlformats.org/officeDocument/2006/relationships/font" Target="fonts/font7.fntdata"/><Relationship Id="rId70" Type="http://schemas.openxmlformats.org/officeDocument/2006/relationships/font" Target="fonts/font15.fntdata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62EF3-3C4F-43EE-ACEE-D4B806740EA3}" type="datetimeFigureOut">
              <a:rPr lang="en-US" smtClean="0"/>
              <a:pPr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026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C0EF2-9919-473B-8215-8616BAF10692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65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472EB-AC54-4713-BFC2-BEB621108C63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883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55A0C-791E-4545-B787-F98AD45CD761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6B77-F4F4-4427-AC4F-9A623798AD82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790C-34EB-4565-8437-CACF4CDB7822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91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A4C11-22B8-4A4E-8126-B3AF6B948A8E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47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D06B6-C816-4861-964D-15A98395707D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629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1A8AB-EA7C-4B1B-9D73-E2551851FABE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656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3B39-165A-4B68-AA5C-581F5336313C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364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C8C57-33F9-4259-AC4F-0E3F5BEC9B94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96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8772B-8FA2-401F-A0A1-A59855EDBC3E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41076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5BDE-5A90-4611-82E9-0FC5746D30C5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912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6BE5-D2A3-4BF0-8B30-D7403E61B3DC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08916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6BE5-D2A3-4BF0-8B30-D7403E61B3DC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8392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8300E-C023-45CD-A0BE-EDB7A8C6EA8B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164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0EAD-E369-4933-8469-ED7764B56A1B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5420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6703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7080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871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3567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9236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1412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2923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5743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4045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082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510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79984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2100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2325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5629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9164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5408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2739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4534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5813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6562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706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90853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6797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232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2704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3149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399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78104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097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22000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48782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8678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2276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5921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2057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844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1045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40429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1574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98904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4767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65868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1366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55605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012243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20617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2736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20942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22157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72539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080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96533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1700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41377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8577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673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0621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0118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86979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6536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04130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568877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853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56382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32677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34046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96019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64542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22717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84380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61314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87843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2034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88526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25149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40821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34025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8943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025921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39268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48044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4777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84846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23376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38591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63852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09425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44753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66315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46061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78188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28453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16284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10457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69557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713592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63336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0398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65844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56568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92596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06638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93704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50954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46315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96377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60522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14420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35460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65217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776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50606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974824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06929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28717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81752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79091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0171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0038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540566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398226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309749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02038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26477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18197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14250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11282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88063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801184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7041920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9481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24223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737857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0008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2967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56704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913173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170794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695002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485480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62399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601640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76671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46968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7326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27643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7461385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38173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66566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24724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965821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49375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837371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166462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598900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696890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678996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677032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716676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054135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027186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525500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522244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1467595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82705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291371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515837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124953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272551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81319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252975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820535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65183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986804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688277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059286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418020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58483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692224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658338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8505312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075850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190455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025424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453265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156377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298257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504446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383617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322251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739231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790251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142968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097102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925975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822544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783208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5293576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404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034962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298090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716115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859414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284868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138464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507770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990710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87381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702702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88769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700290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978396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513634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950231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0809592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624195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795906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103568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21946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329946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060191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788743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403688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732507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135632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605737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218260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584779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64963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739680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818837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0745092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552756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003565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40440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032054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482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slideLayout" Target="../slideLayouts/slideLayout9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17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87.xml"/><Relationship Id="rId16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slideLayout" Target="../slideLayouts/slideLayout9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17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4.xml"/><Relationship Id="rId16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slideLayout" Target="../slideLayouts/slideLayout11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17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1.xml"/><Relationship Id="rId16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slideLayout" Target="../slideLayouts/slideLayout13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slideLayout" Target="../slideLayouts/slideLayout149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8.xml"/><Relationship Id="rId17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38.xml"/><Relationship Id="rId16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Relationship Id="rId14" Type="http://schemas.openxmlformats.org/officeDocument/2006/relationships/slideLayout" Target="../slideLayouts/slideLayout15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55.xml"/><Relationship Id="rId16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slideLayout" Target="../slideLayouts/slideLayout16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slideLayout" Target="../slideLayouts/slideLayout18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slideLayout" Target="../slideLayouts/slideLayout182.xml"/><Relationship Id="rId17" Type="http://schemas.openxmlformats.org/officeDocument/2006/relationships/slideLayout" Target="../slideLayouts/slideLayout187.xml"/><Relationship Id="rId2" Type="http://schemas.openxmlformats.org/officeDocument/2006/relationships/slideLayout" Target="../slideLayouts/slideLayout172.xml"/><Relationship Id="rId16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Relationship Id="rId14" Type="http://schemas.openxmlformats.org/officeDocument/2006/relationships/slideLayout" Target="../slideLayouts/slideLayout1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17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89.xml"/><Relationship Id="rId16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slideLayout" Target="../slideLayouts/slideLayout20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slideLayout" Target="../slideLayouts/slideLayout217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17" Type="http://schemas.openxmlformats.org/officeDocument/2006/relationships/slideLayout" Target="../slideLayouts/slideLayout221.xml"/><Relationship Id="rId2" Type="http://schemas.openxmlformats.org/officeDocument/2006/relationships/slideLayout" Target="../slideLayouts/slideLayout206.xml"/><Relationship Id="rId16" Type="http://schemas.openxmlformats.org/officeDocument/2006/relationships/slideLayout" Target="../slideLayouts/slideLayout220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5" Type="http://schemas.openxmlformats.org/officeDocument/2006/relationships/slideLayout" Target="../slideLayouts/slideLayout21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Relationship Id="rId14" Type="http://schemas.openxmlformats.org/officeDocument/2006/relationships/slideLayout" Target="../slideLayouts/slideLayout218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13" Type="http://schemas.openxmlformats.org/officeDocument/2006/relationships/slideLayout" Target="../slideLayouts/slideLayout234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12" Type="http://schemas.openxmlformats.org/officeDocument/2006/relationships/slideLayout" Target="../slideLayouts/slideLayout233.xml"/><Relationship Id="rId17" Type="http://schemas.openxmlformats.org/officeDocument/2006/relationships/slideLayout" Target="../slideLayouts/slideLayout238.xml"/><Relationship Id="rId2" Type="http://schemas.openxmlformats.org/officeDocument/2006/relationships/slideLayout" Target="../slideLayouts/slideLayout223.xml"/><Relationship Id="rId16" Type="http://schemas.openxmlformats.org/officeDocument/2006/relationships/slideLayout" Target="../slideLayouts/slideLayout237.xml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32.xml"/><Relationship Id="rId5" Type="http://schemas.openxmlformats.org/officeDocument/2006/relationships/slideLayout" Target="../slideLayouts/slideLayout226.xml"/><Relationship Id="rId1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31.xml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Relationship Id="rId14" Type="http://schemas.openxmlformats.org/officeDocument/2006/relationships/slideLayout" Target="../slideLayouts/slideLayout23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6.xml"/><Relationship Id="rId13" Type="http://schemas.openxmlformats.org/officeDocument/2006/relationships/slideLayout" Target="../slideLayouts/slideLayout251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241.xml"/><Relationship Id="rId7" Type="http://schemas.openxmlformats.org/officeDocument/2006/relationships/slideLayout" Target="../slideLayouts/slideLayout245.xml"/><Relationship Id="rId12" Type="http://schemas.openxmlformats.org/officeDocument/2006/relationships/slideLayout" Target="../slideLayouts/slideLayout250.xml"/><Relationship Id="rId17" Type="http://schemas.openxmlformats.org/officeDocument/2006/relationships/slideLayout" Target="../slideLayouts/slideLayout255.xml"/><Relationship Id="rId2" Type="http://schemas.openxmlformats.org/officeDocument/2006/relationships/slideLayout" Target="../slideLayouts/slideLayout240.xml"/><Relationship Id="rId16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39.xml"/><Relationship Id="rId6" Type="http://schemas.openxmlformats.org/officeDocument/2006/relationships/slideLayout" Target="../slideLayouts/slideLayout244.xml"/><Relationship Id="rId11" Type="http://schemas.openxmlformats.org/officeDocument/2006/relationships/slideLayout" Target="../slideLayouts/slideLayout249.xml"/><Relationship Id="rId5" Type="http://schemas.openxmlformats.org/officeDocument/2006/relationships/slideLayout" Target="../slideLayouts/slideLayout243.xml"/><Relationship Id="rId1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48.xml"/><Relationship Id="rId4" Type="http://schemas.openxmlformats.org/officeDocument/2006/relationships/slideLayout" Target="../slideLayouts/slideLayout242.xml"/><Relationship Id="rId9" Type="http://schemas.openxmlformats.org/officeDocument/2006/relationships/slideLayout" Target="../slideLayouts/slideLayout247.xml"/><Relationship Id="rId14" Type="http://schemas.openxmlformats.org/officeDocument/2006/relationships/slideLayout" Target="../slideLayouts/slideLayout2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90786BE5-D2A3-4BF0-8B30-D7403E61B3DC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1653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  <p:sldLayoutId id="2147483814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9521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7782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1768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8181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  <p:sldLayoutId id="2147483881" r:id="rId12"/>
    <p:sldLayoutId id="2147483882" r:id="rId13"/>
    <p:sldLayoutId id="2147483883" r:id="rId14"/>
    <p:sldLayoutId id="2147483884" r:id="rId15"/>
    <p:sldLayoutId id="2147483885" r:id="rId16"/>
    <p:sldLayoutId id="21474838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1696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  <p:sldLayoutId id="2147483902" r:id="rId15"/>
    <p:sldLayoutId id="2147483903" r:id="rId16"/>
    <p:sldLayoutId id="21474839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809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  <p:sldLayoutId id="2147483920" r:id="rId15"/>
    <p:sldLayoutId id="2147483921" r:id="rId16"/>
    <p:sldLayoutId id="214748392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7305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2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  <p:sldLayoutId id="2147483935" r:id="rId12"/>
    <p:sldLayoutId id="2147483936" r:id="rId13"/>
    <p:sldLayoutId id="2147483937" r:id="rId14"/>
    <p:sldLayoutId id="2147483938" r:id="rId15"/>
    <p:sldLayoutId id="2147483939" r:id="rId16"/>
    <p:sldLayoutId id="214748394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8478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  <p:sldLayoutId id="2147483953" r:id="rId12"/>
    <p:sldLayoutId id="2147483954" r:id="rId13"/>
    <p:sldLayoutId id="2147483955" r:id="rId14"/>
    <p:sldLayoutId id="2147483956" r:id="rId15"/>
    <p:sldLayoutId id="2147483957" r:id="rId16"/>
    <p:sldLayoutId id="214748395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8008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  <p:sldLayoutId id="2147483971" r:id="rId12"/>
    <p:sldLayoutId id="2147483972" r:id="rId13"/>
    <p:sldLayoutId id="2147483973" r:id="rId14"/>
    <p:sldLayoutId id="2147483974" r:id="rId15"/>
    <p:sldLayoutId id="2147483975" r:id="rId16"/>
    <p:sldLayoutId id="214748397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2335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  <p:sldLayoutId id="2147483989" r:id="rId12"/>
    <p:sldLayoutId id="2147483990" r:id="rId13"/>
    <p:sldLayoutId id="2147483991" r:id="rId14"/>
    <p:sldLayoutId id="2147483992" r:id="rId15"/>
    <p:sldLayoutId id="2147483993" r:id="rId16"/>
    <p:sldLayoutId id="214748399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269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6" r:id="rId1"/>
    <p:sldLayoutId id="2147483997" r:id="rId2"/>
    <p:sldLayoutId id="2147483998" r:id="rId3"/>
    <p:sldLayoutId id="2147483999" r:id="rId4"/>
    <p:sldLayoutId id="2147484000" r:id="rId5"/>
    <p:sldLayoutId id="2147484001" r:id="rId6"/>
    <p:sldLayoutId id="2147484002" r:id="rId7"/>
    <p:sldLayoutId id="2147484003" r:id="rId8"/>
    <p:sldLayoutId id="2147484004" r:id="rId9"/>
    <p:sldLayoutId id="2147484005" r:id="rId10"/>
    <p:sldLayoutId id="2147484006" r:id="rId11"/>
    <p:sldLayoutId id="2147484007" r:id="rId12"/>
    <p:sldLayoutId id="2147484008" r:id="rId13"/>
    <p:sldLayoutId id="2147484009" r:id="rId14"/>
    <p:sldLayoutId id="2147484010" r:id="rId15"/>
    <p:sldLayoutId id="2147484011" r:id="rId16"/>
    <p:sldLayoutId id="214748401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6537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14" r:id="rId1"/>
    <p:sldLayoutId id="2147484015" r:id="rId2"/>
    <p:sldLayoutId id="2147484016" r:id="rId3"/>
    <p:sldLayoutId id="2147484017" r:id="rId4"/>
    <p:sldLayoutId id="2147484018" r:id="rId5"/>
    <p:sldLayoutId id="2147484019" r:id="rId6"/>
    <p:sldLayoutId id="2147484020" r:id="rId7"/>
    <p:sldLayoutId id="2147484021" r:id="rId8"/>
    <p:sldLayoutId id="2147484022" r:id="rId9"/>
    <p:sldLayoutId id="2147484023" r:id="rId10"/>
    <p:sldLayoutId id="2147484024" r:id="rId11"/>
    <p:sldLayoutId id="2147484025" r:id="rId12"/>
    <p:sldLayoutId id="2147484026" r:id="rId13"/>
    <p:sldLayoutId id="2147484027" r:id="rId14"/>
    <p:sldLayoutId id="2147484028" r:id="rId15"/>
    <p:sldLayoutId id="2147484029" r:id="rId16"/>
    <p:sldLayoutId id="214748403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0779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  <p:sldLayoutId id="2147484044" r:id="rId13"/>
    <p:sldLayoutId id="2147484045" r:id="rId14"/>
    <p:sldLayoutId id="2147484046" r:id="rId15"/>
    <p:sldLayoutId id="2147484047" r:id="rId16"/>
    <p:sldLayoutId id="214748404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3/19/2020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1472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  <p:sldLayoutId id="2147484080" r:id="rId13"/>
    <p:sldLayoutId id="2147484081" r:id="rId14"/>
    <p:sldLayoutId id="2147484082" r:id="rId15"/>
    <p:sldLayoutId id="2147484083" r:id="rId16"/>
    <p:sldLayoutId id="214748408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9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9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9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9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9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9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9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0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4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6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7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9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2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4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14B0854D-F2A8-45BB-A687-2AAAD67D17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97428" y="1104252"/>
            <a:ext cx="9797143" cy="4649495"/>
          </a:xfrm>
        </p:spPr>
        <p:txBody>
          <a:bodyPr>
            <a:normAutofit fontScale="90000"/>
          </a:bodyPr>
          <a:lstStyle/>
          <a:p>
            <a:r>
              <a:rPr lang="es-MX" sz="107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  <a:t>Atardeceres</a:t>
            </a:r>
            <a:br>
              <a:rPr lang="sk-SK" sz="80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</a:br>
            <a:r>
              <a:rPr lang="es-MX" sz="80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  <a:t>en</a:t>
            </a:r>
            <a:br>
              <a:rPr lang="sk-SK" sz="80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</a:br>
            <a:r>
              <a:rPr lang="es-MX" sz="133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  <a:t>Africa</a:t>
            </a:r>
            <a:endParaRPr lang="es-MX" sz="13300" dirty="0">
              <a:ln w="25400" cmpd="thickThin"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  <a:latin typeface="Cancu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217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>
        <p:fade/>
        <p:sndAc>
          <p:stSnd loop="1">
            <p:snd r:embed="rId2" name="Busi Mhlongo - Yehlisan 1.wav"/>
          </p:stSnd>
        </p:sndAc>
      </p:transition>
    </mc:Choice>
    <mc:Fallback>
      <p:transition spd="slow" advClick="0" advTm="6000">
        <p:fade/>
        <p:sndAc>
          <p:stSnd loop="1">
            <p:snd r:embed="rId2" name="Busi Mhlongo - Yehlisan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D5D36C1C-84F9-4B40-9979-AA69FCF74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933948" y="360000"/>
            <a:ext cx="22557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 dirty="0" err="1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Algeria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3784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err="1"/>
              <a:t>Photography</a:t>
            </a:r>
            <a:r>
              <a:rPr lang="es-MX" dirty="0"/>
              <a:t> © </a:t>
            </a:r>
            <a:r>
              <a:rPr lang="es-MX" dirty="0" err="1"/>
              <a:t>by</a:t>
            </a:r>
            <a:r>
              <a:rPr lang="es-MX" dirty="0"/>
              <a:t> </a:t>
            </a:r>
            <a:r>
              <a:rPr lang="ar-AE" dirty="0"/>
              <a:t>بواللحم - م </a:t>
            </a:r>
            <a:r>
              <a:rPr lang="es-MX" dirty="0" err="1"/>
              <a:t>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1163405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480023B-861B-45A5-9561-06A7346B15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049896" y="396000"/>
            <a:ext cx="21691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Angola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735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/>
              <a:t>Photography</a:t>
            </a:r>
            <a:r>
              <a:rPr lang="es-MX" dirty="0"/>
              <a:t> </a:t>
            </a:r>
            <a:r>
              <a:rPr lang="es-MX"/>
              <a:t>© by</a:t>
            </a:r>
            <a:r>
              <a:rPr lang="es-MX" dirty="0"/>
              <a:t> André Silva </a:t>
            </a:r>
            <a:r>
              <a:rPr lang="es-MX"/>
              <a:t>Pinto 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133387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C7298F7F-EBC7-414E-8386-A2CC94ADD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382862" y="396000"/>
            <a:ext cx="28344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Botswana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460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Peter Negatsch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233233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381" y="0"/>
            <a:ext cx="121932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A279E09-198E-406F-964C-1BACE967CA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368371" y="396000"/>
            <a:ext cx="28778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Cameroon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432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Victor Ndende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218426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40D60CD-FD31-4723-B87F-936D94E2C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7855543" y="396000"/>
            <a:ext cx="338361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Cape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Verde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6693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Rose MacAuslan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89653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CD60848-CCD9-4CC6-B411-12FD5B67E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524973" y="396000"/>
            <a:ext cx="16706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Chad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35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jae youn Ryu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273510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0915C65-AC49-421D-A814-F59F48B74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8711471" y="396000"/>
            <a:ext cx="24979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Comoros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27917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Flogs</a:t>
            </a:r>
          </a:p>
        </p:txBody>
      </p:sp>
    </p:spTree>
    <p:extLst>
      <p:ext uri="{BB962C8B-B14F-4D97-AF65-F5344CB8AC3E}">
        <p14:creationId xmlns:p14="http://schemas.microsoft.com/office/powerpoint/2010/main" val="153358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6CAE93BA-E39B-424C-A167-530DD17F8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772382" y="360000"/>
            <a:ext cx="2462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Djibouti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785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Andrew Rosser on 500px</a:t>
            </a:r>
          </a:p>
        </p:txBody>
      </p:sp>
    </p:spTree>
    <p:extLst>
      <p:ext uri="{BB962C8B-B14F-4D97-AF65-F5344CB8AC3E}">
        <p14:creationId xmlns:p14="http://schemas.microsoft.com/office/powerpoint/2010/main" val="2847342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718F6FE8-30C9-4C9A-9564-98881A740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360000" y="360000"/>
            <a:ext cx="18245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Egypt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716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Nasser Osman on 500px</a:t>
            </a:r>
          </a:p>
        </p:txBody>
      </p:sp>
    </p:spTree>
    <p:extLst>
      <p:ext uri="{BB962C8B-B14F-4D97-AF65-F5344CB8AC3E}">
        <p14:creationId xmlns:p14="http://schemas.microsoft.com/office/powerpoint/2010/main" val="323572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7051D616-2BF8-4455-BA3B-ED7E44B85F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5976000" y="360000"/>
            <a:ext cx="527740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 err="1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Equatorial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Guinea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6167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Optical Flows on 500px</a:t>
            </a:r>
          </a:p>
        </p:txBody>
      </p:sp>
    </p:spTree>
    <p:extLst>
      <p:ext uri="{BB962C8B-B14F-4D97-AF65-F5344CB8AC3E}">
        <p14:creationId xmlns:p14="http://schemas.microsoft.com/office/powerpoint/2010/main" val="719014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C42EEDF5-0CB2-4ABE-BF7A-D246C97E1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048229" y="360000"/>
            <a:ext cx="2145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Eritrea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213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951CD4BB-90B6-475D-BE35-B701E9515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898016" y="360000"/>
            <a:ext cx="2302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Gambia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13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Wilma Wijers Smeets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544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D1FA4A0-E73D-4F4D-9CEF-415BC8DE5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244390" y="360000"/>
            <a:ext cx="1965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Ghana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5011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Ayitey</a:t>
            </a:r>
            <a:r>
              <a:rPr lang="en-US" dirty="0"/>
              <a:t> Hammond on 500px</a:t>
            </a:r>
          </a:p>
        </p:txBody>
      </p:sp>
    </p:spTree>
    <p:extLst>
      <p:ext uri="{BB962C8B-B14F-4D97-AF65-F5344CB8AC3E}">
        <p14:creationId xmlns:p14="http://schemas.microsoft.com/office/powerpoint/2010/main" val="121220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C5B7F4D-2AFC-4B9A-B0A4-18CBD26564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7046391" y="360000"/>
            <a:ext cx="417454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Guinea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Bissau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1710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Murch</a:t>
            </a:r>
            <a:r>
              <a:rPr lang="en-US" dirty="0"/>
              <a:t> TP on 500px</a:t>
            </a:r>
          </a:p>
        </p:txBody>
      </p:sp>
    </p:spTree>
    <p:extLst>
      <p:ext uri="{BB962C8B-B14F-4D97-AF65-F5344CB8AC3E}">
        <p14:creationId xmlns:p14="http://schemas.microsoft.com/office/powerpoint/2010/main" val="2416516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10110273-0052-42A3-8DF8-A35CBB000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7694680" y="360000"/>
            <a:ext cx="348787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 err="1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Ivory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Coast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431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Mike Alimir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270687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605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8809B52-40F7-479C-99E9-996197630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258614" y="360000"/>
            <a:ext cx="1975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Kenya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66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Dale Johnson on 500px</a:t>
            </a:r>
          </a:p>
        </p:txBody>
      </p:sp>
    </p:spTree>
    <p:extLst>
      <p:ext uri="{BB962C8B-B14F-4D97-AF65-F5344CB8AC3E}">
        <p14:creationId xmlns:p14="http://schemas.microsoft.com/office/powerpoint/2010/main" val="386724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22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3342D17-B5F5-4A90-8F01-2C0F7FA26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973087" y="360000"/>
            <a:ext cx="22220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Lesotho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968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Mark </a:t>
            </a:r>
            <a:r>
              <a:rPr lang="en-US"/>
              <a:t>van Vuuren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410680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6D52B315-B338-4348-9397-2F599EB7E5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416172" y="360000"/>
            <a:ext cx="1781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Libya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387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C8236A3-E20F-4173-B459-BA22588638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7526008" y="360000"/>
            <a:ext cx="37144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Madagascar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961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/>
              <a:t>Photography</a:t>
            </a:r>
            <a:r>
              <a:rPr lang="es-MX" dirty="0"/>
              <a:t> </a:t>
            </a:r>
            <a:r>
              <a:rPr lang="es-MX"/>
              <a:t>© by riccardo lubrano 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475474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4C836FEE-8D32-415C-A744-4E6EBC410C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712000" y="360000"/>
            <a:ext cx="2489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Malawi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5195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Robin Learmonth on 500px</a:t>
            </a:r>
          </a:p>
        </p:txBody>
      </p:sp>
    </p:spTree>
    <p:extLst>
      <p:ext uri="{BB962C8B-B14F-4D97-AF65-F5344CB8AC3E}">
        <p14:creationId xmlns:p14="http://schemas.microsoft.com/office/powerpoint/2010/main" val="2740359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A2D6886-B7D8-4BB9-B50A-6F468B198A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516157" y="360000"/>
            <a:ext cx="1713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Mali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35160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mag brinik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426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8B0AF94-4B8D-4B0E-B207-EB8B2A8E5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7740000" y="360000"/>
            <a:ext cx="3466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Mauritania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2820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Furqan</a:t>
            </a:r>
            <a:r>
              <a:rPr lang="en-US" dirty="0"/>
              <a:t> Ali on 500px</a:t>
            </a:r>
          </a:p>
        </p:txBody>
      </p:sp>
    </p:spTree>
    <p:extLst>
      <p:ext uri="{BB962C8B-B14F-4D97-AF65-F5344CB8AC3E}">
        <p14:creationId xmlns:p14="http://schemas.microsoft.com/office/powerpoint/2010/main" val="210124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71070445-3651-4D58-BDD8-05E27DC06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182689" y="360000"/>
            <a:ext cx="30540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Mauritius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36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17E15969-A41C-4631-85FB-FC5518BCC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524000" y="360000"/>
            <a:ext cx="36952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Mozambique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60000" y="6264000"/>
            <a:ext cx="3495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Jose Oliveira</a:t>
            </a:r>
          </a:p>
        </p:txBody>
      </p:sp>
    </p:spTree>
    <p:extLst>
      <p:ext uri="{BB962C8B-B14F-4D97-AF65-F5344CB8AC3E}">
        <p14:creationId xmlns:p14="http://schemas.microsoft.com/office/powerpoint/2010/main" val="159760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9C16EBB-3EDC-4663-9B64-493927BD3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640000" y="360000"/>
            <a:ext cx="25907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Namibia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1197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Oliver O. on 500px</a:t>
            </a:r>
          </a:p>
        </p:txBody>
      </p:sp>
    </p:spTree>
    <p:extLst>
      <p:ext uri="{BB962C8B-B14F-4D97-AF65-F5344CB8AC3E}">
        <p14:creationId xmlns:p14="http://schemas.microsoft.com/office/powerpoint/2010/main" val="3734948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A46F550-9CE6-4CAD-827B-9D9766ADA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495521" y="360000"/>
            <a:ext cx="1749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Niger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9092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/>
              <a:t>Photography</a:t>
            </a:r>
            <a:r>
              <a:rPr lang="es-MX" dirty="0"/>
              <a:t> </a:t>
            </a:r>
            <a:r>
              <a:rPr lang="es-MX"/>
              <a:t>© by</a:t>
            </a:r>
            <a:r>
              <a:rPr lang="es-MX" dirty="0"/>
              <a:t> Giuseppe </a:t>
            </a:r>
            <a:r>
              <a:rPr lang="es-MX"/>
              <a:t>Salvia 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2826137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21A4E6F-2972-4AE4-A6DB-48DF94F3B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966008" y="360000"/>
            <a:ext cx="2278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Nigeria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50166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Miracle Goodwill on 500px</a:t>
            </a:r>
          </a:p>
        </p:txBody>
      </p:sp>
    </p:spTree>
    <p:extLst>
      <p:ext uri="{BB962C8B-B14F-4D97-AF65-F5344CB8AC3E}">
        <p14:creationId xmlns:p14="http://schemas.microsoft.com/office/powerpoint/2010/main" val="335385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0"/>
            <a:ext cx="121920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7673297-8B4D-474E-AC3B-D08609365D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8717079" y="360000"/>
            <a:ext cx="2521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Rwanda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3604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Cc1 on 500px</a:t>
            </a:r>
          </a:p>
        </p:txBody>
      </p:sp>
    </p:spTree>
    <p:extLst>
      <p:ext uri="{BB962C8B-B14F-4D97-AF65-F5344CB8AC3E}">
        <p14:creationId xmlns:p14="http://schemas.microsoft.com/office/powerpoint/2010/main" val="384827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6D1D04DA-FDE5-4B33-875A-EC2541F7BB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491626" y="360000"/>
            <a:ext cx="673716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</a:t>
            </a:r>
            <a:r>
              <a:rPr lang="sk-SK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o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Tomé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and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Príncipe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90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Rui</a:t>
            </a:r>
            <a:r>
              <a:rPr lang="en-US" dirty="0"/>
              <a:t> </a:t>
            </a:r>
            <a:r>
              <a:rPr lang="en-US"/>
              <a:t>T Guedes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1132748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16F993A-F20F-4D52-B6FA-FBDE38E70E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840578" y="360000"/>
            <a:ext cx="23423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Senegal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0311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Mohamed Sabry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087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8C045168-8149-4FA7-B705-8A9DFCEA79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269454" y="360000"/>
            <a:ext cx="29450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Seychelles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91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D26E64DB-7DCA-4410-8D43-F22CB890DD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7383760" y="360000"/>
            <a:ext cx="385445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South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Africa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13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Olaf Holland on 500px</a:t>
            </a:r>
          </a:p>
        </p:txBody>
      </p:sp>
    </p:spTree>
    <p:extLst>
      <p:ext uri="{BB962C8B-B14F-4D97-AF65-F5344CB8AC3E}">
        <p14:creationId xmlns:p14="http://schemas.microsoft.com/office/powerpoint/2010/main" val="382714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5CF7049C-AD65-4033-AC50-E4A4ED3857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216000" y="360000"/>
            <a:ext cx="20136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Sudan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220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Suhail</a:t>
            </a:r>
            <a:r>
              <a:rPr lang="en-US" dirty="0"/>
              <a:t> Khan on 500px</a:t>
            </a:r>
          </a:p>
        </p:txBody>
      </p:sp>
    </p:spTree>
    <p:extLst>
      <p:ext uri="{BB962C8B-B14F-4D97-AF65-F5344CB8AC3E}">
        <p14:creationId xmlns:p14="http://schemas.microsoft.com/office/powerpoint/2010/main" val="281528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4E2B307-4518-445E-823E-49FAAEDE3D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8067746" y="360000"/>
            <a:ext cx="31133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Swaziland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5151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/>
              <a:t>Photography</a:t>
            </a:r>
            <a:r>
              <a:rPr lang="es-MX" dirty="0"/>
              <a:t> </a:t>
            </a:r>
            <a:r>
              <a:rPr lang="es-MX"/>
              <a:t>© by Fatima Serrão</a:t>
            </a:r>
            <a:r>
              <a:rPr lang="es-MX" dirty="0"/>
              <a:t> </a:t>
            </a:r>
            <a:r>
              <a:rPr lang="es-MX"/>
              <a:t>Gomes 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291085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D352407-D280-468C-94CD-9976C25FB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028000" y="360000"/>
            <a:ext cx="359158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Tanzania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396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John Harrison on 500px</a:t>
            </a:r>
          </a:p>
        </p:txBody>
      </p:sp>
    </p:spTree>
    <p:extLst>
      <p:ext uri="{BB962C8B-B14F-4D97-AF65-F5344CB8AC3E}">
        <p14:creationId xmlns:p14="http://schemas.microsoft.com/office/powerpoint/2010/main" val="3632268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FCD4BBF-EE6E-42FE-8277-1DC387595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532000" y="360000"/>
            <a:ext cx="30940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Tunisia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725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Kaouane Hichem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1731703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F61E241-1649-4C22-A62C-CF0D82A99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460000" y="360000"/>
            <a:ext cx="30940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Uganda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23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Liesbet</a:t>
            </a:r>
            <a:r>
              <a:rPr lang="en-US" dirty="0"/>
              <a:t> Sanders on 500px</a:t>
            </a:r>
          </a:p>
        </p:txBody>
      </p:sp>
    </p:spTree>
    <p:extLst>
      <p:ext uri="{BB962C8B-B14F-4D97-AF65-F5344CB8AC3E}">
        <p14:creationId xmlns:p14="http://schemas.microsoft.com/office/powerpoint/2010/main" val="242909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C0F12423-99D0-4AB7-ADF4-1E5CAFC60F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532000" y="360000"/>
            <a:ext cx="309404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5400" dirty="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Zambia</a:t>
            </a:r>
            <a:r>
              <a:rPr lang="es-MX" sz="6600">
                <a:ln w="0">
                  <a:solidFill>
                    <a:srgbClr val="7030A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ERKLEY" panose="02000000000000000000" pitchFamily="2" charset="0"/>
              </a:rPr>
              <a:t> </a:t>
            </a:r>
            <a:endParaRPr lang="es-MX" sz="6600" dirty="0">
              <a:ln w="0">
                <a:solidFill>
                  <a:srgbClr val="7030A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BERKLEY" panose="02000000000000000000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175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Kevin Clark on 500px</a:t>
            </a:r>
          </a:p>
        </p:txBody>
      </p:sp>
    </p:spTree>
    <p:extLst>
      <p:ext uri="{BB962C8B-B14F-4D97-AF65-F5344CB8AC3E}">
        <p14:creationId xmlns:p14="http://schemas.microsoft.com/office/powerpoint/2010/main" val="3974130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window dir="vert"/>
      </p:transition>
    </mc:Choice>
    <mc:Fallback>
      <p:transition spd="slow" advClick="0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C836187-7AA1-441A-980F-8A0475B988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E162E3F-89B0-4D3D-830C-E7F84979B16B}"/>
              </a:ext>
            </a:extLst>
          </p:cNvPr>
          <p:cNvSpPr txBox="1">
            <a:spLocks/>
          </p:cNvSpPr>
          <p:nvPr/>
        </p:nvSpPr>
        <p:spPr>
          <a:xfrm>
            <a:off x="2767874" y="3429000"/>
            <a:ext cx="6656252" cy="2847988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sz="67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  <a:t>Atardeceres</a:t>
            </a:r>
            <a:br>
              <a:rPr lang="sk-SK" sz="80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</a:br>
            <a:r>
              <a:rPr lang="es-MX" sz="33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  <a:t>en</a:t>
            </a:r>
            <a:br>
              <a:rPr lang="sk-SK" sz="80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</a:br>
            <a:r>
              <a:rPr lang="es-MX" sz="82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  <a:t>Africa</a:t>
            </a:r>
            <a:endParaRPr lang="es-MX" sz="8200" dirty="0">
              <a:ln w="25400" cmpd="thickThin">
                <a:solidFill>
                  <a:schemeClr val="tx1"/>
                </a:solidFill>
              </a:ln>
              <a:blipFill>
                <a:blip r:embed="rId3"/>
                <a:stretch>
                  <a:fillRect/>
                </a:stretch>
              </a:blipFill>
              <a:latin typeface="Cancun" pitchFamily="2" charset="0"/>
            </a:endParaRP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6FE25742-AE44-491F-9A0E-AF6CD5AABE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6678" y="479141"/>
            <a:ext cx="3954896" cy="2204855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A459A315-B02E-4551-B6AF-32E12AFB2177}"/>
              </a:ext>
            </a:extLst>
          </p:cNvPr>
          <p:cNvSpPr/>
          <p:nvPr/>
        </p:nvSpPr>
        <p:spPr>
          <a:xfrm>
            <a:off x="657748" y="745004"/>
            <a:ext cx="4919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México 2018</a:t>
            </a:r>
          </a:p>
          <a:p>
            <a:pPr algn="just"/>
            <a:r>
              <a:rPr lang="sk-SK" sz="2000">
                <a:solidFill>
                  <a:prstClr val="white"/>
                </a:solidFill>
                <a:latin typeface="Monotype Corsiva" panose="03010101010201010101" pitchFamily="66" charset="0"/>
              </a:rPr>
              <a:t>I</a:t>
            </a:r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mágenes de la Web</a:t>
            </a:r>
          </a:p>
          <a:p>
            <a:pPr algn="just"/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Música: Busi Mhlongo - Yehlisan</a:t>
            </a:r>
            <a:endParaRPr lang="sk-SK" sz="2000">
              <a:solidFill>
                <a:prstClr val="white"/>
              </a:solidFill>
              <a:latin typeface="Monotype Corsiva" panose="03010101010201010101" pitchFamily="66" charset="0"/>
            </a:endParaRPr>
          </a:p>
          <a:p>
            <a:pPr algn="just"/>
            <a:endParaRPr lang="es-ES" sz="2000">
              <a:solidFill>
                <a:prstClr val="white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Edición y compilación</a:t>
            </a:r>
            <a:r>
              <a:rPr lang="sk-SK" sz="2000">
                <a:solidFill>
                  <a:prstClr val="white"/>
                </a:solidFill>
                <a:latin typeface="Monotype Corsiva" panose="03010101010201010101" pitchFamily="66" charset="0"/>
              </a:rPr>
              <a:t> </a:t>
            </a:r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:</a:t>
            </a:r>
            <a:r>
              <a:rPr lang="sk-SK" sz="2000">
                <a:solidFill>
                  <a:prstClr val="white"/>
                </a:solidFill>
                <a:latin typeface="Monotype Corsiva" panose="03010101010201010101" pitchFamily="66" charset="0"/>
              </a:rPr>
              <a:t>  </a:t>
            </a:r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Eduardo Gutiérrez y Castro</a:t>
            </a:r>
            <a:endParaRPr lang="sk-SK" sz="2000">
              <a:solidFill>
                <a:prstClr val="white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Cooperacion tecnica</a:t>
            </a:r>
            <a:r>
              <a:rPr lang="sk-SK" sz="2000">
                <a:solidFill>
                  <a:prstClr val="white"/>
                </a:solidFill>
                <a:latin typeface="Monotype Corsiva" panose="03010101010201010101" pitchFamily="66" charset="0"/>
              </a:rPr>
              <a:t> : Steve Rumpler</a:t>
            </a:r>
            <a:endParaRPr lang="es-ES" sz="2000">
              <a:solidFill>
                <a:prstClr val="white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8650D8A1-98FF-44A6-83B2-08FC16CD85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14" y="6035761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Kruh">
            <a:extLst>
              <a:ext uri="{FF2B5EF4-FFF2-40B4-BE49-F238E27FC236}">
                <a16:creationId xmlns:a16="http://schemas.microsoft.com/office/drawing/2014/main" id="{3CC03F48-9EB9-4D98-A0D1-4D8D7F0BB6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59" y="6026658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9" name="Podpis">
            <a:extLst>
              <a:ext uri="{FF2B5EF4-FFF2-40B4-BE49-F238E27FC236}">
                <a16:creationId xmlns:a16="http://schemas.microsoft.com/office/drawing/2014/main" id="{15F4FF28-0CF3-4CA1-94B7-9D4975DE17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6998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0554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Pizarra">
  <a:themeElements>
    <a:clrScheme name="Pizarr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Pizarr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zarr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.xml><?xml version="1.0" encoding="utf-8"?>
<a:theme xmlns:a="http://schemas.openxmlformats.org/drawingml/2006/main" name="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.xml><?xml version="1.0" encoding="utf-8"?>
<a:theme xmlns:a="http://schemas.openxmlformats.org/drawingml/2006/main" name="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5.xml><?xml version="1.0" encoding="utf-8"?>
<a:theme xmlns:a="http://schemas.openxmlformats.org/drawingml/2006/main" name="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6.xml><?xml version="1.0" encoding="utf-8"?>
<a:theme xmlns:a="http://schemas.openxmlformats.org/drawingml/2006/main" name="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7.xml><?xml version="1.0" encoding="utf-8"?>
<a:theme xmlns:a="http://schemas.openxmlformats.org/drawingml/2006/main" name="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8.xml><?xml version="1.0" encoding="utf-8"?>
<a:theme xmlns:a="http://schemas.openxmlformats.org/drawingml/2006/main" name="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9.xml><?xml version="1.0" encoding="utf-8"?>
<a:theme xmlns:a="http://schemas.openxmlformats.org/drawingml/2006/main" name="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0.xml><?xml version="1.0" encoding="utf-8"?>
<a:theme xmlns:a="http://schemas.openxmlformats.org/drawingml/2006/main" name="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1.xml><?xml version="1.0" encoding="utf-8"?>
<a:theme xmlns:a="http://schemas.openxmlformats.org/drawingml/2006/main" name="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2.xml><?xml version="1.0" encoding="utf-8"?>
<a:theme xmlns:a="http://schemas.openxmlformats.org/drawingml/2006/main" name="1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3.xml><?xml version="1.0" encoding="utf-8"?>
<a:theme xmlns:a="http://schemas.openxmlformats.org/drawingml/2006/main" name="1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4.xml><?xml version="1.0" encoding="utf-8"?>
<a:theme xmlns:a="http://schemas.openxmlformats.org/drawingml/2006/main" name="1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5.xml><?xml version="1.0" encoding="utf-8"?>
<a:theme xmlns:a="http://schemas.openxmlformats.org/drawingml/2006/main" name="1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TM04033929[[fn=Pizarra]]</Template>
  <TotalTime>0</TotalTime>
  <Words>318</Words>
  <Application>Microsoft Office PowerPoint</Application>
  <PresentationFormat>Širokouhlá</PresentationFormat>
  <Paragraphs>80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15</vt:i4>
      </vt:variant>
      <vt:variant>
        <vt:lpstr>Nadpisy snímok</vt:lpstr>
      </vt:variant>
      <vt:variant>
        <vt:i4>40</vt:i4>
      </vt:variant>
    </vt:vector>
  </HeadingPairs>
  <TitlesOfParts>
    <vt:vector size="64" baseType="lpstr">
      <vt:lpstr>Cancun</vt:lpstr>
      <vt:lpstr>Calisto MT</vt:lpstr>
      <vt:lpstr>Bookman Old Style</vt:lpstr>
      <vt:lpstr>Arial</vt:lpstr>
      <vt:lpstr>Wingdings 2</vt:lpstr>
      <vt:lpstr>Monotype Corsiva</vt:lpstr>
      <vt:lpstr>Banff</vt:lpstr>
      <vt:lpstr>AR BERKLEY</vt:lpstr>
      <vt:lpstr>Rockwell</vt:lpstr>
      <vt:lpstr>Pizarra</vt:lpstr>
      <vt:lpstr>Damask</vt:lpstr>
      <vt:lpstr>1_Damask</vt:lpstr>
      <vt:lpstr>2_Damask</vt:lpstr>
      <vt:lpstr>3_Damask</vt:lpstr>
      <vt:lpstr>4_Damask</vt:lpstr>
      <vt:lpstr>5_Damask</vt:lpstr>
      <vt:lpstr>6_Damask</vt:lpstr>
      <vt:lpstr>7_Damask</vt:lpstr>
      <vt:lpstr>8_Damask</vt:lpstr>
      <vt:lpstr>9_Damask</vt:lpstr>
      <vt:lpstr>10_Damask</vt:lpstr>
      <vt:lpstr>11_Damask</vt:lpstr>
      <vt:lpstr>12_Damask</vt:lpstr>
      <vt:lpstr>14_Damask</vt:lpstr>
      <vt:lpstr>Atardeceres en Africa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Atardeceres en Africa</dc:title>
  <dc:creator/>
  <cp:lastModifiedBy/>
  <cp:revision>66</cp:revision>
  <dcterms:created xsi:type="dcterms:W3CDTF">2018-10-13T00:59:23Z</dcterms:created>
  <dcterms:modified xsi:type="dcterms:W3CDTF">2020-03-19T15:14:04Z</dcterms:modified>
</cp:coreProperties>
</file>