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305" r:id="rId3"/>
    <p:sldId id="298" r:id="rId4"/>
    <p:sldId id="257" r:id="rId5"/>
    <p:sldId id="258" r:id="rId6"/>
    <p:sldId id="299" r:id="rId7"/>
    <p:sldId id="259" r:id="rId8"/>
    <p:sldId id="301" r:id="rId9"/>
    <p:sldId id="264" r:id="rId10"/>
    <p:sldId id="265" r:id="rId11"/>
    <p:sldId id="266" r:id="rId12"/>
    <p:sldId id="303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7" r:id="rId31"/>
    <p:sldId id="295" r:id="rId32"/>
    <p:sldId id="304" r:id="rId33"/>
    <p:sldId id="302" r:id="rId34"/>
  </p:sldIdLst>
  <p:sldSz cx="9144000" cy="5143500" type="screen16x9"/>
  <p:notesSz cx="6858000" cy="9144000"/>
  <p:photoAlbum/>
  <p:defaultTextStyle>
    <a:defPPr>
      <a:defRPr lang="es-ES"/>
    </a:defPPr>
    <a:lvl1pPr marL="0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9580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9161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8741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58320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97901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37481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77062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516642" algn="l" defTabSz="879161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/gH76+WVWgLs041CunMcw==" hashData="rR7DMx/7pFTMzEr4pMEXtdztZD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91A"/>
    <a:srgbClr val="D41A8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6499" autoAdjust="0"/>
    <p:restoredTop sz="95941" autoAdjust="0"/>
  </p:normalViewPr>
  <p:slideViewPr>
    <p:cSldViewPr>
      <p:cViewPr varScale="1">
        <p:scale>
          <a:sx n="106" d="100"/>
          <a:sy n="106" d="100"/>
        </p:scale>
        <p:origin x="-1406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9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9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87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58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97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374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77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16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3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958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91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874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583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979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3748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770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5166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80" indent="0">
              <a:buNone/>
              <a:defRPr sz="1900" b="1"/>
            </a:lvl2pPr>
            <a:lvl3pPr marL="879161" indent="0">
              <a:buNone/>
              <a:defRPr sz="1700" b="1"/>
            </a:lvl3pPr>
            <a:lvl4pPr marL="1318741" indent="0">
              <a:buNone/>
              <a:defRPr sz="1500" b="1"/>
            </a:lvl4pPr>
            <a:lvl5pPr marL="1758320" indent="0">
              <a:buNone/>
              <a:defRPr sz="1500" b="1"/>
            </a:lvl5pPr>
            <a:lvl6pPr marL="2197901" indent="0">
              <a:buNone/>
              <a:defRPr sz="1500" b="1"/>
            </a:lvl6pPr>
            <a:lvl7pPr marL="2637481" indent="0">
              <a:buNone/>
              <a:defRPr sz="1500" b="1"/>
            </a:lvl7pPr>
            <a:lvl8pPr marL="3077062" indent="0">
              <a:buNone/>
              <a:defRPr sz="1500" b="1"/>
            </a:lvl8pPr>
            <a:lvl9pPr marL="3516642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39580" indent="0">
              <a:buNone/>
              <a:defRPr sz="1900" b="1"/>
            </a:lvl2pPr>
            <a:lvl3pPr marL="879161" indent="0">
              <a:buNone/>
              <a:defRPr sz="1700" b="1"/>
            </a:lvl3pPr>
            <a:lvl4pPr marL="1318741" indent="0">
              <a:buNone/>
              <a:defRPr sz="1500" b="1"/>
            </a:lvl4pPr>
            <a:lvl5pPr marL="1758320" indent="0">
              <a:buNone/>
              <a:defRPr sz="1500" b="1"/>
            </a:lvl5pPr>
            <a:lvl6pPr marL="2197901" indent="0">
              <a:buNone/>
              <a:defRPr sz="1500" b="1"/>
            </a:lvl6pPr>
            <a:lvl7pPr marL="2637481" indent="0">
              <a:buNone/>
              <a:defRPr sz="1500" b="1"/>
            </a:lvl7pPr>
            <a:lvl8pPr marL="3077062" indent="0">
              <a:buNone/>
              <a:defRPr sz="1500" b="1"/>
            </a:lvl8pPr>
            <a:lvl9pPr marL="3516642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39580" indent="0">
              <a:buNone/>
              <a:defRPr sz="1200"/>
            </a:lvl2pPr>
            <a:lvl3pPr marL="879161" indent="0">
              <a:buNone/>
              <a:defRPr sz="1000"/>
            </a:lvl3pPr>
            <a:lvl4pPr marL="1318741" indent="0">
              <a:buNone/>
              <a:defRPr sz="800"/>
            </a:lvl4pPr>
            <a:lvl5pPr marL="1758320" indent="0">
              <a:buNone/>
              <a:defRPr sz="800"/>
            </a:lvl5pPr>
            <a:lvl6pPr marL="2197901" indent="0">
              <a:buNone/>
              <a:defRPr sz="800"/>
            </a:lvl6pPr>
            <a:lvl7pPr marL="2637481" indent="0">
              <a:buNone/>
              <a:defRPr sz="800"/>
            </a:lvl7pPr>
            <a:lvl8pPr marL="3077062" indent="0">
              <a:buNone/>
              <a:defRPr sz="800"/>
            </a:lvl8pPr>
            <a:lvl9pPr marL="3516642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100"/>
            </a:lvl1pPr>
            <a:lvl2pPr marL="439580" indent="0">
              <a:buNone/>
              <a:defRPr sz="2700"/>
            </a:lvl2pPr>
            <a:lvl3pPr marL="879161" indent="0">
              <a:buNone/>
              <a:defRPr sz="2300"/>
            </a:lvl3pPr>
            <a:lvl4pPr marL="1318741" indent="0">
              <a:buNone/>
              <a:defRPr sz="1900"/>
            </a:lvl4pPr>
            <a:lvl5pPr marL="1758320" indent="0">
              <a:buNone/>
              <a:defRPr sz="1900"/>
            </a:lvl5pPr>
            <a:lvl6pPr marL="2197901" indent="0">
              <a:buNone/>
              <a:defRPr sz="1900"/>
            </a:lvl6pPr>
            <a:lvl7pPr marL="2637481" indent="0">
              <a:buNone/>
              <a:defRPr sz="1900"/>
            </a:lvl7pPr>
            <a:lvl8pPr marL="3077062" indent="0">
              <a:buNone/>
              <a:defRPr sz="1900"/>
            </a:lvl8pPr>
            <a:lvl9pPr marL="3516642" indent="0">
              <a:buNone/>
              <a:defRPr sz="19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300"/>
            </a:lvl1pPr>
            <a:lvl2pPr marL="439580" indent="0">
              <a:buNone/>
              <a:defRPr sz="1200"/>
            </a:lvl2pPr>
            <a:lvl3pPr marL="879161" indent="0">
              <a:buNone/>
              <a:defRPr sz="1000"/>
            </a:lvl3pPr>
            <a:lvl4pPr marL="1318741" indent="0">
              <a:buNone/>
              <a:defRPr sz="800"/>
            </a:lvl4pPr>
            <a:lvl5pPr marL="1758320" indent="0">
              <a:buNone/>
              <a:defRPr sz="800"/>
            </a:lvl5pPr>
            <a:lvl6pPr marL="2197901" indent="0">
              <a:buNone/>
              <a:defRPr sz="800"/>
            </a:lvl6pPr>
            <a:lvl7pPr marL="2637481" indent="0">
              <a:buNone/>
              <a:defRPr sz="800"/>
            </a:lvl7pPr>
            <a:lvl8pPr marL="3077062" indent="0">
              <a:buNone/>
              <a:defRPr sz="800"/>
            </a:lvl8pPr>
            <a:lvl9pPr marL="3516642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7916" tIns="43958" rIns="87916" bIns="4395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7916" tIns="43958" rIns="87916" bIns="4395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87916" tIns="43958" rIns="87916" bIns="43958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DA7F4-B76F-477D-846C-9BF083F79976}" type="datetimeFigureOut">
              <a:rPr lang="es-ES" smtClean="0"/>
              <a:pPr/>
              <a:t>23/09/2014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87916" tIns="43958" rIns="87916" bIns="43958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87916" tIns="43958" rIns="87916" bIns="43958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F5E3C-B604-44DD-AC9E-9FE343D87C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fade/>
  </p:transition>
  <p:txStyles>
    <p:titleStyle>
      <a:lvl1pPr algn="ctr" defTabSz="879161" rtl="0" eaLnBrk="1" latinLnBrk="0" hangingPunct="1">
        <a:spcBef>
          <a:spcPct val="0"/>
        </a:spcBef>
        <a:buNone/>
        <a:defRPr sz="4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9685" indent="-329685" algn="l" defTabSz="879161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4318" indent="-274737" algn="l" defTabSz="879161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8950" indent="-219790" algn="l" defTabSz="87916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38531" indent="-219790" algn="l" defTabSz="879161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8111" indent="-219790" algn="l" defTabSz="879161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7691" indent="-219790" algn="l" defTabSz="87916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7272" indent="-219790" algn="l" defTabSz="87916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96851" indent="-219790" algn="l" defTabSz="87916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36432" indent="-219790" algn="l" defTabSz="87916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9580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9161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8741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8320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97901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37481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77062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516642" algn="l" defTabSz="879161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63-00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406794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3 CuadroTexto"/>
          <p:cNvSpPr txBox="1"/>
          <p:nvPr/>
        </p:nvSpPr>
        <p:spPr>
          <a:xfrm>
            <a:off x="5020050" y="897564"/>
            <a:ext cx="4279466" cy="3077762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r>
              <a:rPr lang="es-ES" sz="3700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Córdoba. </a:t>
            </a:r>
          </a:p>
          <a:p>
            <a:r>
              <a:rPr lang="es-ES" sz="2700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España.</a:t>
            </a:r>
          </a:p>
          <a:p>
            <a:endParaRPr lang="es-ES" sz="2000" b="1" dirty="0">
              <a:ln w="31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41A8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r>
              <a:rPr lang="es-ES" sz="2000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Concurso de Patios.</a:t>
            </a:r>
          </a:p>
          <a:p>
            <a:endParaRPr lang="es-ES" sz="2000" b="1" dirty="0">
              <a:ln w="31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41A8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r>
              <a:rPr lang="es-ES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Primer Premio. 2013.</a:t>
            </a:r>
          </a:p>
          <a:p>
            <a:r>
              <a:rPr lang="es-ES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Arquitectura antigua.</a:t>
            </a:r>
          </a:p>
          <a:p>
            <a:endParaRPr lang="es-ES" sz="2000" b="1" dirty="0">
              <a:ln w="31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41A8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  <a:p>
            <a:r>
              <a:rPr lang="es-ES" b="1" dirty="0" smtClean="0">
                <a:ln w="31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D41A89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 Calle Marroquíes, 6.</a:t>
            </a:r>
            <a:endParaRPr lang="es-ES" sz="2000" b="1" dirty="0">
              <a:ln w="31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D41A89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76256" y="4623979"/>
            <a:ext cx="2299041" cy="230828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s-ES" sz="1000" dirty="0" err="1" smtClean="0">
                <a:solidFill>
                  <a:schemeClr val="accent2">
                    <a:lumMod val="75000"/>
                  </a:schemeClr>
                </a:solidFill>
                <a:latin typeface="Rockwell Extra Bold" pitchFamily="18" charset="0"/>
              </a:rPr>
              <a:t>Jagadir</a:t>
            </a:r>
            <a:r>
              <a:rPr lang="es-ES" sz="1000" dirty="0" smtClean="0">
                <a:solidFill>
                  <a:schemeClr val="accent2">
                    <a:lumMod val="75000"/>
                  </a:schemeClr>
                </a:solidFill>
                <a:latin typeface="Rockwell Extra Bold" pitchFamily="18" charset="0"/>
              </a:rPr>
              <a:t>   Fotos &amp;  </a:t>
            </a:r>
            <a:r>
              <a:rPr lang="es-ES" sz="1000" dirty="0" err="1" smtClean="0">
                <a:solidFill>
                  <a:schemeClr val="accent2">
                    <a:lumMod val="75000"/>
                  </a:schemeClr>
                </a:solidFill>
                <a:latin typeface="Rockwell Extra Bold" pitchFamily="18" charset="0"/>
              </a:rPr>
              <a:t>Pps.</a:t>
            </a:r>
            <a:endParaRPr lang="es-ES" sz="1000" dirty="0">
              <a:solidFill>
                <a:schemeClr val="accent2">
                  <a:lumMod val="75000"/>
                </a:schemeClr>
              </a:solidFill>
              <a:latin typeface="Rockwell Extra Bold" pitchFamily="18" charset="0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09_Sin tu amor feat. Mario Reyes_Andrea Bocelli.wavb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6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00519" y="-236562"/>
            <a:ext cx="9409045" cy="5544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08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2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16 [800x600]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380578"/>
            <a:ext cx="9468544" cy="57606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24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9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4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270126" y="0"/>
            <a:ext cx="403006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5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23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328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735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6562"/>
            <a:ext cx="9144000" cy="5832647"/>
          </a:xfrm>
          <a:prstGeom prst="rect">
            <a:avLst/>
          </a:prstGeom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7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9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8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627784" y="0"/>
            <a:ext cx="403244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39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308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9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11760" y="0"/>
            <a:ext cx="410207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2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70274"/>
            <a:ext cx="9144000" cy="4602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4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668610"/>
            <a:ext cx="9144000" cy="5812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5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23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328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7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49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0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1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3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483768" y="0"/>
            <a:ext cx="3960440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4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5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3285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6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23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59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24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7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4554"/>
            <a:ext cx="9144000" cy="5544616"/>
          </a:xfrm>
          <a:prstGeom prst="rect">
            <a:avLst/>
          </a:prstGeom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0161-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10445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2 CuadroTexto"/>
          <p:cNvSpPr txBox="1"/>
          <p:nvPr/>
        </p:nvSpPr>
        <p:spPr>
          <a:xfrm>
            <a:off x="5020050" y="519522"/>
            <a:ext cx="3944438" cy="3062373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Patio de  luz colorido, buganvillas te abrazan 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con la savia  roja 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encendida de 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tu sino,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Diluye  </a:t>
            </a:r>
            <a:r>
              <a:rPr lang="es-ES" sz="1200" smtClean="0">
                <a:latin typeface="Narkisim" pitchFamily="34" charset="-79"/>
                <a:cs typeface="Narkisim" pitchFamily="34" charset="-79"/>
              </a:rPr>
              <a:t>las </a:t>
            </a:r>
            <a:r>
              <a:rPr lang="es-ES" sz="1200" smtClean="0">
                <a:latin typeface="Narkisim" pitchFamily="34" charset="-79"/>
                <a:cs typeface="Narkisim" pitchFamily="34" charset="-79"/>
              </a:rPr>
              <a:t>tristezas 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con una copa de traslúcido vino,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con los perfumes de tus rosas , con los geranios floridos.</a:t>
            </a:r>
          </a:p>
          <a:p>
            <a:endParaRPr lang="es-ES" sz="1200" dirty="0" smtClean="0">
              <a:latin typeface="Narkisim" pitchFamily="34" charset="-79"/>
              <a:cs typeface="Narkisim" pitchFamily="34" charset="-79"/>
            </a:endParaRP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Patio encendido de colores  , de efímeros suspiros,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 en tus rincones se encuentran cantes con </a:t>
            </a:r>
            <a:r>
              <a:rPr lang="es-ES" sz="1200" dirty="0" err="1" smtClean="0">
                <a:latin typeface="Narkisim" pitchFamily="34" charset="-79"/>
                <a:cs typeface="Narkisim" pitchFamily="34" charset="-79"/>
              </a:rPr>
              <a:t>quejío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ojos brillantes   de  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olorosos  </a:t>
            </a:r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jazmines fundidos,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gitanillas aterciopeladas  de noche y claveles dormidos.</a:t>
            </a:r>
          </a:p>
          <a:p>
            <a:endParaRPr lang="es-ES" sz="1200" dirty="0" smtClean="0">
              <a:latin typeface="Narkisim" pitchFamily="34" charset="-79"/>
              <a:cs typeface="Narkisim" pitchFamily="34" charset="-79"/>
            </a:endParaRP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Patio  sereno  de  cal  limpio, mimado con macetas,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azules y lirios, el agua fresca de tu pozo,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aviva  el esplendor de tu rostro   cobrizo,</a:t>
            </a: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por tus calles corren  alazanes  de luna y mirto.</a:t>
            </a:r>
          </a:p>
          <a:p>
            <a:endParaRPr lang="es-ES" sz="1200" dirty="0" smtClean="0">
              <a:latin typeface="Narkisim" pitchFamily="34" charset="-79"/>
              <a:cs typeface="Narkisim" pitchFamily="34" charset="-79"/>
            </a:endParaRPr>
          </a:p>
          <a:p>
            <a:r>
              <a:rPr lang="es-ES" sz="1200" dirty="0" smtClean="0">
                <a:latin typeface="Narkisim" pitchFamily="34" charset="-79"/>
                <a:cs typeface="Narkisim" pitchFamily="34" charset="-79"/>
              </a:rPr>
              <a:t>  JA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5148064" y="3579862"/>
            <a:ext cx="3648405" cy="600160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s-ES" dirty="0" smtClean="0">
                <a:latin typeface="Narkisim" pitchFamily="34" charset="-79"/>
                <a:cs typeface="Narkisim" pitchFamily="34" charset="-79"/>
              </a:rPr>
              <a:t> </a:t>
            </a:r>
            <a:endParaRPr lang="es-ES" dirty="0" smtClean="0">
              <a:latin typeface="Narkisim" pitchFamily="34" charset="-79"/>
              <a:cs typeface="Narkisim" pitchFamily="34" charset="-79"/>
            </a:endParaRPr>
          </a:p>
          <a:p>
            <a:r>
              <a:rPr lang="es-ES" dirty="0" smtClean="0">
                <a:latin typeface="Narkisim" pitchFamily="34" charset="-79"/>
                <a:cs typeface="Narkisim" pitchFamily="34" charset="-79"/>
              </a:rPr>
              <a:t>Andrea </a:t>
            </a:r>
            <a:r>
              <a:rPr lang="es-ES" dirty="0" err="1" smtClean="0">
                <a:latin typeface="Narkisim" pitchFamily="34" charset="-79"/>
                <a:cs typeface="Narkisim" pitchFamily="34" charset="-79"/>
              </a:rPr>
              <a:t>Bocelli</a:t>
            </a:r>
            <a:r>
              <a:rPr lang="es-ES" dirty="0" smtClean="0">
                <a:latin typeface="Narkisim" pitchFamily="34" charset="-79"/>
                <a:cs typeface="Narkisim" pitchFamily="34" charset="-79"/>
              </a:rPr>
              <a:t> &amp; Mario Reyes</a:t>
            </a:r>
            <a:endParaRPr lang="es-ES" dirty="0"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876256" y="4371950"/>
            <a:ext cx="1770748" cy="507827"/>
          </a:xfrm>
          <a:prstGeom prst="rect">
            <a:avLst/>
          </a:prstGeom>
          <a:noFill/>
        </p:spPr>
        <p:txBody>
          <a:bodyPr wrap="square" lIns="76197" tIns="38098" rIns="76197" bIns="38098" rtlCol="0">
            <a:spAutoFit/>
          </a:bodyPr>
          <a:lstStyle/>
          <a:p>
            <a:r>
              <a:rPr lang="es-ES" sz="1400" dirty="0" smtClean="0">
                <a:solidFill>
                  <a:srgbClr val="FF0000"/>
                </a:solidFill>
                <a:latin typeface="Narkisim" pitchFamily="34" charset="-79"/>
                <a:cs typeface="Narkisim" pitchFamily="34" charset="-79"/>
              </a:rPr>
              <a:t>Fotos &amp; </a:t>
            </a:r>
            <a:r>
              <a:rPr lang="es-ES" sz="1400" dirty="0" err="1" smtClean="0">
                <a:solidFill>
                  <a:srgbClr val="FF0000"/>
                </a:solidFill>
                <a:latin typeface="Narkisim" pitchFamily="34" charset="-79"/>
                <a:cs typeface="Narkisim" pitchFamily="34" charset="-79"/>
              </a:rPr>
              <a:t>Ppsx</a:t>
            </a:r>
            <a:endParaRPr lang="es-ES" sz="1400" dirty="0" smtClean="0">
              <a:solidFill>
                <a:srgbClr val="FF0000"/>
              </a:solidFill>
              <a:latin typeface="Narkisim" pitchFamily="34" charset="-79"/>
              <a:cs typeface="Narkisim" pitchFamily="34" charset="-79"/>
            </a:endParaRPr>
          </a:p>
          <a:p>
            <a:r>
              <a:rPr lang="es-ES" sz="1400" dirty="0" smtClean="0">
                <a:solidFill>
                  <a:srgbClr val="FF0000"/>
                </a:solidFill>
                <a:latin typeface="Narkisim" pitchFamily="34" charset="-79"/>
                <a:cs typeface="Narkisim" pitchFamily="34" charset="-79"/>
              </a:rPr>
              <a:t>jagadir2109@ono.com</a:t>
            </a:r>
            <a:endParaRPr lang="es-ES" sz="1400" dirty="0">
              <a:solidFill>
                <a:srgbClr val="FF0000"/>
              </a:solidFill>
              <a:latin typeface="Narkisim" pitchFamily="34" charset="-79"/>
              <a:cs typeface="Narkisim" pitchFamily="34" charset="-79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Flores de Córdoba. Jagadi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Flores de Córdoba. Jagadir</Template>
  <TotalTime>88</TotalTime>
  <Words>156</Words>
  <Application>Microsoft Office PowerPoint</Application>
  <PresentationFormat>Presentación en pantalla (16:9)</PresentationFormat>
  <Paragraphs>30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Flores de Córdoba. Jagadir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10</cp:revision>
  <dcterms:created xsi:type="dcterms:W3CDTF">2014-09-23T18:21:09Z</dcterms:created>
  <dcterms:modified xsi:type="dcterms:W3CDTF">2014-09-23T19:49:10Z</dcterms:modified>
</cp:coreProperties>
</file>