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ClWEOCbopVHpUKcHBC85g==" hashData="yZAgVkuZtSGsppH7q6JVy/ItD4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FFFFCC"/>
    <a:srgbClr val="660066"/>
    <a:srgbClr val="0033CC"/>
    <a:srgbClr val="1C1C1C"/>
    <a:srgbClr val="FF3300"/>
    <a:srgbClr val="6633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8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DB29A3-BB96-4AA0-96F5-C899D078B259}" type="slidenum">
              <a:rPr lang="pt-BR" altLang="es-AR"/>
              <a:pPr/>
              <a:t>‹Nº›</a:t>
            </a:fld>
            <a:endParaRPr lang="pt-BR" altLang="es-AR"/>
          </a:p>
        </p:txBody>
      </p:sp>
    </p:spTree>
    <p:extLst>
      <p:ext uri="{BB962C8B-B14F-4D97-AF65-F5344CB8AC3E}">
        <p14:creationId xmlns:p14="http://schemas.microsoft.com/office/powerpoint/2010/main" val="4161062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4F17E-CF94-45EE-86A2-6C250C51D83A}" type="slidenum">
              <a:rPr lang="pt-BR" altLang="es-AR"/>
              <a:pPr/>
              <a:t>‹Nº›</a:t>
            </a:fld>
            <a:endParaRPr lang="pt-BR" altLang="es-AR"/>
          </a:p>
        </p:txBody>
      </p:sp>
    </p:spTree>
    <p:extLst>
      <p:ext uri="{BB962C8B-B14F-4D97-AF65-F5344CB8AC3E}">
        <p14:creationId xmlns:p14="http://schemas.microsoft.com/office/powerpoint/2010/main" val="914883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89C0A8-CDC6-4B64-94B4-2B6501272948}" type="slidenum">
              <a:rPr lang="pt-BR" altLang="es-AR"/>
              <a:pPr/>
              <a:t>‹Nº›</a:t>
            </a:fld>
            <a:endParaRPr lang="pt-BR" altLang="es-AR"/>
          </a:p>
        </p:txBody>
      </p:sp>
    </p:spTree>
    <p:extLst>
      <p:ext uri="{BB962C8B-B14F-4D97-AF65-F5344CB8AC3E}">
        <p14:creationId xmlns:p14="http://schemas.microsoft.com/office/powerpoint/2010/main" val="2390786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7A2438-6167-43FF-BFC8-F1361078F767}" type="slidenum">
              <a:rPr lang="pt-BR" altLang="es-AR"/>
              <a:pPr/>
              <a:t>‹Nº›</a:t>
            </a:fld>
            <a:endParaRPr lang="pt-BR" altLang="es-AR"/>
          </a:p>
        </p:txBody>
      </p:sp>
    </p:spTree>
    <p:extLst>
      <p:ext uri="{BB962C8B-B14F-4D97-AF65-F5344CB8AC3E}">
        <p14:creationId xmlns:p14="http://schemas.microsoft.com/office/powerpoint/2010/main" val="1817154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6C71C-581E-4C8B-9D3E-FE064B731E7F}" type="slidenum">
              <a:rPr lang="pt-BR" altLang="es-AR"/>
              <a:pPr/>
              <a:t>‹Nº›</a:t>
            </a:fld>
            <a:endParaRPr lang="pt-BR" altLang="es-AR"/>
          </a:p>
        </p:txBody>
      </p:sp>
    </p:spTree>
    <p:extLst>
      <p:ext uri="{BB962C8B-B14F-4D97-AF65-F5344CB8AC3E}">
        <p14:creationId xmlns:p14="http://schemas.microsoft.com/office/powerpoint/2010/main" val="2266947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E706CD-996D-4D55-BE2A-D907F2C309C8}" type="slidenum">
              <a:rPr lang="pt-BR" altLang="es-AR"/>
              <a:pPr/>
              <a:t>‹Nº›</a:t>
            </a:fld>
            <a:endParaRPr lang="pt-BR" altLang="es-AR"/>
          </a:p>
        </p:txBody>
      </p:sp>
    </p:spTree>
    <p:extLst>
      <p:ext uri="{BB962C8B-B14F-4D97-AF65-F5344CB8AC3E}">
        <p14:creationId xmlns:p14="http://schemas.microsoft.com/office/powerpoint/2010/main" val="968483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BF302A-9246-4A2C-965D-1E688EEFFE3E}" type="slidenum">
              <a:rPr lang="pt-BR" altLang="es-AR"/>
              <a:pPr/>
              <a:t>‹Nº›</a:t>
            </a:fld>
            <a:endParaRPr lang="pt-BR" altLang="es-AR"/>
          </a:p>
        </p:txBody>
      </p:sp>
    </p:spTree>
    <p:extLst>
      <p:ext uri="{BB962C8B-B14F-4D97-AF65-F5344CB8AC3E}">
        <p14:creationId xmlns:p14="http://schemas.microsoft.com/office/powerpoint/2010/main" val="3016470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47814E-E826-49C8-9F05-8A3D85AB648A}" type="slidenum">
              <a:rPr lang="pt-BR" altLang="es-AR"/>
              <a:pPr/>
              <a:t>‹Nº›</a:t>
            </a:fld>
            <a:endParaRPr lang="pt-BR" altLang="es-AR"/>
          </a:p>
        </p:txBody>
      </p:sp>
    </p:spTree>
    <p:extLst>
      <p:ext uri="{BB962C8B-B14F-4D97-AF65-F5344CB8AC3E}">
        <p14:creationId xmlns:p14="http://schemas.microsoft.com/office/powerpoint/2010/main" val="2128546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11768-EDF3-44B4-A2FA-3428EA973C85}" type="slidenum">
              <a:rPr lang="pt-BR" altLang="es-AR"/>
              <a:pPr/>
              <a:t>‹Nº›</a:t>
            </a:fld>
            <a:endParaRPr lang="pt-BR" altLang="es-AR"/>
          </a:p>
        </p:txBody>
      </p:sp>
    </p:spTree>
    <p:extLst>
      <p:ext uri="{BB962C8B-B14F-4D97-AF65-F5344CB8AC3E}">
        <p14:creationId xmlns:p14="http://schemas.microsoft.com/office/powerpoint/2010/main" val="2040434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3E6689-0872-4AD2-99A2-40001880C49A}" type="slidenum">
              <a:rPr lang="pt-BR" altLang="es-AR"/>
              <a:pPr/>
              <a:t>‹Nº›</a:t>
            </a:fld>
            <a:endParaRPr lang="pt-BR" altLang="es-AR"/>
          </a:p>
        </p:txBody>
      </p:sp>
    </p:spTree>
    <p:extLst>
      <p:ext uri="{BB962C8B-B14F-4D97-AF65-F5344CB8AC3E}">
        <p14:creationId xmlns:p14="http://schemas.microsoft.com/office/powerpoint/2010/main" val="4065169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AE998D-548C-41B9-B802-D7719E060E01}" type="slidenum">
              <a:rPr lang="pt-BR" altLang="es-AR"/>
              <a:pPr/>
              <a:t>‹Nº›</a:t>
            </a:fld>
            <a:endParaRPr lang="pt-BR" altLang="es-AR"/>
          </a:p>
        </p:txBody>
      </p:sp>
    </p:spTree>
    <p:extLst>
      <p:ext uri="{BB962C8B-B14F-4D97-AF65-F5344CB8AC3E}">
        <p14:creationId xmlns:p14="http://schemas.microsoft.com/office/powerpoint/2010/main" val="989774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A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AR" smtClean="0"/>
              <a:t>Clique para editar os estilos do texto mestre</a:t>
            </a:r>
          </a:p>
          <a:p>
            <a:pPr lvl="1"/>
            <a:r>
              <a:rPr lang="pt-BR" altLang="es-AR" smtClean="0"/>
              <a:t>Segundo nível</a:t>
            </a:r>
          </a:p>
          <a:p>
            <a:pPr lvl="2"/>
            <a:r>
              <a:rPr lang="pt-BR" altLang="es-AR" smtClean="0"/>
              <a:t>Terceiro nível</a:t>
            </a:r>
          </a:p>
          <a:p>
            <a:pPr lvl="3"/>
            <a:r>
              <a:rPr lang="pt-BR" altLang="es-AR" smtClean="0"/>
              <a:t>Quarto nível</a:t>
            </a:r>
          </a:p>
          <a:p>
            <a:pPr lvl="4"/>
            <a:r>
              <a:rPr lang="pt-BR" altLang="es-A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es-A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es-A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9AB2137-D320-4BCE-9B19-8A270F65F887}" type="slidenum">
              <a:rPr lang="pt-BR" altLang="es-AR"/>
              <a:pPr/>
              <a:t>‹Nº›</a:t>
            </a:fld>
            <a:endParaRPr lang="pt-BR" alt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-468560" y="-26972"/>
            <a:ext cx="9144000" cy="76944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perspectiveLeft"/>
              <a:lightRig rig="threePt" dir="t"/>
            </a:scene3d>
          </a:bodyPr>
          <a:lstStyle/>
          <a:p>
            <a:r>
              <a:rPr lang="es-AR" sz="4400" dirty="0" err="1" smtClean="0">
                <a:ln>
                  <a:solidFill>
                    <a:schemeClr val="tx2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Kota</a:t>
            </a:r>
            <a:r>
              <a:rPr lang="es-AR" sz="4400" dirty="0" smtClean="0">
                <a:ln>
                  <a:solidFill>
                    <a:schemeClr val="tx2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 </a:t>
            </a:r>
            <a:r>
              <a:rPr lang="es-AR" sz="4400" dirty="0" err="1">
                <a:ln>
                  <a:solidFill>
                    <a:schemeClr val="tx2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Hiratsuka</a:t>
            </a:r>
            <a:r>
              <a:rPr lang="es-AR" sz="4400" dirty="0">
                <a:ln>
                  <a:solidFill>
                    <a:schemeClr val="tx2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 -mosaicos de origami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vortex dir="d"/>
        <p:sndAc>
          <p:stSnd>
            <p:snd r:embed="rId2" name="Richard Clayderman - MB.wav"/>
          </p:stSnd>
        </p:sndAc>
      </p:transition>
    </mc:Choice>
    <mc:Fallback>
      <p:transition spd="slow" advTm="10000">
        <p:fade/>
        <p:sndAc>
          <p:stSnd>
            <p:snd r:embed="rId2" name="Richard Clayderman - 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572000" y="94717"/>
            <a:ext cx="4572000" cy="6890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s-AR" sz="2000" dirty="0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"Nací en Aichi, Japón, en 1998. Soy un amante del arte tradicional japonés del Origami.</a:t>
            </a:r>
            <a:endParaRPr lang="es-AR" sz="2000" dirty="0"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Baskerville Old Face" panose="02020602080505020303" pitchFamily="18" charset="0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AR" sz="2000" dirty="0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Para ser sincero, nunca aprendí diseño ni técnicas artísticas en el colegio.</a:t>
            </a:r>
            <a:endParaRPr lang="es-AR" sz="2000" dirty="0"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Baskerville Old Face" panose="02020602080505020303" pitchFamily="18" charset="0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AR" sz="2000" dirty="0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Todas mis habilidades son autodidactas."</a:t>
            </a:r>
            <a:endParaRPr lang="es-AR" sz="2000" dirty="0"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Baskerville Old Face" panose="02020602080505020303" pitchFamily="18" charset="0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El </a:t>
            </a:r>
            <a:r>
              <a:rPr lang="es-ES" sz="2000" dirty="0" err="1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origami</a:t>
            </a:r>
            <a:r>
              <a:rPr lang="es-ES" sz="2000" dirty="0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 es el tradicional y fascinante arte japonés de hacer objetos con plegados en papel. A partir de la idea del </a:t>
            </a:r>
            <a:r>
              <a:rPr lang="es-ES" sz="2000" dirty="0" err="1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origami</a:t>
            </a:r>
            <a:r>
              <a:rPr lang="es-ES" sz="2000" dirty="0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 original, el autodidacta </a:t>
            </a:r>
            <a:r>
              <a:rPr lang="es-ES" sz="2000" dirty="0" err="1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Kota</a:t>
            </a:r>
            <a:r>
              <a:rPr lang="es-ES" sz="2000" dirty="0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 </a:t>
            </a:r>
            <a:r>
              <a:rPr lang="es-ES" sz="2000" dirty="0" err="1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Hiratsuka</a:t>
            </a:r>
            <a:r>
              <a:rPr lang="es-ES" sz="2000" dirty="0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 creó lo que llama "mosaicos de </a:t>
            </a:r>
            <a:r>
              <a:rPr lang="es-ES" sz="2000" dirty="0" err="1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origami</a:t>
            </a:r>
            <a:r>
              <a:rPr lang="es-ES" sz="2000" dirty="0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". Él cuenta que, una noche, en el 2012, estaba tratando de hacer una pieza muy difícil y ya había errado dos veces. "De repente, miré a esos papeles doblados desordenadamente sobre la mesa y ... ¡listo! En ese momento, percibía un patrón geométrico en </a:t>
            </a:r>
            <a:r>
              <a:rPr lang="es-ES" sz="2000" dirty="0" err="1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3D</a:t>
            </a:r>
            <a:r>
              <a:rPr lang="es-ES" sz="2000" dirty="0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. Tomé una regla y un estilete y empecé a trabajar. Por la mañana, yo había concluido una obra compleja de arte en papel, que llamé de mosaico de </a:t>
            </a:r>
            <a:r>
              <a:rPr lang="es-ES" sz="2000" dirty="0" err="1">
                <a:solidFill>
                  <a:srgbClr val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askerville Old Face" panose="02020602080505020303" pitchFamily="18" charset="0"/>
              </a:rPr>
              <a:t>ori</a:t>
            </a:r>
            <a:r>
              <a:rPr lang="es-ES" sz="2000" dirty="0" err="1">
                <a:solidFill>
                  <a:srgbClr val="000000"/>
                </a:solidFill>
                <a:latin typeface="Baskerville Old Face" panose="02020602080505020303" pitchFamily="18" charset="0"/>
              </a:rPr>
              <a:t>gami</a:t>
            </a:r>
            <a:r>
              <a:rPr lang="es-ES" sz="2000" dirty="0">
                <a:solidFill>
                  <a:srgbClr val="000000"/>
                </a:solidFill>
                <a:latin typeface="Baskerville Old Face" panose="02020602080505020303" pitchFamily="18" charset="0"/>
              </a:rPr>
              <a:t>.</a:t>
            </a:r>
            <a:endParaRPr lang="es-AR" sz="2000" dirty="0">
              <a:latin typeface="Baskerville Old Face" panose="02020602080505020303" pitchFamily="18" charset="0"/>
              <a:ea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AR" sz="2000" dirty="0">
                <a:solidFill>
                  <a:srgbClr val="FF0000"/>
                </a:solidFill>
                <a:latin typeface="Baskerville Old Face"/>
                <a:ea typeface="Calibri"/>
                <a:cs typeface="Times New Roman"/>
              </a:rPr>
              <a:t> </a:t>
            </a:r>
            <a:endParaRPr lang="es-AR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91848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0">
        <p14:ripple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2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6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1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16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63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46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 dir="ou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67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5000">
        <p14:flythrough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51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475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183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925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043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558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5000">
        <p14:flythrough hasBounce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43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 dir="ou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221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/>
        <p:sndAc>
          <p:stSnd>
            <p:snd r:embed="rId2" name="Richard Clayderman - MB.wav"/>
          </p:stSnd>
        </p:sndAc>
      </p:transition>
    </mc:Choice>
    <mc:Fallback>
      <p:transition spd="slow" advTm="4000">
        <p:fade/>
        <p:sndAc>
          <p:stSnd>
            <p:snd r:embed="rId2" name="Richard Clayderman - MB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566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dir="d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7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dir="r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623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dir="u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13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164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36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35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3000">
        <p14:flythrough dir="ou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826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417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000">
        <p14:prism dir="d"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33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000">
        <p14:prism dir="r"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59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23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98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3000">
        <p14:flythrough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836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3000">
        <p14:flythrough dir="ou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416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515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000">
        <p14:prism dir="d"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204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000">
        <p14:prism dir="r"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26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000">
        <p14:prism dir="u"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994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51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89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3000">
        <p14:flythrough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127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3000">
        <p14:flythrough dir="ou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520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6125016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AR" sz="1400" dirty="0" err="1">
                <a:ln>
                  <a:solidFill>
                    <a:srgbClr val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Kota</a:t>
            </a:r>
            <a:r>
              <a:rPr lang="es-AR" sz="1400" dirty="0">
                <a:ln>
                  <a:solidFill>
                    <a:srgbClr val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 </a:t>
            </a:r>
            <a:r>
              <a:rPr lang="es-AR" sz="1400" dirty="0" err="1">
                <a:ln>
                  <a:solidFill>
                    <a:srgbClr val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Hiratsuka</a:t>
            </a:r>
            <a:r>
              <a:rPr lang="es-AR" sz="1400" dirty="0">
                <a:ln>
                  <a:solidFill>
                    <a:srgbClr val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 -mosaicos de </a:t>
            </a:r>
            <a:r>
              <a:rPr lang="es-AR" sz="1400" dirty="0" smtClean="0">
                <a:ln>
                  <a:solidFill>
                    <a:srgbClr val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origami.</a:t>
            </a:r>
          </a:p>
          <a:p>
            <a:pPr lvl="0"/>
            <a:r>
              <a:rPr lang="es-AR" sz="1400" dirty="0" smtClean="0">
                <a:ln>
                  <a:solidFill>
                    <a:srgbClr val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Material extraído de la red.</a:t>
            </a:r>
          </a:p>
          <a:p>
            <a:pPr lvl="0"/>
            <a:r>
              <a:rPr lang="es-AR" sz="1400" dirty="0" smtClean="0">
                <a:ln>
                  <a:solidFill>
                    <a:srgbClr val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Sin fines de lucro.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270893" y="34220"/>
            <a:ext cx="7128792" cy="1200329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es-AR" sz="7200" dirty="0" smtClean="0">
                <a:ln>
                  <a:solidFill>
                    <a:srgbClr val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Angélica Italia</a:t>
            </a:r>
            <a:endParaRPr lang="es-AR" sz="3600" dirty="0"/>
          </a:p>
        </p:txBody>
      </p:sp>
      <p:sp>
        <p:nvSpPr>
          <p:cNvPr id="5" name="4 CuadroTexto"/>
          <p:cNvSpPr txBox="1"/>
          <p:nvPr/>
        </p:nvSpPr>
        <p:spPr>
          <a:xfrm>
            <a:off x="6300192" y="6494348"/>
            <a:ext cx="28438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es-AR" sz="1400" dirty="0" err="1">
                <a:ln>
                  <a:solidFill>
                    <a:srgbClr val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skerville Old Face" panose="02020602080505020303" pitchFamily="18" charset="0"/>
              </a:rPr>
              <a:t>angelicaitaliamoreno@gmail.com</a:t>
            </a:r>
            <a:endParaRPr lang="es-AR" sz="1400" dirty="0">
              <a:ln>
                <a:solidFill>
                  <a:srgbClr val="000000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968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6000">
        <p14:glitter dir="u" pattern="hexagon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7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675</TotalTime>
  <Words>194</Words>
  <Application>Microsoft Office PowerPoint</Application>
  <PresentationFormat>Presentación en pantalla (4:3)</PresentationFormat>
  <Paragraphs>11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38" baseType="lpstr">
      <vt:lpstr>Design padrão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Particular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Kota Hiratsuka -mosaicos de origami</dc:title>
  <dc:creator>Angélica Italia</dc:creator>
  <cp:lastModifiedBy>Microsoft</cp:lastModifiedBy>
  <cp:revision>19</cp:revision>
  <dcterms:created xsi:type="dcterms:W3CDTF">2007-11-28T00:54:14Z</dcterms:created>
  <dcterms:modified xsi:type="dcterms:W3CDTF">2018-09-28T19:29:14Z</dcterms:modified>
</cp:coreProperties>
</file>