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3" r:id="rId2"/>
    <p:sldId id="284" r:id="rId3"/>
    <p:sldId id="258" r:id="rId4"/>
    <p:sldId id="259" r:id="rId5"/>
    <p:sldId id="260" r:id="rId6"/>
    <p:sldId id="277" r:id="rId7"/>
    <p:sldId id="261" r:id="rId8"/>
    <p:sldId id="262" r:id="rId9"/>
    <p:sldId id="266" r:id="rId10"/>
    <p:sldId id="274" r:id="rId11"/>
    <p:sldId id="268" r:id="rId12"/>
    <p:sldId id="269" r:id="rId13"/>
    <p:sldId id="270" r:id="rId14"/>
    <p:sldId id="263" r:id="rId15"/>
    <p:sldId id="271" r:id="rId16"/>
    <p:sldId id="273" r:id="rId17"/>
    <p:sldId id="278" r:id="rId18"/>
    <p:sldId id="275" r:id="rId19"/>
    <p:sldId id="276" r:id="rId20"/>
    <p:sldId id="279" r:id="rId21"/>
    <p:sldId id="267" r:id="rId22"/>
    <p:sldId id="280" r:id="rId23"/>
    <p:sldId id="281" r:id="rId24"/>
    <p:sldId id="257" r:id="rId25"/>
    <p:sldId id="282" r:id="rId26"/>
    <p:sldId id="283" r:id="rId27"/>
    <p:sldId id="285" r:id="rId28"/>
    <p:sldId id="286" r:id="rId29"/>
    <p:sldId id="287" r:id="rId30"/>
    <p:sldId id="291" r:id="rId31"/>
    <p:sldId id="288" r:id="rId32"/>
    <p:sldId id="289" r:id="rId33"/>
    <p:sldId id="290" r:id="rId34"/>
    <p:sldId id="292" r:id="rId35"/>
    <p:sldId id="264" r:id="rId36"/>
    <p:sldId id="295" r:id="rId37"/>
    <p:sldId id="297" r:id="rId38"/>
    <p:sldId id="296" r:id="rId39"/>
    <p:sldId id="298" r:id="rId40"/>
    <p:sldId id="299" r:id="rId41"/>
  </p:sldIdLst>
  <p:sldSz cx="9144000" cy="5143500" type="screen16x9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x1AGBQ4GnzxSTgVVvbjvOA==" hashData="FSQ072zC5LbgUvBD2wRoe33tGwJG+bZDkLjRXIzxdOj9Ac50XaN1Rcui1tB9X9Wh9qQLSxjCe+XNX6daXC4Oj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1404" y="52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0FBB-0033-4EB1-8E03-CF4147735F51}" type="datetimeFigureOut">
              <a:rPr lang="nl-NL"/>
              <a:pPr>
                <a:defRPr/>
              </a:pPr>
              <a:t>30-6-2018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6DCF0-0DB4-452B-AA5E-3EB5AF58D17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CA215-C652-40BC-AB79-1E1443B73FA2}" type="datetimeFigureOut">
              <a:rPr lang="nl-NL"/>
              <a:pPr>
                <a:defRPr/>
              </a:pPr>
              <a:t>30-6-2018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AAFBB-9B29-490A-9189-F7617885E5D5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77093-DD16-4211-A67D-60E22C01FE28}" type="datetimeFigureOut">
              <a:rPr lang="nl-NL"/>
              <a:pPr>
                <a:defRPr/>
              </a:pPr>
              <a:t>30-6-2018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6B7F5-50D7-4913-BDE7-21147664ACE2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43297-1218-47CC-B088-3211281F5315}" type="datetimeFigureOut">
              <a:rPr lang="nl-NL"/>
              <a:pPr>
                <a:defRPr/>
              </a:pPr>
              <a:t>30-6-2018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A88DB-8518-44E9-9F11-2F187C360F73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C3DCD-51AA-47EF-893D-CD373C8077FB}" type="datetimeFigureOut">
              <a:rPr lang="nl-NL"/>
              <a:pPr>
                <a:defRPr/>
              </a:pPr>
              <a:t>30-6-2018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9B456-F9BF-470C-A5BA-18EF2B1CF3D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E09FF-1146-4486-B5AE-EC9FBFFAB2FB}" type="datetimeFigureOut">
              <a:rPr lang="nl-NL"/>
              <a:pPr>
                <a:defRPr/>
              </a:pPr>
              <a:t>30-6-2018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B5B5B-C710-4898-9270-31C500B608BD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5E6AF-78CF-495F-A912-B2FE33648CD0}" type="datetimeFigureOut">
              <a:rPr lang="nl-NL"/>
              <a:pPr>
                <a:defRPr/>
              </a:pPr>
              <a:t>30-6-2018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5A684-EEB0-41AA-9B01-4F89B252D7EF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BEF14-A18A-420D-A7C3-BC5BCF350E34}" type="datetimeFigureOut">
              <a:rPr lang="nl-NL"/>
              <a:pPr>
                <a:defRPr/>
              </a:pPr>
              <a:t>30-6-2018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1BB88-6B3D-43ED-A0C4-EF08A39FCEB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26062-1406-42DD-AA18-A6064EADBFEA}" type="datetimeFigureOut">
              <a:rPr lang="nl-NL"/>
              <a:pPr>
                <a:defRPr/>
              </a:pPr>
              <a:t>30-6-2018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5F116-E587-42E0-8314-E9DECF12226F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BD6C5-C4D0-4F11-B102-1CA183C90DF8}" type="datetimeFigureOut">
              <a:rPr lang="nl-NL"/>
              <a:pPr>
                <a:defRPr/>
              </a:pPr>
              <a:t>30-6-2018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80B91-7605-46E6-A559-89DFAA679D72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6E975-2205-4FAF-8FA4-9BF4FF169291}" type="datetimeFigureOut">
              <a:rPr lang="nl-NL"/>
              <a:pPr>
                <a:defRPr/>
              </a:pPr>
              <a:t>30-6-2018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F79A9-3E17-4BC6-AAF8-AB98A004979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FE3013-2D82-4835-B4D1-6B22DA624DEF}" type="datetimeFigureOut">
              <a:rPr lang="nl-NL"/>
              <a:pPr>
                <a:defRPr/>
              </a:pPr>
              <a:t>30-6-2018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B9017D1-E5D7-487C-8408-D1B84009FBC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098 - 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  <p:sndAc>
      <p:stSnd>
        <p:snd r:embed="rId2" name="When i need you -Edward Simon SSSi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27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01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02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103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20 - 7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04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05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09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17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11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12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13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06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114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16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21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18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19 - 7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22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10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23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24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00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25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26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28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29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130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34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31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132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133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135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107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138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140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139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Afbeelding 1" descr="141 - 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Afbeelding 1" descr="144 - 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44A851A1-6EF8-4AFE-A141-9476E243C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731990"/>
            <a:ext cx="1578369" cy="165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When I Need You  </Template>
  <TotalTime>1</TotalTime>
  <Words>0</Words>
  <Application>Microsoft Office PowerPoint</Application>
  <PresentationFormat>Diavoorstelling (16:9)</PresentationFormat>
  <Paragraphs>0</Paragraphs>
  <Slides>40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40</vt:i4>
      </vt:variant>
    </vt:vector>
  </HeadingPairs>
  <TitlesOfParts>
    <vt:vector size="43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2018-06-30T06:03:46Z</dcterms:created>
  <dcterms:modified xsi:type="dcterms:W3CDTF">2018-06-30T06:05:20Z</dcterms:modified>
</cp:coreProperties>
</file>