
<file path=[Content_Types].xml><?xml version="1.0" encoding="utf-8"?>
<Types xmlns="http://schemas.openxmlformats.org/package/2006/content-types">
  <Default Extension="bin" ContentType="audio/unknown"/>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9" r:id="rId3"/>
    <p:sldId id="260" r:id="rId4"/>
    <p:sldId id="261" r:id="rId5"/>
    <p:sldId id="302" r:id="rId6"/>
    <p:sldId id="275" r:id="rId7"/>
    <p:sldId id="263" r:id="rId8"/>
    <p:sldId id="266" r:id="rId9"/>
    <p:sldId id="264" r:id="rId10"/>
    <p:sldId id="267" r:id="rId11"/>
    <p:sldId id="270" r:id="rId12"/>
    <p:sldId id="271" r:id="rId13"/>
    <p:sldId id="273" r:id="rId14"/>
    <p:sldId id="272" r:id="rId15"/>
    <p:sldId id="287" r:id="rId16"/>
    <p:sldId id="296" r:id="rId17"/>
    <p:sldId id="293" r:id="rId18"/>
    <p:sldId id="295" r:id="rId19"/>
    <p:sldId id="279" r:id="rId20"/>
    <p:sldId id="280" r:id="rId21"/>
    <p:sldId id="297" r:id="rId22"/>
    <p:sldId id="284" r:id="rId23"/>
    <p:sldId id="285" r:id="rId24"/>
    <p:sldId id="286" r:id="rId25"/>
    <p:sldId id="288" r:id="rId26"/>
    <p:sldId id="298" r:id="rId27"/>
    <p:sldId id="299" r:id="rId28"/>
    <p:sldId id="300" r:id="rId29"/>
    <p:sldId id="303" r:id="rId30"/>
    <p:sldId id="301" r:id="rId31"/>
  </p:sldIdLst>
  <p:sldSz cx="9361488" cy="5329238"/>
  <p:notesSz cx="6858000" cy="9144000"/>
  <p:defaultTextStyle>
    <a:defPPr>
      <a:defRPr lang="fr-FR"/>
    </a:defPPr>
    <a:lvl1pPr marL="0" algn="l" defTabSz="940186" rtl="0" eaLnBrk="1" latinLnBrk="0" hangingPunct="1">
      <a:defRPr sz="1900" kern="1200">
        <a:solidFill>
          <a:schemeClr val="tx1"/>
        </a:solidFill>
        <a:latin typeface="+mn-lt"/>
        <a:ea typeface="+mn-ea"/>
        <a:cs typeface="+mn-cs"/>
      </a:defRPr>
    </a:lvl1pPr>
    <a:lvl2pPr marL="470093" algn="l" defTabSz="940186" rtl="0" eaLnBrk="1" latinLnBrk="0" hangingPunct="1">
      <a:defRPr sz="1900" kern="1200">
        <a:solidFill>
          <a:schemeClr val="tx1"/>
        </a:solidFill>
        <a:latin typeface="+mn-lt"/>
        <a:ea typeface="+mn-ea"/>
        <a:cs typeface="+mn-cs"/>
      </a:defRPr>
    </a:lvl2pPr>
    <a:lvl3pPr marL="940186" algn="l" defTabSz="940186" rtl="0" eaLnBrk="1" latinLnBrk="0" hangingPunct="1">
      <a:defRPr sz="1900" kern="1200">
        <a:solidFill>
          <a:schemeClr val="tx1"/>
        </a:solidFill>
        <a:latin typeface="+mn-lt"/>
        <a:ea typeface="+mn-ea"/>
        <a:cs typeface="+mn-cs"/>
      </a:defRPr>
    </a:lvl3pPr>
    <a:lvl4pPr marL="1410279" algn="l" defTabSz="940186" rtl="0" eaLnBrk="1" latinLnBrk="0" hangingPunct="1">
      <a:defRPr sz="1900" kern="1200">
        <a:solidFill>
          <a:schemeClr val="tx1"/>
        </a:solidFill>
        <a:latin typeface="+mn-lt"/>
        <a:ea typeface="+mn-ea"/>
        <a:cs typeface="+mn-cs"/>
      </a:defRPr>
    </a:lvl4pPr>
    <a:lvl5pPr marL="1880372" algn="l" defTabSz="940186" rtl="0" eaLnBrk="1" latinLnBrk="0" hangingPunct="1">
      <a:defRPr sz="1900" kern="1200">
        <a:solidFill>
          <a:schemeClr val="tx1"/>
        </a:solidFill>
        <a:latin typeface="+mn-lt"/>
        <a:ea typeface="+mn-ea"/>
        <a:cs typeface="+mn-cs"/>
      </a:defRPr>
    </a:lvl5pPr>
    <a:lvl6pPr marL="2350465" algn="l" defTabSz="940186" rtl="0" eaLnBrk="1" latinLnBrk="0" hangingPunct="1">
      <a:defRPr sz="1900" kern="1200">
        <a:solidFill>
          <a:schemeClr val="tx1"/>
        </a:solidFill>
        <a:latin typeface="+mn-lt"/>
        <a:ea typeface="+mn-ea"/>
        <a:cs typeface="+mn-cs"/>
      </a:defRPr>
    </a:lvl6pPr>
    <a:lvl7pPr marL="2820558" algn="l" defTabSz="940186" rtl="0" eaLnBrk="1" latinLnBrk="0" hangingPunct="1">
      <a:defRPr sz="1900" kern="1200">
        <a:solidFill>
          <a:schemeClr val="tx1"/>
        </a:solidFill>
        <a:latin typeface="+mn-lt"/>
        <a:ea typeface="+mn-ea"/>
        <a:cs typeface="+mn-cs"/>
      </a:defRPr>
    </a:lvl7pPr>
    <a:lvl8pPr marL="3290651" algn="l" defTabSz="940186" rtl="0" eaLnBrk="1" latinLnBrk="0" hangingPunct="1">
      <a:defRPr sz="1900" kern="1200">
        <a:solidFill>
          <a:schemeClr val="tx1"/>
        </a:solidFill>
        <a:latin typeface="+mn-lt"/>
        <a:ea typeface="+mn-ea"/>
        <a:cs typeface="+mn-cs"/>
      </a:defRPr>
    </a:lvl8pPr>
    <a:lvl9pPr marL="3760744" algn="l" defTabSz="940186" rtl="0" eaLnBrk="1" latinLnBrk="0" hangingPunct="1">
      <a:defRPr sz="1900" kern="1200">
        <a:solidFill>
          <a:schemeClr val="tx1"/>
        </a:solidFill>
        <a:latin typeface="+mn-lt"/>
        <a:ea typeface="+mn-ea"/>
        <a:cs typeface="+mn-cs"/>
      </a:defRPr>
    </a:lvl9pPr>
  </p:defaultTextStyle>
  <p:modifyVerifier cryptProviderType="rsaFull" cryptAlgorithmClass="hash" cryptAlgorithmType="typeAny" cryptAlgorithmSid="4" spinCount="100000" saltData="lmgva8tHWRR/cVPWJ4hCtA==" hashData="0aZ0wF7srO+FTb4ByQelowI/NAM="/>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7719" autoAdjust="0"/>
    <p:restoredTop sz="94660"/>
  </p:normalViewPr>
  <p:slideViewPr>
    <p:cSldViewPr>
      <p:cViewPr>
        <p:scale>
          <a:sx n="90" d="100"/>
          <a:sy n="90" d="100"/>
        </p:scale>
        <p:origin x="-71" y="-65"/>
      </p:cViewPr>
      <p:guideLst>
        <p:guide orient="horz" pos="1679"/>
        <p:guide pos="2949"/>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702112" y="1655519"/>
            <a:ext cx="7957265" cy="1142332"/>
          </a:xfrm>
        </p:spPr>
        <p:txBody>
          <a:bodyPr/>
          <a:lstStyle/>
          <a:p>
            <a:r>
              <a:rPr lang="fr-FR" smtClean="0"/>
              <a:t>Modifiez le style du titre</a:t>
            </a:r>
            <a:endParaRPr lang="fr-FR"/>
          </a:p>
        </p:txBody>
      </p:sp>
      <p:sp>
        <p:nvSpPr>
          <p:cNvPr id="3" name="Sous-titre 2"/>
          <p:cNvSpPr>
            <a:spLocks noGrp="1"/>
          </p:cNvSpPr>
          <p:nvPr>
            <p:ph type="subTitle" idx="1"/>
          </p:nvPr>
        </p:nvSpPr>
        <p:spPr>
          <a:xfrm>
            <a:off x="1404223" y="3019902"/>
            <a:ext cx="6553042" cy="1361916"/>
          </a:xfrm>
        </p:spPr>
        <p:txBody>
          <a:bodyPr/>
          <a:lstStyle>
            <a:lvl1pPr marL="0" indent="0" algn="ctr">
              <a:buNone/>
              <a:defRPr>
                <a:solidFill>
                  <a:schemeClr val="tx1">
                    <a:tint val="75000"/>
                  </a:schemeClr>
                </a:solidFill>
              </a:defRPr>
            </a:lvl1pPr>
            <a:lvl2pPr marL="470093" indent="0" algn="ctr">
              <a:buNone/>
              <a:defRPr>
                <a:solidFill>
                  <a:schemeClr val="tx1">
                    <a:tint val="75000"/>
                  </a:schemeClr>
                </a:solidFill>
              </a:defRPr>
            </a:lvl2pPr>
            <a:lvl3pPr marL="940186" indent="0" algn="ctr">
              <a:buNone/>
              <a:defRPr>
                <a:solidFill>
                  <a:schemeClr val="tx1">
                    <a:tint val="75000"/>
                  </a:schemeClr>
                </a:solidFill>
              </a:defRPr>
            </a:lvl3pPr>
            <a:lvl4pPr marL="1410279" indent="0" algn="ctr">
              <a:buNone/>
              <a:defRPr>
                <a:solidFill>
                  <a:schemeClr val="tx1">
                    <a:tint val="75000"/>
                  </a:schemeClr>
                </a:solidFill>
              </a:defRPr>
            </a:lvl4pPr>
            <a:lvl5pPr marL="1880372" indent="0" algn="ctr">
              <a:buNone/>
              <a:defRPr>
                <a:solidFill>
                  <a:schemeClr val="tx1">
                    <a:tint val="75000"/>
                  </a:schemeClr>
                </a:solidFill>
              </a:defRPr>
            </a:lvl5pPr>
            <a:lvl6pPr marL="2350465" indent="0" algn="ctr">
              <a:buNone/>
              <a:defRPr>
                <a:solidFill>
                  <a:schemeClr val="tx1">
                    <a:tint val="75000"/>
                  </a:schemeClr>
                </a:solidFill>
              </a:defRPr>
            </a:lvl6pPr>
            <a:lvl7pPr marL="2820558" indent="0" algn="ctr">
              <a:buNone/>
              <a:defRPr>
                <a:solidFill>
                  <a:schemeClr val="tx1">
                    <a:tint val="75000"/>
                  </a:schemeClr>
                </a:solidFill>
              </a:defRPr>
            </a:lvl7pPr>
            <a:lvl8pPr marL="3290651" indent="0" algn="ctr">
              <a:buNone/>
              <a:defRPr>
                <a:solidFill>
                  <a:schemeClr val="tx1">
                    <a:tint val="75000"/>
                  </a:schemeClr>
                </a:solidFill>
              </a:defRPr>
            </a:lvl8pPr>
            <a:lvl9pPr marL="3760744" indent="0" algn="ctr">
              <a:buNone/>
              <a:defRPr>
                <a:solidFill>
                  <a:schemeClr val="tx1">
                    <a:tint val="75000"/>
                  </a:schemeClr>
                </a:solidFill>
              </a:defRPr>
            </a:lvl9pPr>
          </a:lstStyle>
          <a:p>
            <a:r>
              <a:rPr lang="fr-FR" smtClean="0"/>
              <a:t>Modifiez le style des sous-titres du masque</a:t>
            </a:r>
            <a:endParaRPr lang="fr-FR"/>
          </a:p>
        </p:txBody>
      </p:sp>
      <p:sp>
        <p:nvSpPr>
          <p:cNvPr id="4" name="Espace réservé de la date 3"/>
          <p:cNvSpPr>
            <a:spLocks noGrp="1"/>
          </p:cNvSpPr>
          <p:nvPr>
            <p:ph type="dt" sz="half" idx="10"/>
          </p:nvPr>
        </p:nvSpPr>
        <p:spPr/>
        <p:txBody>
          <a:bodyPr/>
          <a:lstStyle/>
          <a:p>
            <a:fld id="{B182EC56-41D8-42A2-95BF-215EFE4F47A6}" type="datetimeFigureOut">
              <a:rPr lang="fr-FR" smtClean="0"/>
              <a:t>18/06/2018</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FDF797FE-D508-4E27-AE22-C02CAB61CBAA}" type="slidenum">
              <a:rPr lang="fr-FR" smtClean="0"/>
              <a:t>‹N°›</a:t>
            </a:fld>
            <a:endParaRPr lang="fr-FR"/>
          </a:p>
        </p:txBody>
      </p:sp>
    </p:spTree>
    <p:extLst>
      <p:ext uri="{BB962C8B-B14F-4D97-AF65-F5344CB8AC3E}">
        <p14:creationId xmlns:p14="http://schemas.microsoft.com/office/powerpoint/2010/main" val="2877421379"/>
      </p:ext>
    </p:extLst>
  </p:cSld>
  <p:clrMapOvr>
    <a:masterClrMapping/>
  </p:clrMapOvr>
  <mc:AlternateContent xmlns:mc="http://schemas.openxmlformats.org/markup-compatibility/2006">
    <mc:Choice xmlns:p14="http://schemas.microsoft.com/office/powerpoint/2010/main" Requires="p14">
      <p:transition spd="slow" p14:dur="3250" advTm="4000">
        <p:split orient="vert"/>
      </p:transition>
    </mc:Choice>
    <mc:Fallback>
      <p:transition spd="slow" advTm="4000">
        <p:split orient="vert"/>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B182EC56-41D8-42A2-95BF-215EFE4F47A6}" type="datetimeFigureOut">
              <a:rPr lang="fr-FR" smtClean="0"/>
              <a:t>18/06/2018</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FDF797FE-D508-4E27-AE22-C02CAB61CBAA}" type="slidenum">
              <a:rPr lang="fr-FR" smtClean="0"/>
              <a:t>‹N°›</a:t>
            </a:fld>
            <a:endParaRPr lang="fr-FR"/>
          </a:p>
        </p:txBody>
      </p:sp>
    </p:spTree>
    <p:extLst>
      <p:ext uri="{BB962C8B-B14F-4D97-AF65-F5344CB8AC3E}">
        <p14:creationId xmlns:p14="http://schemas.microsoft.com/office/powerpoint/2010/main" val="3898835746"/>
      </p:ext>
    </p:extLst>
  </p:cSld>
  <p:clrMapOvr>
    <a:masterClrMapping/>
  </p:clrMapOvr>
  <mc:AlternateContent xmlns:mc="http://schemas.openxmlformats.org/markup-compatibility/2006">
    <mc:Choice xmlns:p14="http://schemas.microsoft.com/office/powerpoint/2010/main" Requires="p14">
      <p:transition spd="slow" p14:dur="3250" advTm="4000">
        <p:split orient="vert"/>
      </p:transition>
    </mc:Choice>
    <mc:Fallback>
      <p:transition spd="slow" advTm="4000">
        <p:split orient="vert"/>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739493" y="3424530"/>
            <a:ext cx="7957265" cy="1058446"/>
          </a:xfrm>
        </p:spPr>
        <p:txBody>
          <a:bodyPr anchor="t"/>
          <a:lstStyle>
            <a:lvl1pPr algn="l">
              <a:defRPr sz="4100" b="1" cap="all"/>
            </a:lvl1pPr>
          </a:lstStyle>
          <a:p>
            <a:r>
              <a:rPr lang="fr-FR" smtClean="0"/>
              <a:t>Modifiez le style du titre</a:t>
            </a:r>
            <a:endParaRPr lang="fr-FR"/>
          </a:p>
        </p:txBody>
      </p:sp>
      <p:sp>
        <p:nvSpPr>
          <p:cNvPr id="3" name="Espace réservé du texte 2"/>
          <p:cNvSpPr>
            <a:spLocks noGrp="1"/>
          </p:cNvSpPr>
          <p:nvPr>
            <p:ph type="body" idx="1"/>
          </p:nvPr>
        </p:nvSpPr>
        <p:spPr>
          <a:xfrm>
            <a:off x="739493" y="2258759"/>
            <a:ext cx="7957265" cy="1165770"/>
          </a:xfrm>
        </p:spPr>
        <p:txBody>
          <a:bodyPr anchor="b"/>
          <a:lstStyle>
            <a:lvl1pPr marL="0" indent="0">
              <a:buNone/>
              <a:defRPr sz="2100">
                <a:solidFill>
                  <a:schemeClr val="tx1">
                    <a:tint val="75000"/>
                  </a:schemeClr>
                </a:solidFill>
              </a:defRPr>
            </a:lvl1pPr>
            <a:lvl2pPr marL="470093" indent="0">
              <a:buNone/>
              <a:defRPr sz="1900">
                <a:solidFill>
                  <a:schemeClr val="tx1">
                    <a:tint val="75000"/>
                  </a:schemeClr>
                </a:solidFill>
              </a:defRPr>
            </a:lvl2pPr>
            <a:lvl3pPr marL="940186" indent="0">
              <a:buNone/>
              <a:defRPr sz="1600">
                <a:solidFill>
                  <a:schemeClr val="tx1">
                    <a:tint val="75000"/>
                  </a:schemeClr>
                </a:solidFill>
              </a:defRPr>
            </a:lvl3pPr>
            <a:lvl4pPr marL="1410279" indent="0">
              <a:buNone/>
              <a:defRPr sz="1400">
                <a:solidFill>
                  <a:schemeClr val="tx1">
                    <a:tint val="75000"/>
                  </a:schemeClr>
                </a:solidFill>
              </a:defRPr>
            </a:lvl4pPr>
            <a:lvl5pPr marL="1880372" indent="0">
              <a:buNone/>
              <a:defRPr sz="1400">
                <a:solidFill>
                  <a:schemeClr val="tx1">
                    <a:tint val="75000"/>
                  </a:schemeClr>
                </a:solidFill>
              </a:defRPr>
            </a:lvl5pPr>
            <a:lvl6pPr marL="2350465" indent="0">
              <a:buNone/>
              <a:defRPr sz="1400">
                <a:solidFill>
                  <a:schemeClr val="tx1">
                    <a:tint val="75000"/>
                  </a:schemeClr>
                </a:solidFill>
              </a:defRPr>
            </a:lvl6pPr>
            <a:lvl7pPr marL="2820558" indent="0">
              <a:buNone/>
              <a:defRPr sz="1400">
                <a:solidFill>
                  <a:schemeClr val="tx1">
                    <a:tint val="75000"/>
                  </a:schemeClr>
                </a:solidFill>
              </a:defRPr>
            </a:lvl7pPr>
            <a:lvl8pPr marL="3290651" indent="0">
              <a:buNone/>
              <a:defRPr sz="1400">
                <a:solidFill>
                  <a:schemeClr val="tx1">
                    <a:tint val="75000"/>
                  </a:schemeClr>
                </a:solidFill>
              </a:defRPr>
            </a:lvl8pPr>
            <a:lvl9pPr marL="3760744" indent="0">
              <a:buNone/>
              <a:defRPr sz="14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p>
            <a:fld id="{B182EC56-41D8-42A2-95BF-215EFE4F47A6}" type="datetimeFigureOut">
              <a:rPr lang="fr-FR" smtClean="0"/>
              <a:t>18/06/2018</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FDF797FE-D508-4E27-AE22-C02CAB61CBAA}" type="slidenum">
              <a:rPr lang="fr-FR" smtClean="0"/>
              <a:t>‹N°›</a:t>
            </a:fld>
            <a:endParaRPr lang="fr-FR"/>
          </a:p>
        </p:txBody>
      </p:sp>
    </p:spTree>
    <p:extLst>
      <p:ext uri="{BB962C8B-B14F-4D97-AF65-F5344CB8AC3E}">
        <p14:creationId xmlns:p14="http://schemas.microsoft.com/office/powerpoint/2010/main" val="2432261749"/>
      </p:ext>
    </p:extLst>
  </p:cSld>
  <p:clrMapOvr>
    <a:masterClrMapping/>
  </p:clrMapOvr>
  <mc:AlternateContent xmlns:mc="http://schemas.openxmlformats.org/markup-compatibility/2006">
    <mc:Choice xmlns:p14="http://schemas.microsoft.com/office/powerpoint/2010/main" Requires="p14">
      <p:transition spd="slow" p14:dur="3250" advTm="4000">
        <p:split orient="vert"/>
      </p:transition>
    </mc:Choice>
    <mc:Fallback>
      <p:transition spd="slow" advTm="4000">
        <p:split orient="vert"/>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468075" y="932617"/>
            <a:ext cx="4134657" cy="2637479"/>
          </a:xfrm>
        </p:spPr>
        <p:txBody>
          <a:bodyPr/>
          <a:lstStyle>
            <a:lvl1pPr>
              <a:defRPr sz="2900"/>
            </a:lvl1pPr>
            <a:lvl2pPr>
              <a:defRPr sz="2500"/>
            </a:lvl2pPr>
            <a:lvl3pPr>
              <a:defRPr sz="2100"/>
            </a:lvl3pPr>
            <a:lvl4pPr>
              <a:defRPr sz="1900"/>
            </a:lvl4pPr>
            <a:lvl5pPr>
              <a:defRPr sz="1900"/>
            </a:lvl5pPr>
            <a:lvl6pPr>
              <a:defRPr sz="1900"/>
            </a:lvl6pPr>
            <a:lvl7pPr>
              <a:defRPr sz="1900"/>
            </a:lvl7pPr>
            <a:lvl8pPr>
              <a:defRPr sz="1900"/>
            </a:lvl8pPr>
            <a:lvl9pPr>
              <a:defRPr sz="19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4758757" y="932617"/>
            <a:ext cx="4134657" cy="2637479"/>
          </a:xfrm>
        </p:spPr>
        <p:txBody>
          <a:bodyPr/>
          <a:lstStyle>
            <a:lvl1pPr>
              <a:defRPr sz="2900"/>
            </a:lvl1pPr>
            <a:lvl2pPr>
              <a:defRPr sz="2500"/>
            </a:lvl2pPr>
            <a:lvl3pPr>
              <a:defRPr sz="2100"/>
            </a:lvl3pPr>
            <a:lvl4pPr>
              <a:defRPr sz="1900"/>
            </a:lvl4pPr>
            <a:lvl5pPr>
              <a:defRPr sz="1900"/>
            </a:lvl5pPr>
            <a:lvl6pPr>
              <a:defRPr sz="1900"/>
            </a:lvl6pPr>
            <a:lvl7pPr>
              <a:defRPr sz="1900"/>
            </a:lvl7pPr>
            <a:lvl8pPr>
              <a:defRPr sz="1900"/>
            </a:lvl8pPr>
            <a:lvl9pPr>
              <a:defRPr sz="19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B182EC56-41D8-42A2-95BF-215EFE4F47A6}" type="datetimeFigureOut">
              <a:rPr lang="fr-FR" smtClean="0"/>
              <a:t>18/06/2018</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FDF797FE-D508-4E27-AE22-C02CAB61CBAA}" type="slidenum">
              <a:rPr lang="fr-FR" smtClean="0"/>
              <a:t>‹N°›</a:t>
            </a:fld>
            <a:endParaRPr lang="fr-FR"/>
          </a:p>
        </p:txBody>
      </p:sp>
    </p:spTree>
    <p:extLst>
      <p:ext uri="{BB962C8B-B14F-4D97-AF65-F5344CB8AC3E}">
        <p14:creationId xmlns:p14="http://schemas.microsoft.com/office/powerpoint/2010/main" val="2299206862"/>
      </p:ext>
    </p:extLst>
  </p:cSld>
  <p:clrMapOvr>
    <a:masterClrMapping/>
  </p:clrMapOvr>
  <mc:AlternateContent xmlns:mc="http://schemas.openxmlformats.org/markup-compatibility/2006">
    <mc:Choice xmlns:p14="http://schemas.microsoft.com/office/powerpoint/2010/main" Requires="p14">
      <p:transition spd="slow" p14:dur="3250" advTm="4000">
        <p:split orient="vert"/>
      </p:transition>
    </mc:Choice>
    <mc:Fallback>
      <p:transition spd="slow" advTm="4000">
        <p:split orient="vert"/>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468075" y="213417"/>
            <a:ext cx="8425339" cy="888206"/>
          </a:xfrm>
        </p:spPr>
        <p:txBody>
          <a:bodyPr/>
          <a:lstStyle>
            <a:lvl1pPr>
              <a:defRPr/>
            </a:lvl1pPr>
          </a:lstStyle>
          <a:p>
            <a:r>
              <a:rPr lang="fr-FR" smtClean="0"/>
              <a:t>Modifiez le style du titre</a:t>
            </a:r>
            <a:endParaRPr lang="fr-FR"/>
          </a:p>
        </p:txBody>
      </p:sp>
      <p:sp>
        <p:nvSpPr>
          <p:cNvPr id="3" name="Espace réservé du texte 2"/>
          <p:cNvSpPr>
            <a:spLocks noGrp="1"/>
          </p:cNvSpPr>
          <p:nvPr>
            <p:ph type="body" idx="1"/>
          </p:nvPr>
        </p:nvSpPr>
        <p:spPr>
          <a:xfrm>
            <a:off x="468074" y="1192911"/>
            <a:ext cx="4136283" cy="497149"/>
          </a:xfrm>
        </p:spPr>
        <p:txBody>
          <a:bodyPr anchor="b"/>
          <a:lstStyle>
            <a:lvl1pPr marL="0" indent="0">
              <a:buNone/>
              <a:defRPr sz="2500" b="1"/>
            </a:lvl1pPr>
            <a:lvl2pPr marL="470093" indent="0">
              <a:buNone/>
              <a:defRPr sz="2100" b="1"/>
            </a:lvl2pPr>
            <a:lvl3pPr marL="940186" indent="0">
              <a:buNone/>
              <a:defRPr sz="1900" b="1"/>
            </a:lvl3pPr>
            <a:lvl4pPr marL="1410279" indent="0">
              <a:buNone/>
              <a:defRPr sz="1600" b="1"/>
            </a:lvl4pPr>
            <a:lvl5pPr marL="1880372" indent="0">
              <a:buNone/>
              <a:defRPr sz="1600" b="1"/>
            </a:lvl5pPr>
            <a:lvl6pPr marL="2350465" indent="0">
              <a:buNone/>
              <a:defRPr sz="1600" b="1"/>
            </a:lvl6pPr>
            <a:lvl7pPr marL="2820558" indent="0">
              <a:buNone/>
              <a:defRPr sz="1600" b="1"/>
            </a:lvl7pPr>
            <a:lvl8pPr marL="3290651" indent="0">
              <a:buNone/>
              <a:defRPr sz="1600" b="1"/>
            </a:lvl8pPr>
            <a:lvl9pPr marL="3760744"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468074" y="1690059"/>
            <a:ext cx="4136283" cy="3070480"/>
          </a:xfrm>
        </p:spPr>
        <p:txBody>
          <a:bodyPr/>
          <a:lstStyle>
            <a:lvl1pPr>
              <a:defRPr sz="2500"/>
            </a:lvl1pPr>
            <a:lvl2pPr>
              <a:defRPr sz="2100"/>
            </a:lvl2pPr>
            <a:lvl3pPr>
              <a:defRPr sz="1900"/>
            </a:lvl3pPr>
            <a:lvl4pPr>
              <a:defRPr sz="1600"/>
            </a:lvl4pPr>
            <a:lvl5pPr>
              <a:defRPr sz="1600"/>
            </a:lvl5pPr>
            <a:lvl6pPr>
              <a:defRPr sz="1600"/>
            </a:lvl6pPr>
            <a:lvl7pPr>
              <a:defRPr sz="1600"/>
            </a:lvl7pPr>
            <a:lvl8pPr>
              <a:defRPr sz="1600"/>
            </a:lvl8pPr>
            <a:lvl9pPr>
              <a:defRPr sz="16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4755507" y="1192911"/>
            <a:ext cx="4137908" cy="497149"/>
          </a:xfrm>
        </p:spPr>
        <p:txBody>
          <a:bodyPr anchor="b"/>
          <a:lstStyle>
            <a:lvl1pPr marL="0" indent="0">
              <a:buNone/>
              <a:defRPr sz="2500" b="1"/>
            </a:lvl1pPr>
            <a:lvl2pPr marL="470093" indent="0">
              <a:buNone/>
              <a:defRPr sz="2100" b="1"/>
            </a:lvl2pPr>
            <a:lvl3pPr marL="940186" indent="0">
              <a:buNone/>
              <a:defRPr sz="1900" b="1"/>
            </a:lvl3pPr>
            <a:lvl4pPr marL="1410279" indent="0">
              <a:buNone/>
              <a:defRPr sz="1600" b="1"/>
            </a:lvl4pPr>
            <a:lvl5pPr marL="1880372" indent="0">
              <a:buNone/>
              <a:defRPr sz="1600" b="1"/>
            </a:lvl5pPr>
            <a:lvl6pPr marL="2350465" indent="0">
              <a:buNone/>
              <a:defRPr sz="1600" b="1"/>
            </a:lvl6pPr>
            <a:lvl7pPr marL="2820558" indent="0">
              <a:buNone/>
              <a:defRPr sz="1600" b="1"/>
            </a:lvl7pPr>
            <a:lvl8pPr marL="3290651" indent="0">
              <a:buNone/>
              <a:defRPr sz="1600" b="1"/>
            </a:lvl8pPr>
            <a:lvl9pPr marL="3760744"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4755507" y="1690059"/>
            <a:ext cx="4137908" cy="3070480"/>
          </a:xfrm>
        </p:spPr>
        <p:txBody>
          <a:bodyPr/>
          <a:lstStyle>
            <a:lvl1pPr>
              <a:defRPr sz="2500"/>
            </a:lvl1pPr>
            <a:lvl2pPr>
              <a:defRPr sz="2100"/>
            </a:lvl2pPr>
            <a:lvl3pPr>
              <a:defRPr sz="1900"/>
            </a:lvl3pPr>
            <a:lvl4pPr>
              <a:defRPr sz="1600"/>
            </a:lvl4pPr>
            <a:lvl5pPr>
              <a:defRPr sz="1600"/>
            </a:lvl5pPr>
            <a:lvl6pPr>
              <a:defRPr sz="1600"/>
            </a:lvl6pPr>
            <a:lvl7pPr>
              <a:defRPr sz="1600"/>
            </a:lvl7pPr>
            <a:lvl8pPr>
              <a:defRPr sz="1600"/>
            </a:lvl8pPr>
            <a:lvl9pPr>
              <a:defRPr sz="16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B182EC56-41D8-42A2-95BF-215EFE4F47A6}" type="datetimeFigureOut">
              <a:rPr lang="fr-FR" smtClean="0"/>
              <a:t>18/06/2018</a:t>
            </a:fld>
            <a:endParaRPr lang="fr-FR"/>
          </a:p>
        </p:txBody>
      </p:sp>
      <p:sp>
        <p:nvSpPr>
          <p:cNvPr id="8" name="Espace réservé du pied de page 7"/>
          <p:cNvSpPr>
            <a:spLocks noGrp="1"/>
          </p:cNvSpPr>
          <p:nvPr>
            <p:ph type="ftr" sz="quarter" idx="11"/>
          </p:nvPr>
        </p:nvSpPr>
        <p:spPr/>
        <p:txBody>
          <a:bodyPr/>
          <a:lstStyle/>
          <a:p>
            <a:endParaRPr lang="fr-FR"/>
          </a:p>
        </p:txBody>
      </p:sp>
      <p:sp>
        <p:nvSpPr>
          <p:cNvPr id="9" name="Espace réservé du numéro de diapositive 8"/>
          <p:cNvSpPr>
            <a:spLocks noGrp="1"/>
          </p:cNvSpPr>
          <p:nvPr>
            <p:ph type="sldNum" sz="quarter" idx="12"/>
          </p:nvPr>
        </p:nvSpPr>
        <p:spPr/>
        <p:txBody>
          <a:bodyPr/>
          <a:lstStyle/>
          <a:p>
            <a:fld id="{FDF797FE-D508-4E27-AE22-C02CAB61CBAA}" type="slidenum">
              <a:rPr lang="fr-FR" smtClean="0"/>
              <a:t>‹N°›</a:t>
            </a:fld>
            <a:endParaRPr lang="fr-FR"/>
          </a:p>
        </p:txBody>
      </p:sp>
    </p:spTree>
    <p:extLst>
      <p:ext uri="{BB962C8B-B14F-4D97-AF65-F5344CB8AC3E}">
        <p14:creationId xmlns:p14="http://schemas.microsoft.com/office/powerpoint/2010/main" val="3787621774"/>
      </p:ext>
    </p:extLst>
  </p:cSld>
  <p:clrMapOvr>
    <a:masterClrMapping/>
  </p:clrMapOvr>
  <mc:AlternateContent xmlns:mc="http://schemas.openxmlformats.org/markup-compatibility/2006">
    <mc:Choice xmlns:p14="http://schemas.microsoft.com/office/powerpoint/2010/main" Requires="p14">
      <p:transition spd="slow" p14:dur="3250" advTm="4000">
        <p:split orient="vert"/>
      </p:transition>
    </mc:Choice>
    <mc:Fallback>
      <p:transition spd="slow" advTm="4000">
        <p:split orient="vert"/>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B182EC56-41D8-42A2-95BF-215EFE4F47A6}" type="datetimeFigureOut">
              <a:rPr lang="fr-FR" smtClean="0"/>
              <a:t>18/06/2018</a:t>
            </a:fld>
            <a:endParaRPr lang="fr-FR"/>
          </a:p>
        </p:txBody>
      </p:sp>
      <p:sp>
        <p:nvSpPr>
          <p:cNvPr id="4" name="Espace réservé du pied de page 3"/>
          <p:cNvSpPr>
            <a:spLocks noGrp="1"/>
          </p:cNvSpPr>
          <p:nvPr>
            <p:ph type="ftr" sz="quarter" idx="11"/>
          </p:nvPr>
        </p:nvSpPr>
        <p:spPr/>
        <p:txBody>
          <a:bodyPr/>
          <a:lstStyle/>
          <a:p>
            <a:endParaRPr lang="fr-FR"/>
          </a:p>
        </p:txBody>
      </p:sp>
      <p:sp>
        <p:nvSpPr>
          <p:cNvPr id="5" name="Espace réservé du numéro de diapositive 4"/>
          <p:cNvSpPr>
            <a:spLocks noGrp="1"/>
          </p:cNvSpPr>
          <p:nvPr>
            <p:ph type="sldNum" sz="quarter" idx="12"/>
          </p:nvPr>
        </p:nvSpPr>
        <p:spPr/>
        <p:txBody>
          <a:bodyPr/>
          <a:lstStyle/>
          <a:p>
            <a:fld id="{FDF797FE-D508-4E27-AE22-C02CAB61CBAA}" type="slidenum">
              <a:rPr lang="fr-FR" smtClean="0"/>
              <a:t>‹N°›</a:t>
            </a:fld>
            <a:endParaRPr lang="fr-FR"/>
          </a:p>
        </p:txBody>
      </p:sp>
    </p:spTree>
    <p:extLst>
      <p:ext uri="{BB962C8B-B14F-4D97-AF65-F5344CB8AC3E}">
        <p14:creationId xmlns:p14="http://schemas.microsoft.com/office/powerpoint/2010/main" val="1593425351"/>
      </p:ext>
    </p:extLst>
  </p:cSld>
  <p:clrMapOvr>
    <a:masterClrMapping/>
  </p:clrMapOvr>
  <mc:AlternateContent xmlns:mc="http://schemas.openxmlformats.org/markup-compatibility/2006">
    <mc:Choice xmlns:p14="http://schemas.microsoft.com/office/powerpoint/2010/main" Requires="p14">
      <p:transition spd="slow" p14:dur="3250" advTm="4000">
        <p:split orient="vert"/>
      </p:transition>
    </mc:Choice>
    <mc:Fallback>
      <p:transition spd="slow" advTm="4000">
        <p:split orient="vert"/>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B182EC56-41D8-42A2-95BF-215EFE4F47A6}" type="datetimeFigureOut">
              <a:rPr lang="fr-FR" smtClean="0"/>
              <a:t>18/06/2018</a:t>
            </a:fld>
            <a:endParaRPr lang="fr-FR"/>
          </a:p>
        </p:txBody>
      </p:sp>
      <p:sp>
        <p:nvSpPr>
          <p:cNvPr id="3" name="Espace réservé du pied de page 2"/>
          <p:cNvSpPr>
            <a:spLocks noGrp="1"/>
          </p:cNvSpPr>
          <p:nvPr>
            <p:ph type="ftr" sz="quarter" idx="11"/>
          </p:nvPr>
        </p:nvSpPr>
        <p:spPr/>
        <p:txBody>
          <a:bodyPr/>
          <a:lstStyle/>
          <a:p>
            <a:endParaRPr lang="fr-FR"/>
          </a:p>
        </p:txBody>
      </p:sp>
      <p:sp>
        <p:nvSpPr>
          <p:cNvPr id="4" name="Espace réservé du numéro de diapositive 3"/>
          <p:cNvSpPr>
            <a:spLocks noGrp="1"/>
          </p:cNvSpPr>
          <p:nvPr>
            <p:ph type="sldNum" sz="quarter" idx="12"/>
          </p:nvPr>
        </p:nvSpPr>
        <p:spPr/>
        <p:txBody>
          <a:bodyPr/>
          <a:lstStyle/>
          <a:p>
            <a:fld id="{FDF797FE-D508-4E27-AE22-C02CAB61CBAA}" type="slidenum">
              <a:rPr lang="fr-FR" smtClean="0"/>
              <a:t>‹N°›</a:t>
            </a:fld>
            <a:endParaRPr lang="fr-FR"/>
          </a:p>
        </p:txBody>
      </p:sp>
    </p:spTree>
    <p:extLst>
      <p:ext uri="{BB962C8B-B14F-4D97-AF65-F5344CB8AC3E}">
        <p14:creationId xmlns:p14="http://schemas.microsoft.com/office/powerpoint/2010/main" val="4177467007"/>
      </p:ext>
    </p:extLst>
  </p:cSld>
  <p:clrMapOvr>
    <a:masterClrMapping/>
  </p:clrMapOvr>
  <mc:AlternateContent xmlns:mc="http://schemas.openxmlformats.org/markup-compatibility/2006">
    <mc:Choice xmlns:p14="http://schemas.microsoft.com/office/powerpoint/2010/main" Requires="p14">
      <p:transition spd="slow" p14:dur="3250" advTm="4000">
        <p:split orient="vert"/>
      </p:transition>
    </mc:Choice>
    <mc:Fallback>
      <p:transition spd="slow" advTm="4000">
        <p:split orient="vert"/>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68076" y="212182"/>
            <a:ext cx="3079865" cy="903010"/>
          </a:xfrm>
        </p:spPr>
        <p:txBody>
          <a:bodyPr anchor="b"/>
          <a:lstStyle>
            <a:lvl1pPr algn="l">
              <a:defRPr sz="2100" b="1"/>
            </a:lvl1pPr>
          </a:lstStyle>
          <a:p>
            <a:r>
              <a:rPr lang="fr-FR" smtClean="0"/>
              <a:t>Modifiez le style du titre</a:t>
            </a:r>
            <a:endParaRPr lang="fr-FR"/>
          </a:p>
        </p:txBody>
      </p:sp>
      <p:sp>
        <p:nvSpPr>
          <p:cNvPr id="3" name="Espace réservé du contenu 2"/>
          <p:cNvSpPr>
            <a:spLocks noGrp="1"/>
          </p:cNvSpPr>
          <p:nvPr>
            <p:ph idx="1"/>
          </p:nvPr>
        </p:nvSpPr>
        <p:spPr>
          <a:xfrm>
            <a:off x="3660082" y="212184"/>
            <a:ext cx="5233332" cy="4548357"/>
          </a:xfrm>
        </p:spPr>
        <p:txBody>
          <a:bodyPr/>
          <a:lstStyle>
            <a:lvl1pPr>
              <a:defRPr sz="3300"/>
            </a:lvl1pPr>
            <a:lvl2pPr>
              <a:defRPr sz="2900"/>
            </a:lvl2pPr>
            <a:lvl3pPr>
              <a:defRPr sz="2500"/>
            </a:lvl3pPr>
            <a:lvl4pPr>
              <a:defRPr sz="2100"/>
            </a:lvl4pPr>
            <a:lvl5pPr>
              <a:defRPr sz="2100"/>
            </a:lvl5pPr>
            <a:lvl6pPr>
              <a:defRPr sz="2100"/>
            </a:lvl6pPr>
            <a:lvl7pPr>
              <a:defRPr sz="2100"/>
            </a:lvl7pPr>
            <a:lvl8pPr>
              <a:defRPr sz="2100"/>
            </a:lvl8pPr>
            <a:lvl9pPr>
              <a:defRPr sz="21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468076" y="1115194"/>
            <a:ext cx="3079865" cy="3645347"/>
          </a:xfrm>
        </p:spPr>
        <p:txBody>
          <a:bodyPr/>
          <a:lstStyle>
            <a:lvl1pPr marL="0" indent="0">
              <a:buNone/>
              <a:defRPr sz="1400"/>
            </a:lvl1pPr>
            <a:lvl2pPr marL="470093" indent="0">
              <a:buNone/>
              <a:defRPr sz="1200"/>
            </a:lvl2pPr>
            <a:lvl3pPr marL="940186" indent="0">
              <a:buNone/>
              <a:defRPr sz="1000"/>
            </a:lvl3pPr>
            <a:lvl4pPr marL="1410279" indent="0">
              <a:buNone/>
              <a:defRPr sz="900"/>
            </a:lvl4pPr>
            <a:lvl5pPr marL="1880372" indent="0">
              <a:buNone/>
              <a:defRPr sz="900"/>
            </a:lvl5pPr>
            <a:lvl6pPr marL="2350465" indent="0">
              <a:buNone/>
              <a:defRPr sz="900"/>
            </a:lvl6pPr>
            <a:lvl7pPr marL="2820558" indent="0">
              <a:buNone/>
              <a:defRPr sz="900"/>
            </a:lvl7pPr>
            <a:lvl8pPr marL="3290651" indent="0">
              <a:buNone/>
              <a:defRPr sz="900"/>
            </a:lvl8pPr>
            <a:lvl9pPr marL="3760744" indent="0">
              <a:buNone/>
              <a:defRPr sz="9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B182EC56-41D8-42A2-95BF-215EFE4F47A6}" type="datetimeFigureOut">
              <a:rPr lang="fr-FR" smtClean="0"/>
              <a:t>18/06/2018</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FDF797FE-D508-4E27-AE22-C02CAB61CBAA}" type="slidenum">
              <a:rPr lang="fr-FR" smtClean="0"/>
              <a:t>‹N°›</a:t>
            </a:fld>
            <a:endParaRPr lang="fr-FR"/>
          </a:p>
        </p:txBody>
      </p:sp>
    </p:spTree>
    <p:extLst>
      <p:ext uri="{BB962C8B-B14F-4D97-AF65-F5344CB8AC3E}">
        <p14:creationId xmlns:p14="http://schemas.microsoft.com/office/powerpoint/2010/main" val="2558355166"/>
      </p:ext>
    </p:extLst>
  </p:cSld>
  <p:clrMapOvr>
    <a:masterClrMapping/>
  </p:clrMapOvr>
  <mc:AlternateContent xmlns:mc="http://schemas.openxmlformats.org/markup-compatibility/2006">
    <mc:Choice xmlns:p14="http://schemas.microsoft.com/office/powerpoint/2010/main" Requires="p14">
      <p:transition spd="slow" p14:dur="3250" advTm="4000">
        <p:split orient="vert"/>
      </p:transition>
    </mc:Choice>
    <mc:Fallback>
      <p:transition spd="slow" advTm="4000">
        <p:split orient="vert"/>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834917" y="3730467"/>
            <a:ext cx="5616893" cy="440403"/>
          </a:xfrm>
        </p:spPr>
        <p:txBody>
          <a:bodyPr anchor="b"/>
          <a:lstStyle>
            <a:lvl1pPr algn="l">
              <a:defRPr sz="2100" b="1"/>
            </a:lvl1pPr>
          </a:lstStyle>
          <a:p>
            <a:r>
              <a:rPr lang="fr-FR" smtClean="0"/>
              <a:t>Modifiez le style du titre</a:t>
            </a:r>
            <a:endParaRPr lang="fr-FR"/>
          </a:p>
        </p:txBody>
      </p:sp>
      <p:sp>
        <p:nvSpPr>
          <p:cNvPr id="3" name="Espace réservé pour une image  2"/>
          <p:cNvSpPr>
            <a:spLocks noGrp="1"/>
          </p:cNvSpPr>
          <p:nvPr>
            <p:ph type="pic" idx="1"/>
          </p:nvPr>
        </p:nvSpPr>
        <p:spPr>
          <a:xfrm>
            <a:off x="1834917" y="476177"/>
            <a:ext cx="5616893" cy="3197543"/>
          </a:xfrm>
        </p:spPr>
        <p:txBody>
          <a:bodyPr/>
          <a:lstStyle>
            <a:lvl1pPr marL="0" indent="0">
              <a:buNone/>
              <a:defRPr sz="3300"/>
            </a:lvl1pPr>
            <a:lvl2pPr marL="470093" indent="0">
              <a:buNone/>
              <a:defRPr sz="2900"/>
            </a:lvl2pPr>
            <a:lvl3pPr marL="940186" indent="0">
              <a:buNone/>
              <a:defRPr sz="2500"/>
            </a:lvl3pPr>
            <a:lvl4pPr marL="1410279" indent="0">
              <a:buNone/>
              <a:defRPr sz="2100"/>
            </a:lvl4pPr>
            <a:lvl5pPr marL="1880372" indent="0">
              <a:buNone/>
              <a:defRPr sz="2100"/>
            </a:lvl5pPr>
            <a:lvl6pPr marL="2350465" indent="0">
              <a:buNone/>
              <a:defRPr sz="2100"/>
            </a:lvl6pPr>
            <a:lvl7pPr marL="2820558" indent="0">
              <a:buNone/>
              <a:defRPr sz="2100"/>
            </a:lvl7pPr>
            <a:lvl8pPr marL="3290651" indent="0">
              <a:buNone/>
              <a:defRPr sz="2100"/>
            </a:lvl8pPr>
            <a:lvl9pPr marL="3760744" indent="0">
              <a:buNone/>
              <a:defRPr sz="2100"/>
            </a:lvl9pPr>
          </a:lstStyle>
          <a:p>
            <a:endParaRPr lang="fr-FR"/>
          </a:p>
        </p:txBody>
      </p:sp>
      <p:sp>
        <p:nvSpPr>
          <p:cNvPr id="4" name="Espace réservé du texte 3"/>
          <p:cNvSpPr>
            <a:spLocks noGrp="1"/>
          </p:cNvSpPr>
          <p:nvPr>
            <p:ph type="body" sz="half" idx="2"/>
          </p:nvPr>
        </p:nvSpPr>
        <p:spPr>
          <a:xfrm>
            <a:off x="1834917" y="4170870"/>
            <a:ext cx="5616893" cy="625445"/>
          </a:xfrm>
        </p:spPr>
        <p:txBody>
          <a:bodyPr/>
          <a:lstStyle>
            <a:lvl1pPr marL="0" indent="0">
              <a:buNone/>
              <a:defRPr sz="1400"/>
            </a:lvl1pPr>
            <a:lvl2pPr marL="470093" indent="0">
              <a:buNone/>
              <a:defRPr sz="1200"/>
            </a:lvl2pPr>
            <a:lvl3pPr marL="940186" indent="0">
              <a:buNone/>
              <a:defRPr sz="1000"/>
            </a:lvl3pPr>
            <a:lvl4pPr marL="1410279" indent="0">
              <a:buNone/>
              <a:defRPr sz="900"/>
            </a:lvl4pPr>
            <a:lvl5pPr marL="1880372" indent="0">
              <a:buNone/>
              <a:defRPr sz="900"/>
            </a:lvl5pPr>
            <a:lvl6pPr marL="2350465" indent="0">
              <a:buNone/>
              <a:defRPr sz="900"/>
            </a:lvl6pPr>
            <a:lvl7pPr marL="2820558" indent="0">
              <a:buNone/>
              <a:defRPr sz="900"/>
            </a:lvl7pPr>
            <a:lvl8pPr marL="3290651" indent="0">
              <a:buNone/>
              <a:defRPr sz="900"/>
            </a:lvl8pPr>
            <a:lvl9pPr marL="3760744" indent="0">
              <a:buNone/>
              <a:defRPr sz="9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B182EC56-41D8-42A2-95BF-215EFE4F47A6}" type="datetimeFigureOut">
              <a:rPr lang="fr-FR" smtClean="0"/>
              <a:t>18/06/2018</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FDF797FE-D508-4E27-AE22-C02CAB61CBAA}" type="slidenum">
              <a:rPr lang="fr-FR" smtClean="0"/>
              <a:t>‹N°›</a:t>
            </a:fld>
            <a:endParaRPr lang="fr-FR"/>
          </a:p>
        </p:txBody>
      </p:sp>
    </p:spTree>
    <p:extLst>
      <p:ext uri="{BB962C8B-B14F-4D97-AF65-F5344CB8AC3E}">
        <p14:creationId xmlns:p14="http://schemas.microsoft.com/office/powerpoint/2010/main" val="912910879"/>
      </p:ext>
    </p:extLst>
  </p:cSld>
  <p:clrMapOvr>
    <a:masterClrMapping/>
  </p:clrMapOvr>
  <mc:AlternateContent xmlns:mc="http://schemas.openxmlformats.org/markup-compatibility/2006">
    <mc:Choice xmlns:p14="http://schemas.microsoft.com/office/powerpoint/2010/main" Requires="p14">
      <p:transition spd="slow" p14:dur="3250" advTm="4000">
        <p:split orient="vert"/>
      </p:transition>
    </mc:Choice>
    <mc:Fallback>
      <p:transition spd="slow" advTm="4000">
        <p:split orient="vert"/>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B182EC56-41D8-42A2-95BF-215EFE4F47A6}" type="datetimeFigureOut">
              <a:rPr lang="fr-FR" smtClean="0"/>
              <a:t>18/06/2018</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FDF797FE-D508-4E27-AE22-C02CAB61CBAA}" type="slidenum">
              <a:rPr lang="fr-FR" smtClean="0"/>
              <a:t>‹N°›</a:t>
            </a:fld>
            <a:endParaRPr lang="fr-FR"/>
          </a:p>
        </p:txBody>
      </p:sp>
    </p:spTree>
    <p:extLst>
      <p:ext uri="{BB962C8B-B14F-4D97-AF65-F5344CB8AC3E}">
        <p14:creationId xmlns:p14="http://schemas.microsoft.com/office/powerpoint/2010/main" val="2949009974"/>
      </p:ext>
    </p:extLst>
  </p:cSld>
  <p:clrMapOvr>
    <a:masterClrMapping/>
  </p:clrMapOvr>
  <mc:AlternateContent xmlns:mc="http://schemas.openxmlformats.org/markup-compatibility/2006">
    <mc:Choice xmlns:p14="http://schemas.microsoft.com/office/powerpoint/2010/main" Requires="p14">
      <p:transition spd="slow" p14:dur="3250" advTm="4000">
        <p:split orient="vert"/>
      </p:transition>
    </mc:Choice>
    <mc:Fallback>
      <p:transition spd="slow" advTm="4000">
        <p:split orient="vert"/>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787079" y="160370"/>
            <a:ext cx="2106335" cy="3409726"/>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468074" y="160370"/>
            <a:ext cx="6162980" cy="3409726"/>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B182EC56-41D8-42A2-95BF-215EFE4F47A6}" type="datetimeFigureOut">
              <a:rPr lang="fr-FR" smtClean="0"/>
              <a:t>18/06/2018</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FDF797FE-D508-4E27-AE22-C02CAB61CBAA}" type="slidenum">
              <a:rPr lang="fr-FR" smtClean="0"/>
              <a:t>‹N°›</a:t>
            </a:fld>
            <a:endParaRPr lang="fr-FR"/>
          </a:p>
        </p:txBody>
      </p:sp>
    </p:spTree>
    <p:extLst>
      <p:ext uri="{BB962C8B-B14F-4D97-AF65-F5344CB8AC3E}">
        <p14:creationId xmlns:p14="http://schemas.microsoft.com/office/powerpoint/2010/main" val="2405061319"/>
      </p:ext>
    </p:extLst>
  </p:cSld>
  <p:clrMapOvr>
    <a:masterClrMapping/>
  </p:clrMapOvr>
  <mc:AlternateContent xmlns:mc="http://schemas.openxmlformats.org/markup-compatibility/2006">
    <mc:Choice xmlns:p14="http://schemas.microsoft.com/office/powerpoint/2010/main" Requires="p14">
      <p:transition spd="slow" p14:dur="3250" advTm="4000">
        <p:split orient="vert"/>
      </p:transition>
    </mc:Choice>
    <mc:Fallback>
      <p:transition spd="slow" advTm="4000">
        <p:split orient="vert"/>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468075" y="213417"/>
            <a:ext cx="8425339" cy="888206"/>
          </a:xfrm>
          <a:prstGeom prst="rect">
            <a:avLst/>
          </a:prstGeom>
        </p:spPr>
        <p:txBody>
          <a:bodyPr vert="horz" lIns="94019" tIns="47009" rIns="94019" bIns="47009"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468075" y="1243490"/>
            <a:ext cx="8425339" cy="3517050"/>
          </a:xfrm>
          <a:prstGeom prst="rect">
            <a:avLst/>
          </a:prstGeom>
        </p:spPr>
        <p:txBody>
          <a:bodyPr vert="horz" lIns="94019" tIns="47009" rIns="94019" bIns="47009"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468075" y="4939415"/>
            <a:ext cx="2184347" cy="283733"/>
          </a:xfrm>
          <a:prstGeom prst="rect">
            <a:avLst/>
          </a:prstGeom>
        </p:spPr>
        <p:txBody>
          <a:bodyPr vert="horz" lIns="94019" tIns="47009" rIns="94019" bIns="47009" rtlCol="0" anchor="ctr"/>
          <a:lstStyle>
            <a:lvl1pPr algn="l">
              <a:defRPr sz="1200">
                <a:solidFill>
                  <a:schemeClr val="tx1">
                    <a:tint val="75000"/>
                  </a:schemeClr>
                </a:solidFill>
              </a:defRPr>
            </a:lvl1pPr>
          </a:lstStyle>
          <a:p>
            <a:fld id="{B182EC56-41D8-42A2-95BF-215EFE4F47A6}" type="datetimeFigureOut">
              <a:rPr lang="fr-FR" smtClean="0"/>
              <a:t>18/06/2018</a:t>
            </a:fld>
            <a:endParaRPr lang="fr-FR"/>
          </a:p>
        </p:txBody>
      </p:sp>
      <p:sp>
        <p:nvSpPr>
          <p:cNvPr id="5" name="Espace réservé du pied de page 4"/>
          <p:cNvSpPr>
            <a:spLocks noGrp="1"/>
          </p:cNvSpPr>
          <p:nvPr>
            <p:ph type="ftr" sz="quarter" idx="3"/>
          </p:nvPr>
        </p:nvSpPr>
        <p:spPr>
          <a:xfrm>
            <a:off x="3198509" y="4939415"/>
            <a:ext cx="2964471" cy="283733"/>
          </a:xfrm>
          <a:prstGeom prst="rect">
            <a:avLst/>
          </a:prstGeom>
        </p:spPr>
        <p:txBody>
          <a:bodyPr vert="horz" lIns="94019" tIns="47009" rIns="94019" bIns="47009" rtlCol="0" anchor="ctr"/>
          <a:lstStyle>
            <a:lvl1pPr algn="ctr">
              <a:defRPr sz="1200">
                <a:solidFill>
                  <a:schemeClr val="tx1">
                    <a:tint val="75000"/>
                  </a:schemeClr>
                </a:solidFill>
              </a:defRPr>
            </a:lvl1pPr>
          </a:lstStyle>
          <a:p>
            <a:endParaRPr lang="fr-FR"/>
          </a:p>
        </p:txBody>
      </p:sp>
      <p:sp>
        <p:nvSpPr>
          <p:cNvPr id="6" name="Espace réservé du numéro de diapositive 5"/>
          <p:cNvSpPr>
            <a:spLocks noGrp="1"/>
          </p:cNvSpPr>
          <p:nvPr>
            <p:ph type="sldNum" sz="quarter" idx="4"/>
          </p:nvPr>
        </p:nvSpPr>
        <p:spPr>
          <a:xfrm>
            <a:off x="6709067" y="4939415"/>
            <a:ext cx="2184347" cy="283733"/>
          </a:xfrm>
          <a:prstGeom prst="rect">
            <a:avLst/>
          </a:prstGeom>
        </p:spPr>
        <p:txBody>
          <a:bodyPr vert="horz" lIns="94019" tIns="47009" rIns="94019" bIns="47009" rtlCol="0" anchor="ctr"/>
          <a:lstStyle>
            <a:lvl1pPr algn="r">
              <a:defRPr sz="1200">
                <a:solidFill>
                  <a:schemeClr val="tx1">
                    <a:tint val="75000"/>
                  </a:schemeClr>
                </a:solidFill>
              </a:defRPr>
            </a:lvl1pPr>
          </a:lstStyle>
          <a:p>
            <a:fld id="{FDF797FE-D508-4E27-AE22-C02CAB61CBAA}" type="slidenum">
              <a:rPr lang="fr-FR" smtClean="0"/>
              <a:t>‹N°›</a:t>
            </a:fld>
            <a:endParaRPr lang="fr-FR"/>
          </a:p>
        </p:txBody>
      </p:sp>
    </p:spTree>
    <p:extLst>
      <p:ext uri="{BB962C8B-B14F-4D97-AF65-F5344CB8AC3E}">
        <p14:creationId xmlns:p14="http://schemas.microsoft.com/office/powerpoint/2010/main" val="219310534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3250" advTm="4000">
        <p:split orient="vert"/>
      </p:transition>
    </mc:Choice>
    <mc:Fallback>
      <p:transition spd="slow" advTm="4000">
        <p:split orient="vert"/>
      </p:transition>
    </mc:Fallback>
  </mc:AlternateContent>
  <p:txStyles>
    <p:titleStyle>
      <a:lvl1pPr algn="ctr" defTabSz="940186" rtl="0" eaLnBrk="1" latinLnBrk="0" hangingPunct="1">
        <a:spcBef>
          <a:spcPct val="0"/>
        </a:spcBef>
        <a:buNone/>
        <a:defRPr sz="4500" kern="1200">
          <a:solidFill>
            <a:schemeClr val="tx1"/>
          </a:solidFill>
          <a:latin typeface="+mj-lt"/>
          <a:ea typeface="+mj-ea"/>
          <a:cs typeface="+mj-cs"/>
        </a:defRPr>
      </a:lvl1pPr>
    </p:titleStyle>
    <p:bodyStyle>
      <a:lvl1pPr marL="352570" indent="-352570" algn="l" defTabSz="940186" rtl="0" eaLnBrk="1" latinLnBrk="0" hangingPunct="1">
        <a:spcBef>
          <a:spcPct val="20000"/>
        </a:spcBef>
        <a:buFont typeface="Arial" panose="020B0604020202020204" pitchFamily="34" charset="0"/>
        <a:buChar char="•"/>
        <a:defRPr sz="3300" kern="1200">
          <a:solidFill>
            <a:schemeClr val="tx1"/>
          </a:solidFill>
          <a:latin typeface="+mn-lt"/>
          <a:ea typeface="+mn-ea"/>
          <a:cs typeface="+mn-cs"/>
        </a:defRPr>
      </a:lvl1pPr>
      <a:lvl2pPr marL="763901" indent="-293808" algn="l" defTabSz="940186" rtl="0" eaLnBrk="1" latinLnBrk="0" hangingPunct="1">
        <a:spcBef>
          <a:spcPct val="20000"/>
        </a:spcBef>
        <a:buFont typeface="Arial" panose="020B0604020202020204" pitchFamily="34" charset="0"/>
        <a:buChar char="–"/>
        <a:defRPr sz="2900" kern="1200">
          <a:solidFill>
            <a:schemeClr val="tx1"/>
          </a:solidFill>
          <a:latin typeface="+mn-lt"/>
          <a:ea typeface="+mn-ea"/>
          <a:cs typeface="+mn-cs"/>
        </a:defRPr>
      </a:lvl2pPr>
      <a:lvl3pPr marL="1175233" indent="-235047" algn="l" defTabSz="940186" rtl="0" eaLnBrk="1" latinLnBrk="0" hangingPunct="1">
        <a:spcBef>
          <a:spcPct val="20000"/>
        </a:spcBef>
        <a:buFont typeface="Arial" panose="020B0604020202020204" pitchFamily="34" charset="0"/>
        <a:buChar char="•"/>
        <a:defRPr sz="2500" kern="1200">
          <a:solidFill>
            <a:schemeClr val="tx1"/>
          </a:solidFill>
          <a:latin typeface="+mn-lt"/>
          <a:ea typeface="+mn-ea"/>
          <a:cs typeface="+mn-cs"/>
        </a:defRPr>
      </a:lvl3pPr>
      <a:lvl4pPr marL="1645326" indent="-235047" algn="l" defTabSz="940186" rtl="0" eaLnBrk="1" latinLnBrk="0" hangingPunct="1">
        <a:spcBef>
          <a:spcPct val="20000"/>
        </a:spcBef>
        <a:buFont typeface="Arial" panose="020B0604020202020204" pitchFamily="34" charset="0"/>
        <a:buChar char="–"/>
        <a:defRPr sz="2100" kern="1200">
          <a:solidFill>
            <a:schemeClr val="tx1"/>
          </a:solidFill>
          <a:latin typeface="+mn-lt"/>
          <a:ea typeface="+mn-ea"/>
          <a:cs typeface="+mn-cs"/>
        </a:defRPr>
      </a:lvl4pPr>
      <a:lvl5pPr marL="2115419" indent="-235047" algn="l" defTabSz="940186" rtl="0" eaLnBrk="1" latinLnBrk="0" hangingPunct="1">
        <a:spcBef>
          <a:spcPct val="20000"/>
        </a:spcBef>
        <a:buFont typeface="Arial" panose="020B0604020202020204" pitchFamily="34" charset="0"/>
        <a:buChar char="»"/>
        <a:defRPr sz="2100" kern="1200">
          <a:solidFill>
            <a:schemeClr val="tx1"/>
          </a:solidFill>
          <a:latin typeface="+mn-lt"/>
          <a:ea typeface="+mn-ea"/>
          <a:cs typeface="+mn-cs"/>
        </a:defRPr>
      </a:lvl5pPr>
      <a:lvl6pPr marL="2585512" indent="-235047" algn="l" defTabSz="940186" rtl="0" eaLnBrk="1" latinLnBrk="0" hangingPunct="1">
        <a:spcBef>
          <a:spcPct val="20000"/>
        </a:spcBef>
        <a:buFont typeface="Arial" panose="020B0604020202020204" pitchFamily="34" charset="0"/>
        <a:buChar char="•"/>
        <a:defRPr sz="2100" kern="1200">
          <a:solidFill>
            <a:schemeClr val="tx1"/>
          </a:solidFill>
          <a:latin typeface="+mn-lt"/>
          <a:ea typeface="+mn-ea"/>
          <a:cs typeface="+mn-cs"/>
        </a:defRPr>
      </a:lvl6pPr>
      <a:lvl7pPr marL="3055605" indent="-235047" algn="l" defTabSz="940186" rtl="0" eaLnBrk="1" latinLnBrk="0" hangingPunct="1">
        <a:spcBef>
          <a:spcPct val="20000"/>
        </a:spcBef>
        <a:buFont typeface="Arial" panose="020B0604020202020204" pitchFamily="34" charset="0"/>
        <a:buChar char="•"/>
        <a:defRPr sz="2100" kern="1200">
          <a:solidFill>
            <a:schemeClr val="tx1"/>
          </a:solidFill>
          <a:latin typeface="+mn-lt"/>
          <a:ea typeface="+mn-ea"/>
          <a:cs typeface="+mn-cs"/>
        </a:defRPr>
      </a:lvl7pPr>
      <a:lvl8pPr marL="3525698" indent="-235047" algn="l" defTabSz="940186" rtl="0" eaLnBrk="1" latinLnBrk="0" hangingPunct="1">
        <a:spcBef>
          <a:spcPct val="20000"/>
        </a:spcBef>
        <a:buFont typeface="Arial" panose="020B0604020202020204" pitchFamily="34" charset="0"/>
        <a:buChar char="•"/>
        <a:defRPr sz="2100" kern="1200">
          <a:solidFill>
            <a:schemeClr val="tx1"/>
          </a:solidFill>
          <a:latin typeface="+mn-lt"/>
          <a:ea typeface="+mn-ea"/>
          <a:cs typeface="+mn-cs"/>
        </a:defRPr>
      </a:lvl8pPr>
      <a:lvl9pPr marL="3995791" indent="-235047" algn="l" defTabSz="940186" rtl="0" eaLnBrk="1" latinLnBrk="0" hangingPunct="1">
        <a:spcBef>
          <a:spcPct val="20000"/>
        </a:spcBef>
        <a:buFont typeface="Arial" panose="020B0604020202020204" pitchFamily="34" charset="0"/>
        <a:buChar char="•"/>
        <a:defRPr sz="2100" kern="1200">
          <a:solidFill>
            <a:schemeClr val="tx1"/>
          </a:solidFill>
          <a:latin typeface="+mn-lt"/>
          <a:ea typeface="+mn-ea"/>
          <a:cs typeface="+mn-cs"/>
        </a:defRPr>
      </a:lvl9pPr>
    </p:bodyStyle>
    <p:otherStyle>
      <a:defPPr>
        <a:defRPr lang="fr-FR"/>
      </a:defPPr>
      <a:lvl1pPr marL="0" algn="l" defTabSz="940186" rtl="0" eaLnBrk="1" latinLnBrk="0" hangingPunct="1">
        <a:defRPr sz="1900" kern="1200">
          <a:solidFill>
            <a:schemeClr val="tx1"/>
          </a:solidFill>
          <a:latin typeface="+mn-lt"/>
          <a:ea typeface="+mn-ea"/>
          <a:cs typeface="+mn-cs"/>
        </a:defRPr>
      </a:lvl1pPr>
      <a:lvl2pPr marL="470093" algn="l" defTabSz="940186" rtl="0" eaLnBrk="1" latinLnBrk="0" hangingPunct="1">
        <a:defRPr sz="1900" kern="1200">
          <a:solidFill>
            <a:schemeClr val="tx1"/>
          </a:solidFill>
          <a:latin typeface="+mn-lt"/>
          <a:ea typeface="+mn-ea"/>
          <a:cs typeface="+mn-cs"/>
        </a:defRPr>
      </a:lvl2pPr>
      <a:lvl3pPr marL="940186" algn="l" defTabSz="940186" rtl="0" eaLnBrk="1" latinLnBrk="0" hangingPunct="1">
        <a:defRPr sz="1900" kern="1200">
          <a:solidFill>
            <a:schemeClr val="tx1"/>
          </a:solidFill>
          <a:latin typeface="+mn-lt"/>
          <a:ea typeface="+mn-ea"/>
          <a:cs typeface="+mn-cs"/>
        </a:defRPr>
      </a:lvl3pPr>
      <a:lvl4pPr marL="1410279" algn="l" defTabSz="940186" rtl="0" eaLnBrk="1" latinLnBrk="0" hangingPunct="1">
        <a:defRPr sz="1900" kern="1200">
          <a:solidFill>
            <a:schemeClr val="tx1"/>
          </a:solidFill>
          <a:latin typeface="+mn-lt"/>
          <a:ea typeface="+mn-ea"/>
          <a:cs typeface="+mn-cs"/>
        </a:defRPr>
      </a:lvl4pPr>
      <a:lvl5pPr marL="1880372" algn="l" defTabSz="940186" rtl="0" eaLnBrk="1" latinLnBrk="0" hangingPunct="1">
        <a:defRPr sz="1900" kern="1200">
          <a:solidFill>
            <a:schemeClr val="tx1"/>
          </a:solidFill>
          <a:latin typeface="+mn-lt"/>
          <a:ea typeface="+mn-ea"/>
          <a:cs typeface="+mn-cs"/>
        </a:defRPr>
      </a:lvl5pPr>
      <a:lvl6pPr marL="2350465" algn="l" defTabSz="940186" rtl="0" eaLnBrk="1" latinLnBrk="0" hangingPunct="1">
        <a:defRPr sz="1900" kern="1200">
          <a:solidFill>
            <a:schemeClr val="tx1"/>
          </a:solidFill>
          <a:latin typeface="+mn-lt"/>
          <a:ea typeface="+mn-ea"/>
          <a:cs typeface="+mn-cs"/>
        </a:defRPr>
      </a:lvl6pPr>
      <a:lvl7pPr marL="2820558" algn="l" defTabSz="940186" rtl="0" eaLnBrk="1" latinLnBrk="0" hangingPunct="1">
        <a:defRPr sz="1900" kern="1200">
          <a:solidFill>
            <a:schemeClr val="tx1"/>
          </a:solidFill>
          <a:latin typeface="+mn-lt"/>
          <a:ea typeface="+mn-ea"/>
          <a:cs typeface="+mn-cs"/>
        </a:defRPr>
      </a:lvl7pPr>
      <a:lvl8pPr marL="3290651" algn="l" defTabSz="940186" rtl="0" eaLnBrk="1" latinLnBrk="0" hangingPunct="1">
        <a:defRPr sz="1900" kern="1200">
          <a:solidFill>
            <a:schemeClr val="tx1"/>
          </a:solidFill>
          <a:latin typeface="+mn-lt"/>
          <a:ea typeface="+mn-ea"/>
          <a:cs typeface="+mn-cs"/>
        </a:defRPr>
      </a:lvl8pPr>
      <a:lvl9pPr marL="3760744" algn="l" defTabSz="940186" rtl="0" eaLnBrk="1" latinLnBrk="0" hangingPunct="1">
        <a:defRPr sz="19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bin"/><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hyperlink" Target="http://akia.eklablog.fr/" TargetMode="External"/><Relationship Id="rId2" Type="http://schemas.openxmlformats.org/officeDocument/2006/relationships/image" Target="../media/image30.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2">
            <a:lumMod val="50000"/>
          </a:schemeClr>
        </a:solidFill>
        <a:effectLst/>
      </p:bgPr>
    </p:bg>
    <p:spTree>
      <p:nvGrpSpPr>
        <p:cNvPr id="1" name=""/>
        <p:cNvGrpSpPr/>
        <p:nvPr/>
      </p:nvGrpSpPr>
      <p:grpSpPr>
        <a:xfrm>
          <a:off x="0" y="0"/>
          <a:ext cx="0" cy="0"/>
          <a:chOff x="0" y="0"/>
          <a:chExt cx="0" cy="0"/>
        </a:xfrm>
      </p:grpSpPr>
      <p:sp>
        <p:nvSpPr>
          <p:cNvPr id="4" name="Rectangle 3"/>
          <p:cNvSpPr/>
          <p:nvPr/>
        </p:nvSpPr>
        <p:spPr>
          <a:xfrm>
            <a:off x="4843859" y="601452"/>
            <a:ext cx="4354092" cy="1202932"/>
          </a:xfrm>
          <a:prstGeom prst="rect">
            <a:avLst/>
          </a:prstGeom>
        </p:spPr>
        <p:txBody>
          <a:bodyPr wrap="square" lIns="94019" tIns="47009" rIns="94019" bIns="47009">
            <a:spAutoFit/>
          </a:bodyPr>
          <a:lstStyle/>
          <a:p>
            <a:pPr algn="just"/>
            <a:r>
              <a:rPr lang="fr-FR" sz="1200" b="1" dirty="0">
                <a:solidFill>
                  <a:schemeClr val="bg1"/>
                </a:solidFill>
                <a:latin typeface="Angsana New" panose="02020603050405020304" pitchFamily="18" charset="-34"/>
                <a:cs typeface="Angsana New" panose="02020603050405020304" pitchFamily="18" charset="-34"/>
              </a:rPr>
              <a:t>La cascade de Grand Galet, ou cascade Langevin, est une chute d'eau de l'île de La Réunion, un département d'outre-mer français dans le sud-ouest de l'océan Indien. Elle relève du territoire de la commune de Saint-Joseph, une commune de La Réunion située dans le sud de l'île. Elle est en outre située sur une frontière du parc national de La Réunion</a:t>
            </a:r>
            <a:r>
              <a:rPr lang="fr-FR" sz="1200" b="1" dirty="0" smtClean="0">
                <a:solidFill>
                  <a:schemeClr val="bg1"/>
                </a:solidFill>
                <a:latin typeface="Angsana New" panose="02020603050405020304" pitchFamily="18" charset="-34"/>
                <a:cs typeface="Angsana New" panose="02020603050405020304" pitchFamily="18" charset="-34"/>
              </a:rPr>
              <a:t>.</a:t>
            </a:r>
            <a:endParaRPr lang="fr-FR" sz="1200" b="1" dirty="0">
              <a:solidFill>
                <a:schemeClr val="bg1"/>
              </a:solidFill>
              <a:latin typeface="Angsana New" panose="02020603050405020304" pitchFamily="18" charset="-34"/>
              <a:cs typeface="Angsana New" panose="02020603050405020304" pitchFamily="18" charset="-34"/>
            </a:endParaRPr>
          </a:p>
        </p:txBody>
      </p:sp>
      <p:sp>
        <p:nvSpPr>
          <p:cNvPr id="5" name="Rectangle 4"/>
          <p:cNvSpPr/>
          <p:nvPr/>
        </p:nvSpPr>
        <p:spPr>
          <a:xfrm>
            <a:off x="4824195" y="2015967"/>
            <a:ext cx="4354092" cy="2310927"/>
          </a:xfrm>
          <a:prstGeom prst="rect">
            <a:avLst/>
          </a:prstGeom>
        </p:spPr>
        <p:txBody>
          <a:bodyPr wrap="square" lIns="94019" tIns="47009" rIns="94019" bIns="47009">
            <a:spAutoFit/>
          </a:bodyPr>
          <a:lstStyle/>
          <a:p>
            <a:pPr algn="just"/>
            <a:r>
              <a:rPr lang="fr-FR" sz="1200" b="1" dirty="0">
                <a:solidFill>
                  <a:schemeClr val="bg1"/>
                </a:solidFill>
                <a:latin typeface="Angsana New" panose="02020603050405020304" pitchFamily="18" charset="-34"/>
                <a:cs typeface="Angsana New" panose="02020603050405020304" pitchFamily="18" charset="-34"/>
              </a:rPr>
              <a:t>Cascade Langevin (Grand Galet) : sans aucun doute une des cascades les plus connues et les plus photographiées de La Réunion. La superbe cascade Langevin (ou Grand Galet) située sur la rivière du même nom à Saint-Joseph dans le Sud, s’étale sur un large mur d’eau de plusieurs cascades. En temps normal, ce sont des cascades de résurgence qui s’écoulent depuis la paroi de la falaise, mais en cas de fortes pluies ou de cyclones, la rivière reste en surface et forme une cascade spectaculaire. Accessible sans effort directement depuis la route, c’est une des cascades les plus visitées de l’île. La rivière Langevin est aussi très appréciée des réunionnais pour ses berges aménagées de kiosques à pique-nique, et ses nombreux bassins propices à la baignade. </a:t>
            </a:r>
            <a:endParaRPr lang="fr-FR" sz="1400" b="1" dirty="0">
              <a:solidFill>
                <a:schemeClr val="bg1"/>
              </a:solidFill>
              <a:latin typeface="Angsana New" panose="02020603050405020304" pitchFamily="18" charset="-34"/>
              <a:cs typeface="Angsana New" panose="02020603050405020304" pitchFamily="18" charset="-34"/>
            </a:endParaRPr>
          </a:p>
        </p:txBody>
      </p:sp>
      <p:pic>
        <p:nvPicPr>
          <p:cNvPr id="1029" name="Picture 5" descr="C:\Users\Lucienne\Desktop\Image20.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81797" y="601452"/>
            <a:ext cx="4576043" cy="3474912"/>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p:cNvSpPr/>
          <p:nvPr/>
        </p:nvSpPr>
        <p:spPr>
          <a:xfrm>
            <a:off x="851070" y="117707"/>
            <a:ext cx="6709993" cy="402713"/>
          </a:xfrm>
          <a:prstGeom prst="rect">
            <a:avLst/>
          </a:prstGeom>
        </p:spPr>
        <p:txBody>
          <a:bodyPr wrap="square" lIns="94019" tIns="47009" rIns="94019" bIns="47009">
            <a:spAutoFit/>
          </a:bodyPr>
          <a:lstStyle/>
          <a:p>
            <a:pPr algn="ctr"/>
            <a:r>
              <a:rPr lang="fr-FR" sz="2000" b="1" dirty="0">
                <a:solidFill>
                  <a:schemeClr val="accent2">
                    <a:lumMod val="50000"/>
                  </a:schemeClr>
                </a:solidFill>
                <a:latin typeface="Argor Man Scaqh" pitchFamily="2" charset="0"/>
                <a:cs typeface="Andalus" panose="02020603050405020304" pitchFamily="18" charset="-78"/>
              </a:rPr>
              <a:t>La cascade de Grand Galet, ou cascade Langevin</a:t>
            </a:r>
          </a:p>
        </p:txBody>
      </p:sp>
      <p:sp>
        <p:nvSpPr>
          <p:cNvPr id="2" name="Rectangle 1"/>
          <p:cNvSpPr/>
          <p:nvPr/>
        </p:nvSpPr>
        <p:spPr>
          <a:xfrm>
            <a:off x="288256" y="4053959"/>
            <a:ext cx="1125629" cy="400110"/>
          </a:xfrm>
          <a:prstGeom prst="rect">
            <a:avLst/>
          </a:prstGeom>
          <a:noFill/>
        </p:spPr>
        <p:txBody>
          <a:bodyPr wrap="none" lIns="91440" tIns="45720" rIns="91440" bIns="45720">
            <a:spAutoFit/>
            <a:scene3d>
              <a:camera prst="orthographicFront"/>
              <a:lightRig rig="balanced" dir="t">
                <a:rot lat="0" lon="0" rev="2100000"/>
              </a:lightRig>
            </a:scene3d>
            <a:sp3d extrusionH="57150" prstMaterial="metal">
              <a:bevelT w="38100" h="25400"/>
              <a:contourClr>
                <a:schemeClr val="bg2"/>
              </a:contourClr>
            </a:sp3d>
          </a:bodyPr>
          <a:lstStyle/>
          <a:p>
            <a:pPr algn="ctr"/>
            <a:r>
              <a:rPr lang="fr-FR" sz="2000" b="1" cap="none" spc="0" dirty="0" smtClean="0">
                <a:ln w="50800"/>
                <a:solidFill>
                  <a:srgbClr val="FF0000"/>
                </a:solidFill>
                <a:effectLst/>
                <a:latin typeface="Old English Text MT" panose="03040902040508030806" pitchFamily="66" charset="0"/>
              </a:rPr>
              <a:t>Lucienne</a:t>
            </a:r>
            <a:endParaRPr lang="fr-FR" sz="2000" b="1" cap="none" spc="0" dirty="0">
              <a:ln w="50800"/>
              <a:solidFill>
                <a:srgbClr val="FF0000"/>
              </a:solidFill>
              <a:effectLst/>
              <a:latin typeface="Old English Text MT" panose="03040902040508030806" pitchFamily="66" charset="0"/>
            </a:endParaRPr>
          </a:p>
        </p:txBody>
      </p:sp>
      <p:sp>
        <p:nvSpPr>
          <p:cNvPr id="7" name="Rectangle 6"/>
          <p:cNvSpPr/>
          <p:nvPr/>
        </p:nvSpPr>
        <p:spPr>
          <a:xfrm>
            <a:off x="1849092" y="4173006"/>
            <a:ext cx="2816604" cy="307777"/>
          </a:xfrm>
          <a:prstGeom prst="rect">
            <a:avLst/>
          </a:prstGeom>
          <a:noFill/>
        </p:spPr>
        <p:txBody>
          <a:bodyPr wrap="none" lIns="91440" tIns="45720" rIns="91440" bIns="45720">
            <a:spAutoFit/>
            <a:scene3d>
              <a:camera prst="orthographicFront"/>
              <a:lightRig rig="balanced" dir="t">
                <a:rot lat="0" lon="0" rev="2100000"/>
              </a:lightRig>
            </a:scene3d>
            <a:sp3d extrusionH="57150" prstMaterial="metal">
              <a:bevelT w="38100" h="25400"/>
              <a:contourClr>
                <a:schemeClr val="bg2"/>
              </a:contourClr>
            </a:sp3d>
          </a:bodyPr>
          <a:lstStyle/>
          <a:p>
            <a:pPr algn="ctr"/>
            <a:r>
              <a:rPr lang="fr-FR" sz="1400" b="1" cap="none" spc="0" dirty="0" smtClean="0">
                <a:ln w="50800"/>
                <a:solidFill>
                  <a:srgbClr val="FF0000"/>
                </a:solidFill>
                <a:effectLst/>
                <a:cs typeface="Andalus"/>
              </a:rPr>
              <a:t>En automatique à partir de la 2ème</a:t>
            </a:r>
            <a:endParaRPr lang="fr-FR" sz="1400" b="1" cap="none" spc="0" dirty="0">
              <a:ln w="50800"/>
              <a:solidFill>
                <a:srgbClr val="FF0000"/>
              </a:solidFill>
              <a:effectLst/>
              <a:cs typeface="Andalus"/>
            </a:endParaRPr>
          </a:p>
        </p:txBody>
      </p:sp>
    </p:spTree>
    <p:extLst>
      <p:ext uri="{BB962C8B-B14F-4D97-AF65-F5344CB8AC3E}">
        <p14:creationId xmlns:p14="http://schemas.microsoft.com/office/powerpoint/2010/main" val="633157274"/>
      </p:ext>
    </p:extLst>
  </p:cSld>
  <p:clrMapOvr>
    <a:masterClrMapping/>
  </p:clrMapOvr>
  <mc:AlternateContent xmlns:mc="http://schemas.openxmlformats.org/markup-compatibility/2006">
    <mc:Choice xmlns:p14="http://schemas.microsoft.com/office/powerpoint/2010/main" Requires="p14">
      <p:transition spd="slow" p14:dur="3250">
        <p:split orient="vert"/>
        <p:sndAc>
          <p:stSnd>
            <p:snd r:embed="rId2" name="Hawaii Kauai (4K - 4.05.wav"/>
          </p:stSnd>
        </p:sndAc>
      </p:transition>
    </mc:Choice>
    <mc:Fallback>
      <p:transition spd="slow">
        <p:split orient="vert"/>
        <p:sndAc>
          <p:stSnd>
            <p:snd r:embed="rId2" name="Hawaii Kauai (4K - 4.05.wav"/>
          </p:stSnd>
        </p:sndAc>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9" name="Picture 3" descr="C:\Users\Lucienne\Desktop\Image5.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1101" y="-14979"/>
            <a:ext cx="9792182" cy="557760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64219740"/>
      </p:ext>
    </p:extLst>
  </p:cSld>
  <p:clrMapOvr>
    <a:masterClrMapping/>
  </p:clrMapOvr>
  <mc:AlternateContent xmlns:mc="http://schemas.openxmlformats.org/markup-compatibility/2006">
    <mc:Choice xmlns:p14="http://schemas.microsoft.com/office/powerpoint/2010/main" Requires="p14">
      <p:transition spd="slow" p14:dur="3250" advTm="4000">
        <p:split orient="vert"/>
      </p:transition>
    </mc:Choice>
    <mc:Fallback>
      <p:transition spd="slow" advTm="4000">
        <p:split orient="vert"/>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3" name="Picture 3" descr="C:\Users\Lucienne\Desktop\Image6.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1101" y="-28425"/>
            <a:ext cx="9514338" cy="541770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95006858"/>
      </p:ext>
    </p:extLst>
  </p:cSld>
  <p:clrMapOvr>
    <a:masterClrMapping/>
  </p:clrMapOvr>
  <mc:AlternateContent xmlns:mc="http://schemas.openxmlformats.org/markup-compatibility/2006">
    <mc:Choice xmlns:p14="http://schemas.microsoft.com/office/powerpoint/2010/main" Requires="p14">
      <p:transition spd="slow" p14:dur="3250" advTm="4000">
        <p:split orient="vert"/>
      </p:transition>
    </mc:Choice>
    <mc:Fallback>
      <p:transition spd="slow" advTm="4000">
        <p:split orient="vert"/>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7" name="Picture 3" descr="C:\Users\Lucienne\Desktop\Image7.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942" y="0"/>
            <a:ext cx="9717420" cy="553319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51897678"/>
      </p:ext>
    </p:extLst>
  </p:cSld>
  <p:clrMapOvr>
    <a:masterClrMapping/>
  </p:clrMapOvr>
  <mc:AlternateContent xmlns:mc="http://schemas.openxmlformats.org/markup-compatibility/2006">
    <mc:Choice xmlns:p14="http://schemas.microsoft.com/office/powerpoint/2010/main" Requires="p14">
      <p:transition spd="slow" p14:dur="3250" advTm="4000">
        <p:split orient="vert"/>
      </p:transition>
    </mc:Choice>
    <mc:Fallback>
      <p:transition spd="slow" advTm="4000">
        <p:split orient="vert"/>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31" name="Picture 7" descr="C:\Users\Lucienne\Desktop\Image4.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6926" y="-34925"/>
            <a:ext cx="9540875" cy="5364163"/>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1358504" y="2655102"/>
            <a:ext cx="3029997" cy="707886"/>
          </a:xfrm>
          <a:prstGeom prst="rect">
            <a:avLst/>
          </a:prstGeom>
          <a:noFill/>
        </p:spPr>
        <p:txBody>
          <a:bodyPr wrap="none" lIns="91440" tIns="45720" rIns="91440" bIns="45720">
            <a:spAutoFit/>
            <a:scene3d>
              <a:camera prst="orthographicFront"/>
              <a:lightRig rig="balanced" dir="t">
                <a:rot lat="0" lon="0" rev="2100000"/>
              </a:lightRig>
            </a:scene3d>
            <a:sp3d extrusionH="57150" prstMaterial="metal">
              <a:bevelT w="38100" h="25400"/>
              <a:contourClr>
                <a:schemeClr val="bg2"/>
              </a:contourClr>
            </a:sp3d>
          </a:bodyPr>
          <a:lstStyle/>
          <a:p>
            <a:pPr algn="ctr"/>
            <a:r>
              <a:rPr lang="fr-FR" sz="2000" b="1" cap="none" spc="0" dirty="0" smtClean="0">
                <a:ln w="50800"/>
                <a:solidFill>
                  <a:schemeClr val="bg1">
                    <a:shade val="50000"/>
                  </a:schemeClr>
                </a:solidFill>
                <a:effectLst>
                  <a:outerShdw blurRad="38100" dist="38100" dir="2700000" algn="tl">
                    <a:srgbClr val="000000">
                      <a:alpha val="43137"/>
                    </a:srgbClr>
                  </a:outerShdw>
                </a:effectLst>
                <a:latin typeface="Andalus" panose="02020603050405020304" pitchFamily="18" charset="-78"/>
                <a:cs typeface="Andalus" panose="02020603050405020304" pitchFamily="18" charset="-78"/>
              </a:rPr>
              <a:t>Une multitude  de cascades</a:t>
            </a:r>
          </a:p>
          <a:p>
            <a:pPr algn="ctr"/>
            <a:r>
              <a:rPr lang="fr-FR" sz="2000" b="1" dirty="0" smtClean="0">
                <a:ln w="50800"/>
                <a:solidFill>
                  <a:schemeClr val="bg1">
                    <a:shade val="50000"/>
                  </a:schemeClr>
                </a:solidFill>
                <a:effectLst>
                  <a:outerShdw blurRad="38100" dist="38100" dir="2700000" algn="tl">
                    <a:srgbClr val="000000">
                      <a:alpha val="43137"/>
                    </a:srgbClr>
                  </a:outerShdw>
                </a:effectLst>
                <a:latin typeface="Andalus" panose="02020603050405020304" pitchFamily="18" charset="-78"/>
                <a:cs typeface="Andalus" panose="02020603050405020304" pitchFamily="18" charset="-78"/>
              </a:rPr>
              <a:t>Sur notre route</a:t>
            </a:r>
            <a:endParaRPr lang="fr-FR" sz="2000" b="1" cap="none" spc="0" dirty="0">
              <a:ln w="50800"/>
              <a:solidFill>
                <a:schemeClr val="bg1">
                  <a:shade val="50000"/>
                </a:schemeClr>
              </a:solidFill>
              <a:effectLst>
                <a:outerShdw blurRad="38100" dist="38100" dir="2700000" algn="tl">
                  <a:srgbClr val="000000">
                    <a:alpha val="43137"/>
                  </a:srgbClr>
                </a:outerShdw>
              </a:effectLst>
              <a:latin typeface="Andalus" panose="02020603050405020304" pitchFamily="18" charset="-78"/>
              <a:cs typeface="Andalus" panose="02020603050405020304" pitchFamily="18" charset="-78"/>
            </a:endParaRPr>
          </a:p>
        </p:txBody>
      </p:sp>
    </p:spTree>
    <p:extLst>
      <p:ext uri="{BB962C8B-B14F-4D97-AF65-F5344CB8AC3E}">
        <p14:creationId xmlns:p14="http://schemas.microsoft.com/office/powerpoint/2010/main" val="2223402528"/>
      </p:ext>
    </p:extLst>
  </p:cSld>
  <p:clrMapOvr>
    <a:masterClrMapping/>
  </p:clrMapOvr>
  <mc:AlternateContent xmlns:mc="http://schemas.openxmlformats.org/markup-compatibility/2006">
    <mc:Choice xmlns:p14="http://schemas.microsoft.com/office/powerpoint/2010/main" Requires="p14">
      <p:transition spd="slow" p14:dur="3250" advTm="4000">
        <p:split orient="vert"/>
      </p:transition>
    </mc:Choice>
    <mc:Fallback>
      <p:transition spd="slow" advTm="4000">
        <p:split orient="vert"/>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2" name="Picture 4" descr="C:\Users\Lucienne\Desktop\Image2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3757" y="-215701"/>
            <a:ext cx="9537016" cy="5640074"/>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1331673" y="2202953"/>
            <a:ext cx="2201244" cy="738664"/>
          </a:xfrm>
          <a:prstGeom prst="rect">
            <a:avLst/>
          </a:prstGeom>
          <a:noFill/>
        </p:spPr>
        <p:txBody>
          <a:bodyPr wrap="none" lIns="91440" tIns="45720" rIns="91440" bIns="45720">
            <a:spAutoFit/>
            <a:scene3d>
              <a:camera prst="orthographicFront"/>
              <a:lightRig rig="balanced" dir="t">
                <a:rot lat="0" lon="0" rev="2100000"/>
              </a:lightRig>
            </a:scene3d>
            <a:sp3d extrusionH="57150" prstMaterial="metal">
              <a:bevelT w="38100" h="25400"/>
              <a:contourClr>
                <a:schemeClr val="bg2"/>
              </a:contourClr>
            </a:sp3d>
          </a:bodyPr>
          <a:lstStyle/>
          <a:p>
            <a:pPr algn="ctr"/>
            <a:r>
              <a:rPr lang="fr-FR" sz="1400" b="1" cap="none" spc="0" dirty="0" smtClean="0">
                <a:ln w="50800"/>
                <a:solidFill>
                  <a:schemeClr val="bg1"/>
                </a:solidFill>
                <a:effectLst>
                  <a:outerShdw blurRad="38100" dist="38100" dir="2700000" algn="tl">
                    <a:srgbClr val="000000">
                      <a:alpha val="43137"/>
                    </a:srgbClr>
                  </a:outerShdw>
                </a:effectLst>
                <a:latin typeface="Andalus" panose="02020603050405020304" pitchFamily="18" charset="-78"/>
                <a:cs typeface="Andalus" panose="02020603050405020304" pitchFamily="18" charset="-78"/>
              </a:rPr>
              <a:t>Rivière Langevin</a:t>
            </a:r>
          </a:p>
          <a:p>
            <a:pPr algn="ctr"/>
            <a:r>
              <a:rPr lang="fr-FR" sz="1400" b="1" dirty="0" smtClean="0">
                <a:ln w="50800"/>
                <a:solidFill>
                  <a:schemeClr val="bg1"/>
                </a:solidFill>
                <a:effectLst>
                  <a:outerShdw blurRad="38100" dist="38100" dir="2700000" algn="tl">
                    <a:srgbClr val="000000">
                      <a:alpha val="43137"/>
                    </a:srgbClr>
                  </a:outerShdw>
                </a:effectLst>
                <a:latin typeface="Andalus" panose="02020603050405020304" pitchFamily="18" charset="-78"/>
                <a:cs typeface="Andalus" panose="02020603050405020304" pitchFamily="18" charset="-78"/>
              </a:rPr>
              <a:t>Photo prise fenêtre ouverte </a:t>
            </a:r>
          </a:p>
          <a:p>
            <a:pPr algn="ctr"/>
            <a:r>
              <a:rPr lang="fr-FR" sz="1400" b="1" cap="none" spc="0" dirty="0" smtClean="0">
                <a:ln w="50800"/>
                <a:solidFill>
                  <a:schemeClr val="bg1"/>
                </a:solidFill>
                <a:effectLst>
                  <a:outerShdw blurRad="38100" dist="38100" dir="2700000" algn="tl">
                    <a:srgbClr val="000000">
                      <a:alpha val="43137"/>
                    </a:srgbClr>
                  </a:outerShdw>
                </a:effectLst>
                <a:latin typeface="Andalus" panose="02020603050405020304" pitchFamily="18" charset="-78"/>
                <a:cs typeface="Andalus" panose="02020603050405020304" pitchFamily="18" charset="-78"/>
              </a:rPr>
              <a:t>Impossible de se garer</a:t>
            </a:r>
            <a:endParaRPr lang="fr-FR" sz="1400" b="1" cap="none" spc="0" dirty="0">
              <a:ln w="50800"/>
              <a:solidFill>
                <a:schemeClr val="bg1"/>
              </a:solidFill>
              <a:effectLst>
                <a:outerShdw blurRad="38100" dist="38100" dir="2700000" algn="tl">
                  <a:srgbClr val="000000">
                    <a:alpha val="43137"/>
                  </a:srgbClr>
                </a:outerShdw>
              </a:effectLst>
              <a:latin typeface="Andalus" panose="02020603050405020304" pitchFamily="18" charset="-78"/>
              <a:cs typeface="Andalus" panose="02020603050405020304" pitchFamily="18" charset="-78"/>
            </a:endParaRPr>
          </a:p>
        </p:txBody>
      </p:sp>
    </p:spTree>
    <p:extLst>
      <p:ext uri="{BB962C8B-B14F-4D97-AF65-F5344CB8AC3E}">
        <p14:creationId xmlns:p14="http://schemas.microsoft.com/office/powerpoint/2010/main" val="3045454386"/>
      </p:ext>
    </p:extLst>
  </p:cSld>
  <p:clrMapOvr>
    <a:masterClrMapping/>
  </p:clrMapOvr>
  <mc:AlternateContent xmlns:mc="http://schemas.openxmlformats.org/markup-compatibility/2006">
    <mc:Choice xmlns:p14="http://schemas.microsoft.com/office/powerpoint/2010/main" Requires="p14">
      <p:transition spd="slow" p14:dur="3250" advTm="4000">
        <p:split orient="vert"/>
      </p:transition>
    </mc:Choice>
    <mc:Fallback>
      <p:transition spd="slow" advTm="4000">
        <p:split orient="vert"/>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5" name="Picture 3" descr="C:\Users\Lucienne\Desktop\Image9.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
            <a:ext cx="9660536" cy="5501944"/>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3184988" y="2202954"/>
            <a:ext cx="2991525" cy="523220"/>
          </a:xfrm>
          <a:prstGeom prst="rect">
            <a:avLst/>
          </a:prstGeom>
          <a:noFill/>
        </p:spPr>
        <p:txBody>
          <a:bodyPr wrap="none" lIns="91440" tIns="45720" rIns="91440" bIns="45720">
            <a:spAutoFit/>
            <a:scene3d>
              <a:camera prst="orthographicFront"/>
              <a:lightRig rig="balanced" dir="t">
                <a:rot lat="0" lon="0" rev="2100000"/>
              </a:lightRig>
            </a:scene3d>
            <a:sp3d extrusionH="57150" prstMaterial="metal">
              <a:bevelT w="38100" h="25400"/>
              <a:contourClr>
                <a:schemeClr val="bg2"/>
              </a:contourClr>
            </a:sp3d>
          </a:bodyPr>
          <a:lstStyle/>
          <a:p>
            <a:pPr algn="ctr"/>
            <a:r>
              <a:rPr lang="fr-FR" sz="1400" b="1" cap="none" spc="0" dirty="0" smtClean="0">
                <a:ln w="50800"/>
                <a:solidFill>
                  <a:schemeClr val="bg1"/>
                </a:solidFill>
                <a:effectLst>
                  <a:outerShdw blurRad="38100" dist="38100" dir="2700000" algn="tl">
                    <a:srgbClr val="000000">
                      <a:alpha val="43137"/>
                    </a:srgbClr>
                  </a:outerShdw>
                </a:effectLst>
                <a:latin typeface="Andalus" panose="02020603050405020304" pitchFamily="18" charset="-78"/>
                <a:cs typeface="Andalus" panose="02020603050405020304" pitchFamily="18" charset="-78"/>
              </a:rPr>
              <a:t>Nous arrivons à la cascade  du grand </a:t>
            </a:r>
          </a:p>
          <a:p>
            <a:pPr algn="ctr"/>
            <a:r>
              <a:rPr lang="fr-FR" sz="1400" b="1" dirty="0" smtClean="0">
                <a:ln w="50800"/>
                <a:solidFill>
                  <a:schemeClr val="bg1"/>
                </a:solidFill>
                <a:effectLst>
                  <a:outerShdw blurRad="38100" dist="38100" dir="2700000" algn="tl">
                    <a:srgbClr val="000000">
                      <a:alpha val="43137"/>
                    </a:srgbClr>
                  </a:outerShdw>
                </a:effectLst>
                <a:latin typeface="Andalus" panose="02020603050405020304" pitchFamily="18" charset="-78"/>
                <a:cs typeface="Andalus" panose="02020603050405020304" pitchFamily="18" charset="-78"/>
              </a:rPr>
              <a:t>galet</a:t>
            </a:r>
            <a:endParaRPr lang="fr-FR" sz="1400" b="1" cap="none" spc="0" dirty="0">
              <a:ln w="50800"/>
              <a:solidFill>
                <a:schemeClr val="bg1"/>
              </a:solidFill>
              <a:effectLst>
                <a:outerShdw blurRad="38100" dist="38100" dir="2700000" algn="tl">
                  <a:srgbClr val="000000">
                    <a:alpha val="43137"/>
                  </a:srgbClr>
                </a:outerShdw>
              </a:effectLst>
              <a:latin typeface="Andalus" panose="02020603050405020304" pitchFamily="18" charset="-78"/>
              <a:cs typeface="Andalus" panose="02020603050405020304" pitchFamily="18" charset="-78"/>
            </a:endParaRPr>
          </a:p>
        </p:txBody>
      </p:sp>
    </p:spTree>
    <p:extLst>
      <p:ext uri="{BB962C8B-B14F-4D97-AF65-F5344CB8AC3E}">
        <p14:creationId xmlns:p14="http://schemas.microsoft.com/office/powerpoint/2010/main" val="120781977"/>
      </p:ext>
    </p:extLst>
  </p:cSld>
  <p:clrMapOvr>
    <a:masterClrMapping/>
  </p:clrMapOvr>
  <mc:AlternateContent xmlns:mc="http://schemas.openxmlformats.org/markup-compatibility/2006">
    <mc:Choice xmlns:p14="http://schemas.microsoft.com/office/powerpoint/2010/main" Requires="p14">
      <p:transition spd="slow" p14:dur="3250" advTm="4000">
        <p:split orient="vert"/>
      </p:transition>
    </mc:Choice>
    <mc:Fallback>
      <p:transition spd="slow" advTm="4000">
        <p:split orient="vert"/>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7" name="Picture 3" descr="C:\Users\Lucienne\Desktop\Image1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9868" y="1"/>
            <a:ext cx="9660536" cy="550194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48179167"/>
      </p:ext>
    </p:extLst>
  </p:cSld>
  <p:clrMapOvr>
    <a:masterClrMapping/>
  </p:clrMapOvr>
  <mc:AlternateContent xmlns:mc="http://schemas.openxmlformats.org/markup-compatibility/2006">
    <mc:Choice xmlns:p14="http://schemas.microsoft.com/office/powerpoint/2010/main" Requires="p14">
      <p:transition spd="slow" p14:dur="3250" advTm="4000">
        <p:split orient="vert"/>
      </p:transition>
    </mc:Choice>
    <mc:Fallback>
      <p:transition spd="slow" advTm="4000">
        <p:split orient="vert"/>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9" name="Picture 3" descr="C:\Users\Lucienne\Desktop\Image10.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95888"/>
            <a:ext cx="9710919" cy="552661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97034066"/>
      </p:ext>
    </p:extLst>
  </p:cSld>
  <p:clrMapOvr>
    <a:masterClrMapping/>
  </p:clrMapOvr>
  <mc:AlternateContent xmlns:mc="http://schemas.openxmlformats.org/markup-compatibility/2006">
    <mc:Choice xmlns:p14="http://schemas.microsoft.com/office/powerpoint/2010/main" Requires="p14">
      <p:transition spd="slow" p14:dur="3250" advTm="4000">
        <p:split orient="vert"/>
      </p:transition>
    </mc:Choice>
    <mc:Fallback>
      <p:transition spd="slow" advTm="4000">
        <p:split orient="vert"/>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1" name="Picture 3" descr="C:\Users\Lucienne\Desktop\Image1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4822" y="-36479"/>
            <a:ext cx="9660537" cy="550194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40644262"/>
      </p:ext>
    </p:extLst>
  </p:cSld>
  <p:clrMapOvr>
    <a:masterClrMapping/>
  </p:clrMapOvr>
  <mc:AlternateContent xmlns:mc="http://schemas.openxmlformats.org/markup-compatibility/2006">
    <mc:Choice xmlns:p14="http://schemas.microsoft.com/office/powerpoint/2010/main" Requires="p14">
      <p:transition spd="slow" p14:dur="3250" advTm="4000">
        <p:split orient="vert"/>
      </p:transition>
    </mc:Choice>
    <mc:Fallback>
      <p:transition spd="slow" advTm="4000">
        <p:split orient="vert"/>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3" name="Picture 3" descr="C:\Users\Lucienne\Desktop\Image16.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1101" y="1"/>
            <a:ext cx="9660536" cy="5501944"/>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3096568" y="407351"/>
            <a:ext cx="2064989" cy="369332"/>
          </a:xfrm>
          <a:prstGeom prst="rect">
            <a:avLst/>
          </a:prstGeom>
        </p:spPr>
        <p:txBody>
          <a:bodyPr wrap="none">
            <a:spAutoFit/>
          </a:bodyPr>
          <a:lstStyle/>
          <a:p>
            <a:r>
              <a:rPr lang="fr-FR" sz="1800" b="1" dirty="0">
                <a:solidFill>
                  <a:schemeClr val="bg1"/>
                </a:solidFill>
                <a:effectLst>
                  <a:outerShdw blurRad="38100" dist="38100" dir="2700000" algn="tl">
                    <a:srgbClr val="000000">
                      <a:alpha val="43137"/>
                    </a:srgbClr>
                  </a:outerShdw>
                </a:effectLst>
                <a:latin typeface="Angsana New" panose="02020603050405020304" pitchFamily="18" charset="-34"/>
                <a:cs typeface="Angsana New" panose="02020603050405020304" pitchFamily="18" charset="-34"/>
              </a:rPr>
              <a:t>Tout simplement magnifique</a:t>
            </a:r>
          </a:p>
        </p:txBody>
      </p:sp>
      <p:sp>
        <p:nvSpPr>
          <p:cNvPr id="3" name="Rectangle 2"/>
          <p:cNvSpPr/>
          <p:nvPr/>
        </p:nvSpPr>
        <p:spPr>
          <a:xfrm>
            <a:off x="1584400" y="1049986"/>
            <a:ext cx="4679950" cy="954107"/>
          </a:xfrm>
          <a:prstGeom prst="rect">
            <a:avLst/>
          </a:prstGeom>
        </p:spPr>
        <p:txBody>
          <a:bodyPr>
            <a:spAutoFit/>
          </a:bodyPr>
          <a:lstStyle/>
          <a:p>
            <a:pPr algn="ctr"/>
            <a:r>
              <a:rPr lang="fr-FR" sz="1400" b="1" dirty="0" smtClean="0">
                <a:solidFill>
                  <a:schemeClr val="bg1"/>
                </a:solidFill>
                <a:effectLst>
                  <a:outerShdw blurRad="38100" dist="38100" dir="2700000" algn="tl">
                    <a:srgbClr val="000000">
                      <a:alpha val="43137"/>
                    </a:srgbClr>
                  </a:outerShdw>
                </a:effectLst>
                <a:latin typeface="Andalus" panose="02020603050405020304" pitchFamily="18" charset="-78"/>
                <a:cs typeface="Andalus" panose="02020603050405020304" pitchFamily="18" charset="-78"/>
              </a:rPr>
              <a:t>Visible </a:t>
            </a:r>
            <a:r>
              <a:rPr lang="fr-FR" sz="1400" b="1" dirty="0">
                <a:solidFill>
                  <a:schemeClr val="bg1"/>
                </a:solidFill>
                <a:effectLst>
                  <a:outerShdw blurRad="38100" dist="38100" dir="2700000" algn="tl">
                    <a:srgbClr val="000000">
                      <a:alpha val="43137"/>
                    </a:srgbClr>
                  </a:outerShdw>
                </a:effectLst>
                <a:latin typeface="Andalus" panose="02020603050405020304" pitchFamily="18" charset="-78"/>
                <a:cs typeface="Andalus" panose="02020603050405020304" pitchFamily="18" charset="-78"/>
              </a:rPr>
              <a:t>directement depuis la route par une balustrade </a:t>
            </a:r>
            <a:r>
              <a:rPr lang="fr-FR" sz="1400" b="1" dirty="0" smtClean="0">
                <a:solidFill>
                  <a:schemeClr val="bg1"/>
                </a:solidFill>
                <a:effectLst>
                  <a:outerShdw blurRad="38100" dist="38100" dir="2700000" algn="tl">
                    <a:srgbClr val="000000">
                      <a:alpha val="43137"/>
                    </a:srgbClr>
                  </a:outerShdw>
                </a:effectLst>
                <a:latin typeface="Andalus" panose="02020603050405020304" pitchFamily="18" charset="-78"/>
                <a:cs typeface="Andalus" panose="02020603050405020304" pitchFamily="18" charset="-78"/>
              </a:rPr>
              <a:t>aménagée peu de place pour se garer</a:t>
            </a:r>
          </a:p>
          <a:p>
            <a:pPr algn="ctr"/>
            <a:endParaRPr lang="fr-FR" sz="1400" b="1" dirty="0">
              <a:solidFill>
                <a:schemeClr val="bg1"/>
              </a:solidFill>
              <a:effectLst>
                <a:outerShdw blurRad="38100" dist="38100" dir="2700000" algn="tl">
                  <a:srgbClr val="000000">
                    <a:alpha val="43137"/>
                  </a:srgbClr>
                </a:outerShdw>
              </a:effectLst>
              <a:latin typeface="Andalus" panose="02020603050405020304" pitchFamily="18" charset="-78"/>
              <a:cs typeface="Andalus" panose="02020603050405020304" pitchFamily="18" charset="-78"/>
            </a:endParaRPr>
          </a:p>
          <a:p>
            <a:pPr algn="ctr"/>
            <a:r>
              <a:rPr lang="fr-FR" sz="1400" b="1" dirty="0" smtClean="0">
                <a:solidFill>
                  <a:schemeClr val="bg1"/>
                </a:solidFill>
                <a:effectLst>
                  <a:outerShdw blurRad="38100" dist="38100" dir="2700000" algn="tl">
                    <a:srgbClr val="000000">
                      <a:alpha val="43137"/>
                    </a:srgbClr>
                  </a:outerShdw>
                </a:effectLst>
                <a:latin typeface="Andalus" panose="02020603050405020304" pitchFamily="18" charset="-78"/>
                <a:cs typeface="Andalus" panose="02020603050405020304" pitchFamily="18" charset="-78"/>
              </a:rPr>
              <a:t>Ce qui </a:t>
            </a:r>
            <a:r>
              <a:rPr lang="fr-FR" sz="1400" b="1" smtClean="0">
                <a:solidFill>
                  <a:schemeClr val="bg1"/>
                </a:solidFill>
                <a:effectLst>
                  <a:outerShdw blurRad="38100" dist="38100" dir="2700000" algn="tl">
                    <a:srgbClr val="000000">
                      <a:alpha val="43137"/>
                    </a:srgbClr>
                  </a:outerShdw>
                </a:effectLst>
                <a:latin typeface="Andalus" panose="02020603050405020304" pitchFamily="18" charset="-78"/>
                <a:cs typeface="Andalus" panose="02020603050405020304" pitchFamily="18" charset="-78"/>
              </a:rPr>
              <a:t>dommage  , je </a:t>
            </a:r>
            <a:r>
              <a:rPr lang="fr-FR" sz="1400" b="1" dirty="0" smtClean="0">
                <a:solidFill>
                  <a:schemeClr val="bg1"/>
                </a:solidFill>
                <a:effectLst>
                  <a:outerShdw blurRad="38100" dist="38100" dir="2700000" algn="tl">
                    <a:srgbClr val="000000">
                      <a:alpha val="43137"/>
                    </a:srgbClr>
                  </a:outerShdw>
                </a:effectLst>
                <a:latin typeface="Andalus" panose="02020603050405020304" pitchFamily="18" charset="-78"/>
                <a:cs typeface="Andalus" panose="02020603050405020304" pitchFamily="18" charset="-78"/>
              </a:rPr>
              <a:t>n’ai pas de grand angle</a:t>
            </a:r>
            <a:endParaRPr lang="fr-FR" sz="1400" b="1" dirty="0">
              <a:solidFill>
                <a:schemeClr val="bg1"/>
              </a:solidFill>
              <a:effectLst>
                <a:outerShdw blurRad="38100" dist="38100" dir="2700000" algn="tl">
                  <a:srgbClr val="000000">
                    <a:alpha val="43137"/>
                  </a:srgbClr>
                </a:outerShdw>
              </a:effectLst>
              <a:latin typeface="Andalus" panose="02020603050405020304" pitchFamily="18" charset="-78"/>
              <a:cs typeface="Andalus" panose="02020603050405020304" pitchFamily="18" charset="-78"/>
            </a:endParaRPr>
          </a:p>
        </p:txBody>
      </p:sp>
    </p:spTree>
    <p:extLst>
      <p:ext uri="{BB962C8B-B14F-4D97-AF65-F5344CB8AC3E}">
        <p14:creationId xmlns:p14="http://schemas.microsoft.com/office/powerpoint/2010/main" val="1564584403"/>
      </p:ext>
    </p:extLst>
  </p:cSld>
  <p:clrMapOvr>
    <a:masterClrMapping/>
  </p:clrMapOvr>
  <mc:AlternateContent xmlns:mc="http://schemas.openxmlformats.org/markup-compatibility/2006">
    <mc:Choice xmlns:p14="http://schemas.microsoft.com/office/powerpoint/2010/main" Requires="p14">
      <p:transition spd="slow" p14:dur="3250" advTm="9000">
        <p:split orient="vert"/>
      </p:transition>
    </mc:Choice>
    <mc:Fallback>
      <p:transition spd="slow" advTm="9000">
        <p:split orient="vert"/>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7" name="Picture 3" descr="C:\Users\Lucienne\Desktop\Image17.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32263" y="-95888"/>
            <a:ext cx="9961209" cy="567136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13376582"/>
      </p:ext>
    </p:extLst>
  </p:cSld>
  <p:clrMapOvr>
    <a:masterClrMapping/>
  </p:clrMapOvr>
  <mc:AlternateContent xmlns:mc="http://schemas.openxmlformats.org/markup-compatibility/2006">
    <mc:Choice xmlns:p14="http://schemas.microsoft.com/office/powerpoint/2010/main" Requires="p14">
      <p:transition spd="slow" p14:dur="3250" advTm="4000">
        <p:split orient="vert"/>
      </p:transition>
    </mc:Choice>
    <mc:Fallback>
      <p:transition spd="slow" advTm="4000">
        <p:split orient="vert"/>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5" name="Picture 3" descr="C:\Users\Lucienne\Desktop\Image19.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2710" y="-18927"/>
            <a:ext cx="9567896" cy="54443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05334021"/>
      </p:ext>
    </p:extLst>
  </p:cSld>
  <p:clrMapOvr>
    <a:masterClrMapping/>
  </p:clrMapOvr>
  <mc:AlternateContent xmlns:mc="http://schemas.openxmlformats.org/markup-compatibility/2006">
    <mc:Choice xmlns:p14="http://schemas.microsoft.com/office/powerpoint/2010/main" Requires="p14">
      <p:transition spd="slow" p14:dur="3250" advTm="4000">
        <p:split orient="vert"/>
      </p:transition>
    </mc:Choice>
    <mc:Fallback>
      <p:transition spd="slow" advTm="4000">
        <p:split orient="vert"/>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1" name="Picture 3" descr="C:\Users\Lucienne\Desktop\Image18.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1102" y="-95888"/>
            <a:ext cx="9826394" cy="559562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8252899"/>
      </p:ext>
    </p:extLst>
  </p:cSld>
  <p:clrMapOvr>
    <a:masterClrMapping/>
  </p:clrMapOvr>
  <mc:AlternateContent xmlns:mc="http://schemas.openxmlformats.org/markup-compatibility/2006">
    <mc:Choice xmlns:p14="http://schemas.microsoft.com/office/powerpoint/2010/main" Requires="p14">
      <p:transition spd="slow" p14:dur="3250" advTm="4000">
        <p:split orient="vert"/>
      </p:transition>
    </mc:Choice>
    <mc:Fallback>
      <p:transition spd="slow" advTm="4000">
        <p:split orient="vert"/>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39" name="Picture 3" descr="C:\Users\Lucienne\Desktop\Image40.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7808" y="-132989"/>
            <a:ext cx="9856788" cy="5541963"/>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4464720" y="3528715"/>
            <a:ext cx="4679950" cy="584775"/>
          </a:xfrm>
          <a:prstGeom prst="rect">
            <a:avLst/>
          </a:prstGeom>
        </p:spPr>
        <p:txBody>
          <a:bodyPr>
            <a:spAutoFit/>
          </a:bodyPr>
          <a:lstStyle/>
          <a:p>
            <a:r>
              <a:rPr lang="fr-FR" sz="1600" b="1" dirty="0" smtClean="0">
                <a:solidFill>
                  <a:schemeClr val="bg1"/>
                </a:solidFill>
                <a:effectLst>
                  <a:outerShdw blurRad="38100" dist="38100" dir="2700000" algn="tl">
                    <a:srgbClr val="000000">
                      <a:alpha val="43137"/>
                    </a:srgbClr>
                  </a:outerShdw>
                </a:effectLst>
                <a:latin typeface="Angsana New" panose="02020603050405020304" pitchFamily="18" charset="-34"/>
                <a:cs typeface="Angsana New" panose="02020603050405020304" pitchFamily="18" charset="-34"/>
              </a:rPr>
              <a:t>Pause déjeuner dans un parc </a:t>
            </a:r>
          </a:p>
          <a:p>
            <a:r>
              <a:rPr lang="fr-FR" sz="1600" b="1" dirty="0" smtClean="0">
                <a:solidFill>
                  <a:schemeClr val="bg1"/>
                </a:solidFill>
                <a:effectLst>
                  <a:outerShdw blurRad="38100" dist="38100" dir="2700000" algn="tl">
                    <a:srgbClr val="000000">
                      <a:alpha val="43137"/>
                    </a:srgbClr>
                  </a:outerShdw>
                </a:effectLst>
                <a:latin typeface="Angsana New" panose="02020603050405020304" pitchFamily="18" charset="-34"/>
                <a:cs typeface="Angsana New" panose="02020603050405020304" pitchFamily="18" charset="-34"/>
              </a:rPr>
              <a:t>Superbe au bord de l’océan</a:t>
            </a:r>
            <a:endParaRPr lang="fr-FR" sz="1600" b="1" dirty="0">
              <a:solidFill>
                <a:schemeClr val="bg1"/>
              </a:solidFill>
              <a:effectLst>
                <a:outerShdw blurRad="38100" dist="38100" dir="2700000" algn="tl">
                  <a:srgbClr val="000000">
                    <a:alpha val="43137"/>
                  </a:srgbClr>
                </a:outerShdw>
              </a:effectLst>
              <a:latin typeface="Angsana New" panose="02020603050405020304" pitchFamily="18" charset="-34"/>
              <a:cs typeface="Angsana New" panose="02020603050405020304" pitchFamily="18" charset="-34"/>
            </a:endParaRPr>
          </a:p>
        </p:txBody>
      </p:sp>
    </p:spTree>
    <p:extLst>
      <p:ext uri="{BB962C8B-B14F-4D97-AF65-F5344CB8AC3E}">
        <p14:creationId xmlns:p14="http://schemas.microsoft.com/office/powerpoint/2010/main" val="2035082270"/>
      </p:ext>
    </p:extLst>
  </p:cSld>
  <p:clrMapOvr>
    <a:masterClrMapping/>
  </p:clrMapOvr>
  <mc:AlternateContent xmlns:mc="http://schemas.openxmlformats.org/markup-compatibility/2006">
    <mc:Choice xmlns:p14="http://schemas.microsoft.com/office/powerpoint/2010/main" Requires="p14">
      <p:transition spd="slow" p14:dur="3250" advTm="4000">
        <p:split orient="vert"/>
      </p:transition>
    </mc:Choice>
    <mc:Fallback>
      <p:transition spd="slow" advTm="4000">
        <p:split orient="vert"/>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1" name="Picture 3" descr="C:\Users\Lucienne\Desktop\Image3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0241" y="0"/>
            <a:ext cx="9734550" cy="54737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29484542"/>
      </p:ext>
    </p:extLst>
  </p:cSld>
  <p:clrMapOvr>
    <a:masterClrMapping/>
  </p:clrMapOvr>
  <mc:AlternateContent xmlns:mc="http://schemas.openxmlformats.org/markup-compatibility/2006">
    <mc:Choice xmlns:p14="http://schemas.microsoft.com/office/powerpoint/2010/main" Requires="p14">
      <p:transition spd="slow" p14:dur="3250" advTm="4000">
        <p:split orient="vert"/>
      </p:transition>
    </mc:Choice>
    <mc:Fallback>
      <p:transition spd="slow" advTm="4000">
        <p:split orient="vert"/>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9" name="Picture 3" descr="C:\Users\Lucienne\Desktop\Image30.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1101" y="0"/>
            <a:ext cx="9805184" cy="558418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3142521"/>
      </p:ext>
    </p:extLst>
  </p:cSld>
  <p:clrMapOvr>
    <a:masterClrMapping/>
  </p:clrMapOvr>
  <mc:AlternateContent xmlns:mc="http://schemas.openxmlformats.org/markup-compatibility/2006">
    <mc:Choice xmlns:p14="http://schemas.microsoft.com/office/powerpoint/2010/main" Requires="p14">
      <p:transition spd="slow" p14:dur="3250" advTm="4000">
        <p:split orient="vert"/>
      </p:transition>
    </mc:Choice>
    <mc:Fallback>
      <p:transition spd="slow" advTm="4000">
        <p:split orient="vert"/>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7" name="Picture 3" descr="C:\Users\Lucienne\Desktop\Image3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1101" y="-10952"/>
            <a:ext cx="9660537" cy="550194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93494285"/>
      </p:ext>
    </p:extLst>
  </p:cSld>
  <p:clrMapOvr>
    <a:masterClrMapping/>
  </p:clrMapOvr>
  <mc:AlternateContent xmlns:mc="http://schemas.openxmlformats.org/markup-compatibility/2006">
    <mc:Choice xmlns:p14="http://schemas.microsoft.com/office/powerpoint/2010/main" Requires="p14">
      <p:transition spd="slow" p14:dur="3250" advTm="4000">
        <p:split orient="vert"/>
      </p:transition>
    </mc:Choice>
    <mc:Fallback>
      <p:transition spd="slow" advTm="4000">
        <p:split orient="vert"/>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7" name="Picture 3" descr="C:\Users\Lucienne\Desktop\Image27.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0951"/>
            <a:ext cx="9660536" cy="5501944"/>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3585376" y="3456707"/>
            <a:ext cx="2489784" cy="338554"/>
          </a:xfrm>
          <a:prstGeom prst="rect">
            <a:avLst/>
          </a:prstGeom>
        </p:spPr>
        <p:txBody>
          <a:bodyPr wrap="none">
            <a:spAutoFit/>
          </a:bodyPr>
          <a:lstStyle/>
          <a:p>
            <a:r>
              <a:rPr lang="fr-FR" sz="1600" b="1" dirty="0" smtClean="0">
                <a:solidFill>
                  <a:schemeClr val="bg1"/>
                </a:solidFill>
                <a:effectLst>
                  <a:outerShdw blurRad="38100" dist="38100" dir="2700000" algn="tl">
                    <a:srgbClr val="000000">
                      <a:alpha val="43137"/>
                    </a:srgbClr>
                  </a:outerShdw>
                </a:effectLst>
                <a:latin typeface="Angsana New" panose="02020603050405020304" pitchFamily="18" charset="-34"/>
                <a:cs typeface="Angsana New" panose="02020603050405020304" pitchFamily="18" charset="-34"/>
              </a:rPr>
              <a:t>Tourterelle malgache ou Pigeon ramier.</a:t>
            </a:r>
            <a:endParaRPr lang="fr-FR" sz="1600" b="1" dirty="0">
              <a:solidFill>
                <a:schemeClr val="bg1"/>
              </a:solidFill>
              <a:effectLst>
                <a:outerShdw blurRad="38100" dist="38100" dir="2700000" algn="tl">
                  <a:srgbClr val="000000">
                    <a:alpha val="43137"/>
                  </a:srgbClr>
                </a:outerShdw>
              </a:effectLst>
              <a:latin typeface="Angsana New" panose="02020603050405020304" pitchFamily="18" charset="-34"/>
              <a:cs typeface="Angsana New" panose="02020603050405020304" pitchFamily="18" charset="-34"/>
            </a:endParaRPr>
          </a:p>
        </p:txBody>
      </p:sp>
    </p:spTree>
    <p:extLst>
      <p:ext uri="{BB962C8B-B14F-4D97-AF65-F5344CB8AC3E}">
        <p14:creationId xmlns:p14="http://schemas.microsoft.com/office/powerpoint/2010/main" val="4268740808"/>
      </p:ext>
    </p:extLst>
  </p:cSld>
  <p:clrMapOvr>
    <a:masterClrMapping/>
  </p:clrMapOvr>
  <mc:AlternateContent xmlns:mc="http://schemas.openxmlformats.org/markup-compatibility/2006">
    <mc:Choice xmlns:p14="http://schemas.microsoft.com/office/powerpoint/2010/main" Requires="p14">
      <p:transition spd="slow" p14:dur="3250" advTm="4000">
        <p:split orient="vert"/>
      </p:transition>
    </mc:Choice>
    <mc:Fallback>
      <p:transition spd="slow" advTm="4000">
        <p:split orient="vert"/>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1" name="Picture 3" descr="C:\Users\Lucienne\Desktop\Image28.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633" y="-287709"/>
            <a:ext cx="9816561" cy="5825841"/>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4104680" y="3528715"/>
            <a:ext cx="2545890" cy="369332"/>
          </a:xfrm>
          <a:prstGeom prst="rect">
            <a:avLst/>
          </a:prstGeom>
          <a:noFill/>
        </p:spPr>
        <p:txBody>
          <a:bodyPr wrap="none" lIns="91440" tIns="45720" rIns="91440" bIns="45720">
            <a:spAutoFit/>
            <a:scene3d>
              <a:camera prst="orthographicFront"/>
              <a:lightRig rig="balanced" dir="t">
                <a:rot lat="0" lon="0" rev="2100000"/>
              </a:lightRig>
            </a:scene3d>
            <a:sp3d extrusionH="57150" prstMaterial="metal">
              <a:bevelT w="38100" h="25400"/>
              <a:contourClr>
                <a:schemeClr val="bg2"/>
              </a:contourClr>
            </a:sp3d>
          </a:bodyPr>
          <a:lstStyle/>
          <a:p>
            <a:pPr algn="ctr"/>
            <a:r>
              <a:rPr lang="fr-FR" sz="1800" b="1" cap="none" spc="0" dirty="0" smtClean="0">
                <a:ln w="50800"/>
                <a:solidFill>
                  <a:schemeClr val="bg1"/>
                </a:solidFill>
                <a:effectLst>
                  <a:outerShdw blurRad="38100" dist="38100" dir="2700000" algn="tl">
                    <a:srgbClr val="000000">
                      <a:alpha val="43137"/>
                    </a:srgbClr>
                  </a:outerShdw>
                </a:effectLst>
                <a:latin typeface="Angsana New" panose="02020603050405020304" pitchFamily="18" charset="-34"/>
                <a:cs typeface="Angsana New" panose="02020603050405020304" pitchFamily="18" charset="-34"/>
              </a:rPr>
              <a:t>Le seul oiseau de couleur que j’ai vu</a:t>
            </a:r>
            <a:endParaRPr lang="fr-FR" sz="1800" b="1" cap="none" spc="0" dirty="0">
              <a:ln w="50800"/>
              <a:solidFill>
                <a:schemeClr val="bg1"/>
              </a:solidFill>
              <a:effectLst>
                <a:outerShdw blurRad="38100" dist="38100" dir="2700000" algn="tl">
                  <a:srgbClr val="000000">
                    <a:alpha val="43137"/>
                  </a:srgbClr>
                </a:outerShdw>
              </a:effectLst>
              <a:latin typeface="Angsana New" panose="02020603050405020304" pitchFamily="18" charset="-34"/>
              <a:cs typeface="Angsana New" panose="02020603050405020304" pitchFamily="18" charset="-34"/>
            </a:endParaRPr>
          </a:p>
        </p:txBody>
      </p:sp>
    </p:spTree>
    <p:extLst>
      <p:ext uri="{BB962C8B-B14F-4D97-AF65-F5344CB8AC3E}">
        <p14:creationId xmlns:p14="http://schemas.microsoft.com/office/powerpoint/2010/main" val="3489893961"/>
      </p:ext>
    </p:extLst>
  </p:cSld>
  <p:clrMapOvr>
    <a:masterClrMapping/>
  </p:clrMapOvr>
  <mc:AlternateContent xmlns:mc="http://schemas.openxmlformats.org/markup-compatibility/2006">
    <mc:Choice xmlns:p14="http://schemas.microsoft.com/office/powerpoint/2010/main" Requires="p14">
      <p:transition spd="slow" p14:dur="3250" advTm="4000">
        <p:split orient="vert"/>
      </p:transition>
    </mc:Choice>
    <mc:Fallback>
      <p:transition spd="slow" advTm="4000">
        <p:split orient="vert"/>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5" name="Picture 3" descr="C:\Users\Lucienne\Desktop\Image34.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7601"/>
            <a:ext cx="9985375" cy="561498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04931352"/>
      </p:ext>
    </p:extLst>
  </p:cSld>
  <p:clrMapOvr>
    <a:masterClrMapping/>
  </p:clrMapOvr>
  <mc:AlternateContent xmlns:mc="http://schemas.openxmlformats.org/markup-compatibility/2006">
    <mc:Choice xmlns:p14="http://schemas.microsoft.com/office/powerpoint/2010/main" Requires="p14">
      <p:transition spd="slow" p14:dur="3250" advTm="4000">
        <p:split orient="vert"/>
      </p:transition>
    </mc:Choice>
    <mc:Fallback>
      <p:transition spd="slow" advTm="4000">
        <p:split orient="vert"/>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7" name="Picture 3" descr="C:\Users\Lucienne\Desktop\Image37.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097" y="0"/>
            <a:ext cx="9991725" cy="56197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50407963"/>
      </p:ext>
    </p:extLst>
  </p:cSld>
  <p:clrMapOvr>
    <a:masterClrMapping/>
  </p:clrMapOvr>
  <mc:AlternateContent xmlns:mc="http://schemas.openxmlformats.org/markup-compatibility/2006">
    <mc:Choice xmlns:p14="http://schemas.microsoft.com/office/powerpoint/2010/main" Requires="p14">
      <p:transition spd="slow" p14:dur="3250" advTm="4000">
        <p:split orient="vert"/>
      </p:transition>
    </mc:Choice>
    <mc:Fallback>
      <p:transition spd="slow" advTm="4000">
        <p:split orient="vert"/>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1" name="Picture 3" descr="C:\Users\Lucienne\Desktop\Image38.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7092" y="-18673"/>
            <a:ext cx="9607550" cy="54006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63739957"/>
      </p:ext>
    </p:extLst>
  </p:cSld>
  <p:clrMapOvr>
    <a:masterClrMapping/>
  </p:clrMapOvr>
  <mc:AlternateContent xmlns:mc="http://schemas.openxmlformats.org/markup-compatibility/2006">
    <mc:Choice xmlns:p14="http://schemas.microsoft.com/office/powerpoint/2010/main" Requires="p14">
      <p:transition spd="slow" p14:dur="3250" advTm="4000">
        <p:split orient="vert"/>
      </p:transition>
    </mc:Choice>
    <mc:Fallback>
      <p:transition spd="slow" advTm="4000">
        <p:split orient="vert"/>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5" name="Picture 3" descr="C:\Users\Lucienne\Desktop\Image39.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5800" y="-287709"/>
            <a:ext cx="9759951" cy="5767504"/>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1872432" y="2448595"/>
            <a:ext cx="3544257" cy="646331"/>
          </a:xfrm>
          <a:prstGeom prst="rect">
            <a:avLst/>
          </a:prstGeom>
          <a:noFill/>
        </p:spPr>
        <p:txBody>
          <a:bodyPr wrap="square" lIns="91440" tIns="45720" rIns="91440" bIns="45720">
            <a:spAutoFit/>
            <a:scene3d>
              <a:camera prst="orthographicFront"/>
              <a:lightRig rig="balanced" dir="t">
                <a:rot lat="0" lon="0" rev="2100000"/>
              </a:lightRig>
            </a:scene3d>
            <a:sp3d extrusionH="57150" prstMaterial="metal">
              <a:bevelT w="38100" h="25400"/>
              <a:contourClr>
                <a:schemeClr val="bg2"/>
              </a:contourClr>
            </a:sp3d>
          </a:bodyPr>
          <a:lstStyle/>
          <a:p>
            <a:pPr algn="ctr"/>
            <a:r>
              <a:rPr lang="fr-FR" sz="1800" b="1" cap="none" spc="0" dirty="0" smtClean="0">
                <a:ln w="50800"/>
                <a:solidFill>
                  <a:srgbClr val="002060"/>
                </a:solidFill>
                <a:effectLst>
                  <a:outerShdw blurRad="38100" dist="38100" dir="2700000" algn="tl">
                    <a:srgbClr val="000000">
                      <a:alpha val="43137"/>
                    </a:srgbClr>
                  </a:outerShdw>
                </a:effectLst>
                <a:latin typeface="Angsana New" panose="02020603050405020304" pitchFamily="18" charset="-34"/>
                <a:cs typeface="Angsana New" panose="02020603050405020304" pitchFamily="18" charset="-34"/>
              </a:rPr>
              <a:t>Petit lagon artificiel</a:t>
            </a:r>
          </a:p>
          <a:p>
            <a:pPr algn="ctr"/>
            <a:r>
              <a:rPr lang="fr-FR" sz="1800" b="1" dirty="0" smtClean="0">
                <a:ln w="50800"/>
                <a:solidFill>
                  <a:srgbClr val="002060"/>
                </a:solidFill>
                <a:effectLst>
                  <a:outerShdw blurRad="38100" dist="38100" dir="2700000" algn="tl">
                    <a:srgbClr val="000000">
                      <a:alpha val="43137"/>
                    </a:srgbClr>
                  </a:outerShdw>
                </a:effectLst>
                <a:latin typeface="Angsana New" panose="02020603050405020304" pitchFamily="18" charset="-34"/>
                <a:cs typeface="Angsana New" panose="02020603050405020304" pitchFamily="18" charset="-34"/>
              </a:rPr>
              <a:t>À cause des requins</a:t>
            </a:r>
            <a:endParaRPr lang="fr-FR" sz="1800" b="1" cap="none" spc="0" dirty="0">
              <a:ln w="50800"/>
              <a:solidFill>
                <a:srgbClr val="002060"/>
              </a:solidFill>
              <a:effectLst>
                <a:outerShdw blurRad="38100" dist="38100" dir="2700000" algn="tl">
                  <a:srgbClr val="000000">
                    <a:alpha val="43137"/>
                  </a:srgbClr>
                </a:outerShdw>
              </a:effectLst>
              <a:latin typeface="Angsana New" panose="02020603050405020304" pitchFamily="18" charset="-34"/>
              <a:cs typeface="Angsana New" panose="02020603050405020304" pitchFamily="18" charset="-34"/>
            </a:endParaRPr>
          </a:p>
        </p:txBody>
      </p:sp>
    </p:spTree>
    <p:extLst>
      <p:ext uri="{BB962C8B-B14F-4D97-AF65-F5344CB8AC3E}">
        <p14:creationId xmlns:p14="http://schemas.microsoft.com/office/powerpoint/2010/main" val="969185781"/>
      </p:ext>
    </p:extLst>
  </p:cSld>
  <p:clrMapOvr>
    <a:masterClrMapping/>
  </p:clrMapOvr>
  <mc:AlternateContent xmlns:mc="http://schemas.openxmlformats.org/markup-compatibility/2006">
    <mc:Choice xmlns:p14="http://schemas.microsoft.com/office/powerpoint/2010/main" Requires="p14">
      <p:transition spd="slow" p14:dur="3250" advTm="4000">
        <p:split orient="vert"/>
      </p:transition>
    </mc:Choice>
    <mc:Fallback>
      <p:transition spd="slow" advTm="4000">
        <p:split orient="vert"/>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3" name="Picture 3" descr="C:\Users\Lucienne\Desktop\Image4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3792" y="0"/>
            <a:ext cx="9734550" cy="54737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94762540"/>
      </p:ext>
    </p:extLst>
  </p:cSld>
  <p:clrMapOvr>
    <a:masterClrMapping/>
  </p:clrMapOvr>
  <mc:AlternateContent xmlns:mc="http://schemas.openxmlformats.org/markup-compatibility/2006">
    <mc:Choice xmlns:p14="http://schemas.microsoft.com/office/powerpoint/2010/main" Requires="p14">
      <p:transition spd="slow" p14:dur="3250" advTm="4000">
        <p:split orient="vert"/>
      </p:transition>
    </mc:Choice>
    <mc:Fallback>
      <p:transition spd="slow" advTm="4000">
        <p:split orient="vert"/>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7" name="Picture 3" descr="C:\Users\Lucienne\Desktop\Image4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7808" y="-100013"/>
            <a:ext cx="9729788" cy="54737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07642932"/>
      </p:ext>
    </p:extLst>
  </p:cSld>
  <p:clrMapOvr>
    <a:masterClrMapping/>
  </p:clrMapOvr>
  <mc:AlternateContent xmlns:mc="http://schemas.openxmlformats.org/markup-compatibility/2006">
    <mc:Choice xmlns:p14="http://schemas.microsoft.com/office/powerpoint/2010/main" Requires="p14">
      <p:transition spd="slow" p14:dur="3250" advTm="4000">
        <p:split orient="vert"/>
      </p:transition>
    </mc:Choice>
    <mc:Fallback>
      <p:transition spd="slow" advTm="4000">
        <p:split orient="vert"/>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4035" name="Picture 3" descr="C:\Users\Lucienne\Desktop\Image4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4833" y="-71437"/>
            <a:ext cx="9607550" cy="54006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03905026"/>
      </p:ext>
    </p:extLst>
  </p:cSld>
  <p:clrMapOvr>
    <a:masterClrMapping/>
  </p:clrMapOvr>
  <mc:AlternateContent xmlns:mc="http://schemas.openxmlformats.org/markup-compatibility/2006">
    <mc:Choice xmlns:p14="http://schemas.microsoft.com/office/powerpoint/2010/main" Requires="p14">
      <p:transition spd="slow" p14:dur="3250" advTm="4000">
        <p:split orient="vert"/>
      </p:transition>
    </mc:Choice>
    <mc:Fallback>
      <p:transition spd="slow" advTm="4000">
        <p:split orient="vert"/>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5059" name="Picture 3" descr="C:\Users\Lucienne\Desktop\Image44.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1784" y="-1808"/>
            <a:ext cx="9863138" cy="55467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11812540"/>
      </p:ext>
    </p:extLst>
  </p:cSld>
  <p:clrMapOvr>
    <a:masterClrMapping/>
  </p:clrMapOvr>
  <mc:AlternateContent xmlns:mc="http://schemas.openxmlformats.org/markup-compatibility/2006">
    <mc:Choice xmlns:p14="http://schemas.microsoft.com/office/powerpoint/2010/main" Requires="p14">
      <p:transition spd="slow" p14:dur="3250" advTm="4000">
        <p:split orient="vert"/>
      </p:transition>
    </mc:Choice>
    <mc:Fallback>
      <p:transition spd="slow" advTm="4000">
        <p:split orient="vert"/>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7" name="Picture 3" descr="C:\Users\Lucienne\Desktop\Image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327" y="-51027"/>
            <a:ext cx="9601201" cy="54006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01600390"/>
      </p:ext>
    </p:extLst>
  </p:cSld>
  <p:clrMapOvr>
    <a:masterClrMapping/>
  </p:clrMapOvr>
  <mc:AlternateContent xmlns:mc="http://schemas.openxmlformats.org/markup-compatibility/2006">
    <mc:Choice xmlns:p14="http://schemas.microsoft.com/office/powerpoint/2010/main" Requires="p14">
      <p:transition spd="slow" p14:dur="3250" advTm="4000">
        <p:split orient="vert"/>
      </p:transition>
    </mc:Choice>
    <mc:Fallback>
      <p:transition spd="slow" advTm="4000">
        <p:split orient="vert"/>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6082" name="Picture 2" descr="C:\Users\Lucienne\Desktop\Mes fins de page de pps\Image1 (2) - Copie.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215701"/>
            <a:ext cx="9361488" cy="5544939"/>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720304" y="1152451"/>
            <a:ext cx="4679950" cy="738664"/>
          </a:xfrm>
          <a:prstGeom prst="rect">
            <a:avLst/>
          </a:prstGeom>
        </p:spPr>
        <p:txBody>
          <a:bodyPr>
            <a:spAutoFit/>
          </a:bodyPr>
          <a:lstStyle/>
          <a:p>
            <a:r>
              <a:rPr lang="fr-FR" sz="1400" dirty="0" smtClean="0">
                <a:solidFill>
                  <a:srgbClr val="C00000"/>
                </a:solidFill>
                <a:latin typeface="Angsana New" panose="02020603050405020304" pitchFamily="18" charset="-34"/>
                <a:cs typeface="Angsana New" panose="02020603050405020304" pitchFamily="18" charset="-34"/>
              </a:rPr>
              <a:t>Accueil - </a:t>
            </a:r>
            <a:r>
              <a:rPr lang="fr-FR" sz="1400" dirty="0" err="1" smtClean="0">
                <a:solidFill>
                  <a:srgbClr val="C00000"/>
                </a:solidFill>
                <a:latin typeface="Angsana New" panose="02020603050405020304" pitchFamily="18" charset="-34"/>
                <a:cs typeface="Angsana New" panose="02020603050405020304" pitchFamily="18" charset="-34"/>
              </a:rPr>
              <a:t>Akia</a:t>
            </a:r>
            <a:endParaRPr lang="fr-FR" sz="1400" dirty="0" smtClean="0">
              <a:solidFill>
                <a:srgbClr val="C00000"/>
              </a:solidFill>
              <a:latin typeface="Angsana New" panose="02020603050405020304" pitchFamily="18" charset="-34"/>
              <a:cs typeface="Angsana New" panose="02020603050405020304" pitchFamily="18" charset="-34"/>
            </a:endParaRPr>
          </a:p>
          <a:p>
            <a:r>
              <a:rPr lang="fr-FR" sz="1400" dirty="0" smtClean="0">
                <a:solidFill>
                  <a:srgbClr val="C00000"/>
                </a:solidFill>
                <a:latin typeface="Angsana New" panose="02020603050405020304" pitchFamily="18" charset="-34"/>
                <a:cs typeface="Angsana New" panose="02020603050405020304" pitchFamily="18" charset="-34"/>
                <a:hlinkClick r:id="rId3"/>
              </a:rPr>
              <a:t>http://akia.eklablog.fr/</a:t>
            </a:r>
            <a:r>
              <a:rPr lang="fr-FR" sz="1400" dirty="0" smtClean="0">
                <a:solidFill>
                  <a:srgbClr val="C00000"/>
                </a:solidFill>
                <a:latin typeface="Angsana New" panose="02020603050405020304" pitchFamily="18" charset="-34"/>
                <a:cs typeface="Angsana New" panose="02020603050405020304" pitchFamily="18" charset="-34"/>
              </a:rPr>
              <a:t>  </a:t>
            </a:r>
            <a:r>
              <a:rPr lang="fr-FR" sz="1400" dirty="0" err="1" smtClean="0">
                <a:solidFill>
                  <a:srgbClr val="C00000"/>
                </a:solidFill>
                <a:latin typeface="Angsana New" panose="02020603050405020304" pitchFamily="18" charset="-34"/>
                <a:cs typeface="Angsana New" panose="02020603050405020304" pitchFamily="18" charset="-34"/>
              </a:rPr>
              <a:t>ppsx</a:t>
            </a:r>
            <a:r>
              <a:rPr lang="fr-FR" sz="1400" dirty="0" smtClean="0">
                <a:solidFill>
                  <a:srgbClr val="C00000"/>
                </a:solidFill>
                <a:latin typeface="Angsana New" panose="02020603050405020304" pitchFamily="18" charset="-34"/>
                <a:cs typeface="Angsana New" panose="02020603050405020304" pitchFamily="18" charset="-34"/>
              </a:rPr>
              <a:t> </a:t>
            </a:r>
            <a:r>
              <a:rPr lang="fr-FR" sz="1400" dirty="0" err="1" smtClean="0">
                <a:solidFill>
                  <a:srgbClr val="C00000"/>
                </a:solidFill>
                <a:latin typeface="Angsana New" panose="02020603050405020304" pitchFamily="18" charset="-34"/>
                <a:cs typeface="Angsana New" panose="02020603050405020304" pitchFamily="18" charset="-34"/>
              </a:rPr>
              <a:t>Akia</a:t>
            </a:r>
            <a:endParaRPr lang="fr-FR" sz="1400" dirty="0" smtClean="0">
              <a:solidFill>
                <a:srgbClr val="C00000"/>
              </a:solidFill>
              <a:latin typeface="Angsana New" panose="02020603050405020304" pitchFamily="18" charset="-34"/>
              <a:cs typeface="Angsana New" panose="02020603050405020304" pitchFamily="18" charset="-34"/>
            </a:endParaRPr>
          </a:p>
          <a:p>
            <a:endParaRPr lang="fr-FR" sz="1400" dirty="0">
              <a:solidFill>
                <a:srgbClr val="C00000"/>
              </a:solidFill>
              <a:latin typeface="Angsana New" panose="02020603050405020304" pitchFamily="18" charset="-34"/>
              <a:cs typeface="Angsana New" panose="02020603050405020304" pitchFamily="18" charset="-34"/>
            </a:endParaRPr>
          </a:p>
        </p:txBody>
      </p:sp>
    </p:spTree>
    <p:extLst>
      <p:ext uri="{BB962C8B-B14F-4D97-AF65-F5344CB8AC3E}">
        <p14:creationId xmlns:p14="http://schemas.microsoft.com/office/powerpoint/2010/main" val="1058992225"/>
      </p:ext>
    </p:extLst>
  </p:cSld>
  <p:clrMapOvr>
    <a:masterClrMapping/>
  </p:clrMapOvr>
  <mc:AlternateContent xmlns:mc="http://schemas.openxmlformats.org/markup-compatibility/2006">
    <mc:Choice xmlns:p14="http://schemas.microsoft.com/office/powerpoint/2010/main" Requires="p14">
      <p:transition spd="slow" p14:dur="3250" advTm="4000">
        <p:split orient="vert"/>
      </p:transition>
    </mc:Choice>
    <mc:Fallback>
      <p:transition spd="slow" advTm="4000">
        <p:split orient="vert"/>
      </p:transition>
    </mc:Fallback>
  </mc:AlternateContent>
  <p:timing>
    <p:tnLst>
      <p:par>
        <p:cTn id="1" dur="indefinite" restart="never" nodeType="tmRoot"/>
      </p:par>
    </p:tn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304</TotalTime>
  <Words>319</Words>
  <Application>Microsoft Office PowerPoint</Application>
  <PresentationFormat>Personnalisé</PresentationFormat>
  <Paragraphs>24</Paragraphs>
  <Slides>30</Slides>
  <Notes>0</Notes>
  <HiddenSlides>0</HiddenSlides>
  <MMClips>0</MMClips>
  <ScaleCrop>false</ScaleCrop>
  <HeadingPairs>
    <vt:vector size="4" baseType="variant">
      <vt:variant>
        <vt:lpstr>Thème</vt:lpstr>
      </vt:variant>
      <vt:variant>
        <vt:i4>1</vt:i4>
      </vt:variant>
      <vt:variant>
        <vt:lpstr>Titres des diapositives</vt:lpstr>
      </vt:variant>
      <vt:variant>
        <vt:i4>30</vt:i4>
      </vt:variant>
    </vt:vector>
  </HeadingPairs>
  <TitlesOfParts>
    <vt:vector size="31" baseType="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Lucienne</dc:creator>
  <cp:lastModifiedBy>Utilisateur Admin</cp:lastModifiedBy>
  <cp:revision>28</cp:revision>
  <dcterms:created xsi:type="dcterms:W3CDTF">2018-06-15T11:02:53Z</dcterms:created>
  <dcterms:modified xsi:type="dcterms:W3CDTF">2018-06-18T14:54:37Z</dcterms:modified>
</cp:coreProperties>
</file>