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YPJvh2u2cIOCaeos2LcOA==" hashData="2j9D3bVEfTLq0uXgYRHaT4QhBd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702" y="-8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AC44C-159F-48AB-8EC3-4926D0D33357}" type="datetimeFigureOut">
              <a:rPr lang="fr-FR" smtClean="0"/>
              <a:pPr/>
              <a:t>22/01/2019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D94B8-5EFC-4DDC-A51C-DC45BC7EA0AA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42976" y="416702"/>
            <a:ext cx="68580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vie" pitchFamily="82" charset="0"/>
              </a:rPr>
              <a:t>Falling</a:t>
            </a:r>
            <a:r>
              <a:rPr lang="fr-FR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vie" pitchFamily="82" charset="0"/>
              </a:rPr>
              <a:t> in love</a:t>
            </a:r>
            <a:endParaRPr lang="fr-FR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846" y="4822046"/>
            <a:ext cx="307183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vie" pitchFamily="82" charset="0"/>
              </a:rPr>
              <a:t>Auto et</a:t>
            </a:r>
            <a:endParaRPr lang="fr-FR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avie" pitchFamily="82" charset="0"/>
            </a:endParaRPr>
          </a:p>
        </p:txBody>
      </p:sp>
      <p:pic>
        <p:nvPicPr>
          <p:cNvPr id="8" name="Image 7" descr="music1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4524387"/>
            <a:ext cx="2000250" cy="809625"/>
          </a:xfrm>
          <a:prstGeom prst="rect">
            <a:avLst/>
          </a:prstGeom>
        </p:spPr>
      </p:pic>
      <p:pic>
        <p:nvPicPr>
          <p:cNvPr id="9" name="Image 8" descr="elvis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3570" y="2786062"/>
            <a:ext cx="3376894" cy="2928938"/>
          </a:xfrm>
          <a:prstGeom prst="rect">
            <a:avLst/>
          </a:prstGeom>
        </p:spPr>
      </p:pic>
      <p:pic>
        <p:nvPicPr>
          <p:cNvPr id="10" name="Image 9" descr="coeur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12" y="1250145"/>
            <a:ext cx="4214802" cy="3512335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ndAc>
      <p:stSnd>
        <p:snd r:embed="rId2" name="elvis.  fallinglo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coupledans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7966" cy="5715000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couplekis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26140"/>
          </a:xfrm>
        </p:spPr>
      </p:pic>
      <p:pic>
        <p:nvPicPr>
          <p:cNvPr id="6" name="Image 5" descr="1a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57422" y="714360"/>
            <a:ext cx="2357454" cy="1320505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a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089153" cy="5715000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aloc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923" cy="5715000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a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341" cy="5715000"/>
          </a:xfrm>
        </p:spPr>
      </p:pic>
      <p:pic>
        <p:nvPicPr>
          <p:cNvPr id="5" name="Image 4" descr="couplearbre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 elvi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7327" cy="5715000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couplemari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36298"/>
          </a:xfrm>
        </p:spPr>
      </p:pic>
      <p:pic>
        <p:nvPicPr>
          <p:cNvPr id="6" name="Image 5" descr="1atubam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928694"/>
            <a:ext cx="3749273" cy="4786306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a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21673" cy="5715000"/>
          </a:xfrm>
        </p:spPr>
      </p:pic>
      <p:pic>
        <p:nvPicPr>
          <p:cNvPr id="5" name="Image 4" descr="1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4920" cy="5715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6" name="Espace réservé du contenu 5" descr="couplemarié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35000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6" name="Espace réservé du contenu 5" descr="1acolla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5720511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5720511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aellcolla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5191" cy="5715000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7" name="Espace réservé du contenu 6" descr="1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8023" cy="5715000"/>
          </a:xfrm>
        </p:spPr>
      </p:pic>
      <p:pic>
        <p:nvPicPr>
          <p:cNvPr id="4" name="Image 3" descr="1aaa.jpg"/>
          <p:cNvPicPr>
            <a:picLocks noChangeAspect="1"/>
          </p:cNvPicPr>
          <p:nvPr/>
        </p:nvPicPr>
        <p:blipFill>
          <a:blip r:embed="rId3" cstate="print"/>
          <a:srcRect t="2500"/>
          <a:stretch>
            <a:fillRect/>
          </a:stretch>
        </p:blipFill>
        <p:spPr>
          <a:xfrm>
            <a:off x="10315" y="0"/>
            <a:ext cx="9123369" cy="5715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couplefeuill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01289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accou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3409"/>
          <a:stretch>
            <a:fillRect/>
          </a:stretch>
        </p:blipFill>
        <p:spPr>
          <a:xfrm>
            <a:off x="0" y="0"/>
            <a:ext cx="9189950" cy="5715000"/>
          </a:xfrm>
        </p:spPr>
      </p:pic>
      <p:pic>
        <p:nvPicPr>
          <p:cNvPr id="5" name="Image 4" descr="couplfeuil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coupletra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couplemerarbr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682912"/>
          </a:xfrm>
        </p:spPr>
      </p:pic>
      <p:sp>
        <p:nvSpPr>
          <p:cNvPr id="5" name="Rectangle 4"/>
          <p:cNvSpPr/>
          <p:nvPr/>
        </p:nvSpPr>
        <p:spPr>
          <a:xfrm>
            <a:off x="6786578" y="2643186"/>
            <a:ext cx="2357422" cy="3071814"/>
          </a:xfrm>
          <a:prstGeom prst="rect">
            <a:avLst/>
          </a:prstGeom>
          <a:blipFill dpi="0" rotWithShape="1">
            <a:blip r:embed="rId3" cstate="print">
              <a:alphaModFix amt="4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a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7668" cy="5715000"/>
          </a:xfrm>
        </p:spPr>
      </p:pic>
      <p:pic>
        <p:nvPicPr>
          <p:cNvPr id="5" name="Image 4" descr="1aaj1.jpg"/>
          <p:cNvPicPr>
            <a:picLocks noChangeAspect="1"/>
          </p:cNvPicPr>
          <p:nvPr/>
        </p:nvPicPr>
        <p:blipFill>
          <a:blip r:embed="rId3" cstate="print"/>
          <a:srcRect l="1742" r="1583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ach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4864" cy="5715000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1a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08644" cy="5715000"/>
          </a:xfr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elvis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6479" y="2428872"/>
            <a:ext cx="3623985" cy="31432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2976" y="785798"/>
            <a:ext cx="546871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avie" pitchFamily="82" charset="0"/>
              </a:rPr>
              <a:t>FIN</a:t>
            </a:r>
            <a:endParaRPr lang="fr-FR" sz="8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" y="4071946"/>
            <a:ext cx="378618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Par: Jean pierre</a:t>
            </a:r>
          </a:p>
          <a:p>
            <a:pPr algn="ctr"/>
            <a:r>
              <a:rPr lang="fr-FR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Janvier 2019</a:t>
            </a:r>
            <a:endParaRPr lang="fr-FR" sz="28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lling in lov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Falling in love</Template>
  <TotalTime>9</TotalTime>
  <Words>12</Words>
  <Application>Microsoft Office PowerPoint</Application>
  <PresentationFormat>Affichage à l'écran (16:10)</PresentationFormat>
  <Paragraphs>5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Falling in love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Jean-Pierre</dc:creator>
  <cp:lastModifiedBy>Jean-Pierre</cp:lastModifiedBy>
  <cp:revision>1</cp:revision>
  <dcterms:created xsi:type="dcterms:W3CDTF">2019-01-22T12:57:49Z</dcterms:created>
  <dcterms:modified xsi:type="dcterms:W3CDTF">2019-01-22T13:07:12Z</dcterms:modified>
</cp:coreProperties>
</file>