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0"/>
  </p:notesMasterIdLst>
  <p:sldIdLst>
    <p:sldId id="335" r:id="rId2"/>
    <p:sldId id="258" r:id="rId3"/>
    <p:sldId id="263" r:id="rId4"/>
    <p:sldId id="262" r:id="rId5"/>
    <p:sldId id="265" r:id="rId6"/>
    <p:sldId id="269" r:id="rId7"/>
    <p:sldId id="261" r:id="rId8"/>
    <p:sldId id="264" r:id="rId9"/>
    <p:sldId id="270" r:id="rId10"/>
    <p:sldId id="271" r:id="rId11"/>
    <p:sldId id="272" r:id="rId12"/>
    <p:sldId id="274" r:id="rId13"/>
    <p:sldId id="275" r:id="rId14"/>
    <p:sldId id="276" r:id="rId15"/>
    <p:sldId id="278" r:id="rId16"/>
    <p:sldId id="284" r:id="rId17"/>
    <p:sldId id="282" r:id="rId18"/>
    <p:sldId id="285" r:id="rId19"/>
    <p:sldId id="288" r:id="rId20"/>
    <p:sldId id="289" r:id="rId21"/>
    <p:sldId id="286" r:id="rId22"/>
    <p:sldId id="290" r:id="rId23"/>
    <p:sldId id="297" r:id="rId24"/>
    <p:sldId id="301" r:id="rId25"/>
    <p:sldId id="311" r:id="rId26"/>
    <p:sldId id="313" r:id="rId27"/>
    <p:sldId id="314" r:id="rId28"/>
    <p:sldId id="287" r:id="rId29"/>
    <p:sldId id="316" r:id="rId30"/>
    <p:sldId id="294" r:id="rId31"/>
    <p:sldId id="300" r:id="rId32"/>
    <p:sldId id="303" r:id="rId33"/>
    <p:sldId id="304" r:id="rId34"/>
    <p:sldId id="325" r:id="rId35"/>
    <p:sldId id="326" r:id="rId36"/>
    <p:sldId id="321" r:id="rId37"/>
    <p:sldId id="327" r:id="rId38"/>
    <p:sldId id="310" r:id="rId39"/>
    <p:sldId id="277" r:id="rId40"/>
    <p:sldId id="279" r:id="rId41"/>
    <p:sldId id="312" r:id="rId42"/>
    <p:sldId id="281" r:id="rId43"/>
    <p:sldId id="330" r:id="rId44"/>
    <p:sldId id="293" r:id="rId45"/>
    <p:sldId id="318" r:id="rId46"/>
    <p:sldId id="296" r:id="rId47"/>
    <p:sldId id="302" r:id="rId48"/>
    <p:sldId id="305" r:id="rId49"/>
    <p:sldId id="306" r:id="rId50"/>
    <p:sldId id="320" r:id="rId51"/>
    <p:sldId id="331" r:id="rId52"/>
    <p:sldId id="332" r:id="rId53"/>
    <p:sldId id="322" r:id="rId54"/>
    <p:sldId id="280" r:id="rId55"/>
    <p:sldId id="315" r:id="rId56"/>
    <p:sldId id="323" r:id="rId57"/>
    <p:sldId id="283" r:id="rId58"/>
    <p:sldId id="292" r:id="rId59"/>
    <p:sldId id="317" r:id="rId60"/>
    <p:sldId id="324" r:id="rId61"/>
    <p:sldId id="328" r:id="rId62"/>
    <p:sldId id="319" r:id="rId63"/>
    <p:sldId id="299" r:id="rId64"/>
    <p:sldId id="307" r:id="rId65"/>
    <p:sldId id="333" r:id="rId66"/>
    <p:sldId id="298" r:id="rId67"/>
    <p:sldId id="334" r:id="rId68"/>
    <p:sldId id="336" r:id="rId69"/>
  </p:sldIdLst>
  <p:sldSz cx="9144000" cy="5143500" type="screen16x9"/>
  <p:notesSz cx="6858000" cy="9144000"/>
  <p:defaultTextStyle>
    <a:defPPr>
      <a:defRPr lang="zh-TW"/>
    </a:defPPr>
    <a:lvl1pPr marL="0" algn="l" defTabSz="761970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1pPr>
    <a:lvl2pPr marL="380985" algn="l" defTabSz="761970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2pPr>
    <a:lvl3pPr marL="761970" algn="l" defTabSz="761970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3pPr>
    <a:lvl4pPr marL="1142954" algn="l" defTabSz="761970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4pPr>
    <a:lvl5pPr marL="1523939" algn="l" defTabSz="761970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5pPr>
    <a:lvl6pPr marL="1904924" algn="l" defTabSz="761970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6pPr>
    <a:lvl7pPr marL="2285909" algn="l" defTabSz="761970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7pPr>
    <a:lvl8pPr marL="2666893" algn="l" defTabSz="761970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8pPr>
    <a:lvl9pPr marL="3047878" algn="l" defTabSz="761970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49mEoowhHtEMUURPxmL8w==" hashData="DMP44npJVtxIm/P5qnQsvCtFEh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76" autoAdjust="0"/>
    <p:restoredTop sz="94660"/>
  </p:normalViewPr>
  <p:slideViewPr>
    <p:cSldViewPr>
      <p:cViewPr varScale="1">
        <p:scale>
          <a:sx n="120" d="100"/>
          <a:sy n="120" d="100"/>
        </p:scale>
        <p:origin x="-114" y="-47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5776C5-82FF-4D35-97FF-9F1AFB4D5673}" type="datetimeFigureOut">
              <a:rPr lang="zh-TW" altLang="en-US" smtClean="0"/>
              <a:pPr/>
              <a:t>2015/7/1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5EB28C-C4DC-4068-B337-83D85607AE9E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1766148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80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619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429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239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04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6668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0478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5C5A4-1CEE-4914-BA0F-D23BC545DBF0}" type="datetime1">
              <a:rPr lang="zh-TW" altLang="en-US" smtClean="0"/>
              <a:pPr/>
              <a:t>2015/7/1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613574161"/>
      </p:ext>
    </p:extLst>
  </p:cSld>
  <p:clrMapOvr>
    <a:masterClrMapping/>
  </p:clrMapOvr>
  <p:transition spd="slow" advTm="6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200D9-3739-4F4B-B332-5A78948D5124}" type="datetime1">
              <a:rPr lang="zh-TW" altLang="en-US" smtClean="0"/>
              <a:pPr/>
              <a:t>2015/7/1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995758906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33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328F4-F1D1-4EB7-A5DD-67FCEA08055E}" type="datetime1">
              <a:rPr lang="zh-TW" altLang="en-US" smtClean="0"/>
              <a:pPr/>
              <a:t>2015/7/1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661402656"/>
      </p:ext>
    </p:extLst>
  </p:cSld>
  <p:clrMapOvr>
    <a:masterClrMapping/>
  </p:clrMapOvr>
  <p:transition spd="slow" advTm="6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514351" y="1200151"/>
            <a:ext cx="4552950" cy="3394472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219700" y="1200151"/>
            <a:ext cx="4552950" cy="3394472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96910-994A-4A01-8D78-C8129A96A4D5}" type="datetime1">
              <a:rPr lang="zh-TW" altLang="en-US" smtClean="0"/>
              <a:pPr/>
              <a:t>2015/7/1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523502616"/>
      </p:ext>
    </p:extLst>
  </p:cSld>
  <p:clrMapOvr>
    <a:masterClrMapping/>
  </p:clrMapOvr>
  <p:transition spd="slow" advTm="6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700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00" b="1"/>
            </a:lvl4pPr>
            <a:lvl5pPr marL="1523939" indent="0">
              <a:buNone/>
              <a:defRPr sz="1300" b="1"/>
            </a:lvl5pPr>
            <a:lvl6pPr marL="1904924" indent="0">
              <a:buNone/>
              <a:defRPr sz="1300" b="1"/>
            </a:lvl6pPr>
            <a:lvl7pPr marL="2285909" indent="0">
              <a:buNone/>
              <a:defRPr sz="1300" b="1"/>
            </a:lvl7pPr>
            <a:lvl8pPr marL="2666893" indent="0">
              <a:buNone/>
              <a:defRPr sz="1300" b="1"/>
            </a:lvl8pPr>
            <a:lvl9pPr marL="3047878" indent="0">
              <a:buNone/>
              <a:defRPr sz="13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700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00" b="1"/>
            </a:lvl4pPr>
            <a:lvl5pPr marL="1523939" indent="0">
              <a:buNone/>
              <a:defRPr sz="1300" b="1"/>
            </a:lvl5pPr>
            <a:lvl6pPr marL="1904924" indent="0">
              <a:buNone/>
              <a:defRPr sz="1300" b="1"/>
            </a:lvl6pPr>
            <a:lvl7pPr marL="2285909" indent="0">
              <a:buNone/>
              <a:defRPr sz="1300" b="1"/>
            </a:lvl7pPr>
            <a:lvl8pPr marL="2666893" indent="0">
              <a:buNone/>
              <a:defRPr sz="1300" b="1"/>
            </a:lvl8pPr>
            <a:lvl9pPr marL="3047878" indent="0">
              <a:buNone/>
              <a:defRPr sz="13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25CC2-0D60-439D-A16F-30D2BE977C46}" type="datetime1">
              <a:rPr lang="zh-TW" altLang="en-US" smtClean="0"/>
              <a:pPr/>
              <a:t>2015/7/1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545796972"/>
      </p:ext>
    </p:extLst>
  </p:cSld>
  <p:clrMapOvr>
    <a:masterClrMapping/>
  </p:clrMapOvr>
  <p:transition spd="slow" advTm="6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FFE2B-973B-4361-A117-CB46BD016634}" type="datetime1">
              <a:rPr lang="zh-TW" altLang="en-US" smtClean="0"/>
              <a:pPr/>
              <a:t>2015/7/1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03617596"/>
      </p:ext>
    </p:extLst>
  </p:cSld>
  <p:clrMapOvr>
    <a:masterClrMapping/>
  </p:clrMapOvr>
  <p:transition spd="slow" advTm="6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A0183-F7AB-4D52-B5F7-E53A04E2D87A}" type="datetime1">
              <a:rPr lang="zh-TW" altLang="en-US" smtClean="0"/>
              <a:pPr/>
              <a:t>2015/7/1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00588062"/>
      </p:ext>
    </p:extLst>
  </p:cSld>
  <p:clrMapOvr>
    <a:masterClrMapping/>
  </p:clrMapOvr>
  <p:transition spd="slow" advTm="6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17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200"/>
            </a:lvl1pPr>
            <a:lvl2pPr marL="380985" indent="0">
              <a:buNone/>
              <a:defRPr sz="1000"/>
            </a:lvl2pPr>
            <a:lvl3pPr marL="761970" indent="0">
              <a:buNone/>
              <a:defRPr sz="800"/>
            </a:lvl3pPr>
            <a:lvl4pPr marL="1142954" indent="0">
              <a:buNone/>
              <a:defRPr sz="700"/>
            </a:lvl4pPr>
            <a:lvl5pPr marL="1523939" indent="0">
              <a:buNone/>
              <a:defRPr sz="700"/>
            </a:lvl5pPr>
            <a:lvl6pPr marL="1904924" indent="0">
              <a:buNone/>
              <a:defRPr sz="700"/>
            </a:lvl6pPr>
            <a:lvl7pPr marL="2285909" indent="0">
              <a:buNone/>
              <a:defRPr sz="700"/>
            </a:lvl7pPr>
            <a:lvl8pPr marL="2666893" indent="0">
              <a:buNone/>
              <a:defRPr sz="700"/>
            </a:lvl8pPr>
            <a:lvl9pPr marL="3047878" indent="0">
              <a:buNone/>
              <a:defRPr sz="7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0F240-D8A9-4C2F-9869-2560633924E9}" type="datetime1">
              <a:rPr lang="zh-TW" altLang="en-US" smtClean="0"/>
              <a:pPr/>
              <a:t>2015/7/1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899846495"/>
      </p:ext>
    </p:extLst>
  </p:cSld>
  <p:clrMapOvr>
    <a:masterClrMapping/>
  </p:clrMapOvr>
  <p:transition spd="slow" advTm="6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17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2700"/>
            </a:lvl1pPr>
            <a:lvl2pPr marL="380985" indent="0">
              <a:buNone/>
              <a:defRPr sz="2300"/>
            </a:lvl2pPr>
            <a:lvl3pPr marL="761970" indent="0">
              <a:buNone/>
              <a:defRPr sz="2000"/>
            </a:lvl3pPr>
            <a:lvl4pPr marL="1142954" indent="0">
              <a:buNone/>
              <a:defRPr sz="1700"/>
            </a:lvl4pPr>
            <a:lvl5pPr marL="1523939" indent="0">
              <a:buNone/>
              <a:defRPr sz="1700"/>
            </a:lvl5pPr>
            <a:lvl6pPr marL="1904924" indent="0">
              <a:buNone/>
              <a:defRPr sz="1700"/>
            </a:lvl6pPr>
            <a:lvl7pPr marL="2285909" indent="0">
              <a:buNone/>
              <a:defRPr sz="1700"/>
            </a:lvl7pPr>
            <a:lvl8pPr marL="2666893" indent="0">
              <a:buNone/>
              <a:defRPr sz="1700"/>
            </a:lvl8pPr>
            <a:lvl9pPr marL="3047878" indent="0">
              <a:buNone/>
              <a:defRPr sz="1700"/>
            </a:lvl9pPr>
          </a:lstStyle>
          <a:p>
            <a:r>
              <a:rPr lang="zh-TW" altLang="en-US" smtClean="0"/>
              <a:t>按一下圖示以新增圖片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200"/>
            </a:lvl1pPr>
            <a:lvl2pPr marL="380985" indent="0">
              <a:buNone/>
              <a:defRPr sz="1000"/>
            </a:lvl2pPr>
            <a:lvl3pPr marL="761970" indent="0">
              <a:buNone/>
              <a:defRPr sz="800"/>
            </a:lvl3pPr>
            <a:lvl4pPr marL="1142954" indent="0">
              <a:buNone/>
              <a:defRPr sz="700"/>
            </a:lvl4pPr>
            <a:lvl5pPr marL="1523939" indent="0">
              <a:buNone/>
              <a:defRPr sz="700"/>
            </a:lvl5pPr>
            <a:lvl6pPr marL="1904924" indent="0">
              <a:buNone/>
              <a:defRPr sz="700"/>
            </a:lvl6pPr>
            <a:lvl7pPr marL="2285909" indent="0">
              <a:buNone/>
              <a:defRPr sz="700"/>
            </a:lvl7pPr>
            <a:lvl8pPr marL="2666893" indent="0">
              <a:buNone/>
              <a:defRPr sz="700"/>
            </a:lvl8pPr>
            <a:lvl9pPr marL="3047878" indent="0">
              <a:buNone/>
              <a:defRPr sz="7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1A243-6A92-4E68-A1A3-DCF69D421B99}" type="datetime1">
              <a:rPr lang="zh-TW" altLang="en-US" smtClean="0"/>
              <a:pPr/>
              <a:t>2015/7/1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285251333"/>
      </p:ext>
    </p:extLst>
  </p:cSld>
  <p:clrMapOvr>
    <a:masterClrMapping/>
  </p:clrMapOvr>
  <p:transition spd="slow" advTm="6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A8753-B79E-4459-829C-1E3C12D85B9F}" type="datetime1">
              <a:rPr lang="zh-TW" altLang="en-US" smtClean="0"/>
              <a:pPr/>
              <a:t>2015/7/1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032606088"/>
      </p:ext>
    </p:extLst>
  </p:cSld>
  <p:clrMapOvr>
    <a:masterClrMapping/>
  </p:clrMapOvr>
  <p:transition spd="slow" advTm="6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458076" y="205980"/>
            <a:ext cx="2314575" cy="4388644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514351" y="205980"/>
            <a:ext cx="6791325" cy="4388644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F3051-DA17-4EBC-8055-CB7D9252144C}" type="datetime1">
              <a:rPr lang="zh-TW" altLang="en-US" smtClean="0"/>
              <a:pPr/>
              <a:t>2015/7/1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163990296"/>
      </p:ext>
    </p:extLst>
  </p:cSld>
  <p:clrMapOvr>
    <a:masterClrMapping/>
  </p:clrMapOvr>
  <p:transition spd="slow" advTm="6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76197" tIns="38098" rIns="76197" bIns="38098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76197" tIns="38098" rIns="76197" bIns="38098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76197" tIns="38098" rIns="76197" bIns="38098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9CB474-E830-4256-9FC8-0049462E9147}" type="datetime1">
              <a:rPr lang="zh-TW" altLang="en-US" smtClean="0"/>
              <a:pPr/>
              <a:t>2015/7/1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76197" tIns="38098" rIns="76197" bIns="38098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76456" y="4869656"/>
            <a:ext cx="471660" cy="273844"/>
          </a:xfrm>
          <a:prstGeom prst="rect">
            <a:avLst/>
          </a:prstGeom>
        </p:spPr>
        <p:txBody>
          <a:bodyPr vert="horz" lIns="76197" tIns="38098" rIns="76197" bIns="38098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8F5B9E-87A9-41AC-8C3D-65B69374B3D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9880589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fade/>
  </p:transition>
  <p:timing>
    <p:tnLst>
      <p:par>
        <p:cTn id="1" dur="indefinite" restart="never" nodeType="tmRoot"/>
      </p:par>
    </p:tnLst>
  </p:timing>
  <p:hf hdr="0" ftr="0" dt="0"/>
  <p:txStyles>
    <p:titleStyle>
      <a:lvl1pPr algn="ctr" defTabSz="761970" rtl="0" eaLnBrk="1" latinLnBrk="0" hangingPunct="1">
        <a:spcBef>
          <a:spcPct val="0"/>
        </a:spcBef>
        <a:buNone/>
        <a:defRPr sz="3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5739" indent="-285739" algn="l" defTabSz="7619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19100" indent="-238115" algn="l" defTabSz="761970" rtl="0" eaLnBrk="1" latinLnBrk="0" hangingPunct="1">
        <a:spcBef>
          <a:spcPct val="20000"/>
        </a:spcBef>
        <a:buFont typeface="Arial" panose="020B0604020202020204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spcBef>
          <a:spcPct val="20000"/>
        </a:spcBef>
        <a:buFont typeface="Arial" panose="020B0604020202020204" pitchFamily="34" charset="0"/>
        <a:buChar char="–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spcBef>
          <a:spcPct val="20000"/>
        </a:spcBef>
        <a:buFont typeface="Arial" panose="020B0604020202020204" pitchFamily="34" charset="0"/>
        <a:buChar char="»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gfun.be/" TargetMode="External"/><Relationship Id="rId2" Type="http://schemas.openxmlformats.org/officeDocument/2006/relationships/hyperlink" Target="http://greekcircui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7" name="Picture 3" descr="D:\新下載資料\00010_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-17709" y="0"/>
            <a:ext cx="9177993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標題 1"/>
          <p:cNvSpPr txBox="1">
            <a:spLocks/>
          </p:cNvSpPr>
          <p:nvPr/>
        </p:nvSpPr>
        <p:spPr>
          <a:xfrm>
            <a:off x="0" y="389111"/>
            <a:ext cx="9144000" cy="454447"/>
          </a:xfrm>
          <a:prstGeom prst="rect">
            <a:avLst/>
          </a:prstGeom>
        </p:spPr>
        <p:txBody>
          <a:bodyPr vert="horz" lIns="76197" tIns="38098" rIns="76197" bIns="38098" rtlCol="0" anchor="ctr"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>
            <a:lvl1pPr algn="ctr" defTabSz="761970" rtl="0" eaLnBrk="1" latinLnBrk="0" hangingPunct="1">
              <a:spcBef>
                <a:spcPct val="0"/>
              </a:spcBef>
              <a:buNone/>
              <a:defRPr sz="37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2000" b="1" dirty="0" smtClean="0">
                <a:ln w="50800"/>
                <a:solidFill>
                  <a:schemeClr val="accent3">
                    <a:lumMod val="50000"/>
                  </a:schemeClr>
                </a:solidFill>
                <a:effectLst>
                  <a:reflection blurRad="6350" stA="50000" endA="300" endPos="50000" dist="29997" dir="5400000" sy="-100000" algn="bl" rotWithShape="0"/>
                </a:effectLst>
              </a:rPr>
              <a:t>Awarded Photos -- The 3rd Greek Photographic Circuit 2015 (1)</a:t>
            </a:r>
            <a:endParaRPr lang="zh-TW" altLang="en-US" sz="2000" b="1" dirty="0">
              <a:ln w="50800"/>
              <a:solidFill>
                <a:schemeClr val="accent3">
                  <a:lumMod val="50000"/>
                </a:schemeClr>
              </a:solidFill>
              <a:effectLst>
                <a:reflection blurRad="6350" stA="50000" endA="300" endPos="50000" dist="29997" dir="5400000" sy="-100000" algn="bl" rotWithShape="0"/>
              </a:effectLst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1</a:t>
            </a:fld>
            <a:endParaRPr lang="zh-TW" altLang="en-US"/>
          </a:p>
        </p:txBody>
      </p:sp>
      <p:pic>
        <p:nvPicPr>
          <p:cNvPr id="9" name="Picture 8" descr="CD (ani).gif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323528" y="4443958"/>
            <a:ext cx="449585" cy="449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77192571"/>
      </p:ext>
    </p:extLst>
  </p:cSld>
  <p:clrMapOvr>
    <a:masterClrMapping/>
  </p:clrMapOvr>
  <p:transition spd="slow" advTm="7000">
    <p:fade/>
    <p:sndAc>
      <p:stSnd loop="1">
        <p:snd r:embed="rId2" name="Andy Williams-On The Street Where You Liv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7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75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074" name="Picture 2" descr="http://greekcircuit.com/images/current-submission/USER-GALLERY-3649/BUI_VAN_CHUNG-FISH_POND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700" b="5410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矩形 5"/>
          <p:cNvSpPr/>
          <p:nvPr/>
        </p:nvSpPr>
        <p:spPr>
          <a:xfrm>
            <a:off x="107504" y="246588"/>
            <a:ext cx="271099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>
                <a:solidFill>
                  <a:srgbClr val="C00000"/>
                </a:solidFill>
              </a:rPr>
              <a:t>VAN CHUNG BUI (Vietnam) - Best of Circuit 2015</a:t>
            </a:r>
            <a:endParaRPr lang="zh-TW" altLang="en-US" sz="1000" dirty="0">
              <a:solidFill>
                <a:srgbClr val="C00000"/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191131680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218" name="Picture 2" descr="http://greekcircuit.com/images/current-submission/USER-GALLERY-3649/BUI_VAN_CHUNG-SAND_ROA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0"/>
            <a:ext cx="7621537" cy="5156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755576" y="4739580"/>
            <a:ext cx="146386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>
                <a:solidFill>
                  <a:schemeClr val="tx1">
                    <a:lumMod val="85000"/>
                  </a:schemeClr>
                </a:solidFill>
              </a:rPr>
              <a:t>Photo by Van Chung Bui </a:t>
            </a:r>
            <a:endParaRPr lang="zh-TW" altLang="en-US" sz="1000" dirty="0">
              <a:solidFill>
                <a:schemeClr val="tx1">
                  <a:lumMod val="85000"/>
                </a:scheme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434246520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194" name="Picture 2" descr="http://greekcircuit.com/images/current-submission/USER-GALLERY-3649/BUI_VAN_CHUNG-OLD_KITCHE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1439" y="0"/>
            <a:ext cx="6844937" cy="5148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1111439" y="4731989"/>
            <a:ext cx="146386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>
                <a:solidFill>
                  <a:schemeClr val="tx1">
                    <a:lumMod val="85000"/>
                  </a:schemeClr>
                </a:solidFill>
              </a:rPr>
              <a:t>Photo by Van Chung Bui </a:t>
            </a:r>
            <a:endParaRPr lang="zh-TW" altLang="en-US" sz="1000" dirty="0">
              <a:solidFill>
                <a:schemeClr val="tx1">
                  <a:lumMod val="85000"/>
                </a:scheme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259189767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1266" name="Picture 2" descr="http://greekcircuit.com/images/current-submission/USER-GALLERY-3649/BUI_VAN_CHUNG-SMILING_FACE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9792" y="0"/>
            <a:ext cx="4151992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1203543" y="4608879"/>
            <a:ext cx="146386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>
                <a:solidFill>
                  <a:schemeClr val="tx1">
                    <a:lumMod val="85000"/>
                  </a:schemeClr>
                </a:solidFill>
              </a:rPr>
              <a:t>Photo by Van Chung Bui </a:t>
            </a:r>
            <a:endParaRPr lang="zh-TW" altLang="en-US" sz="1000" dirty="0">
              <a:solidFill>
                <a:schemeClr val="tx1">
                  <a:lumMod val="85000"/>
                </a:scheme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70649177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5362" name="Picture 2" descr="http://greekcircuit.com/images/current-submission/USER-GALLERY-3649/BUI_VAN_CHUNG-TRADITIONAL_FESTIV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09632" y="0"/>
            <a:ext cx="6846744" cy="5135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1259632" y="4750466"/>
            <a:ext cx="146386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>
                <a:solidFill>
                  <a:schemeClr val="tx1">
                    <a:lumMod val="85000"/>
                  </a:schemeClr>
                </a:solidFill>
              </a:rPr>
              <a:t>Photo by Van Chung Bui </a:t>
            </a:r>
            <a:endParaRPr lang="zh-TW" altLang="en-US" sz="1000" dirty="0">
              <a:solidFill>
                <a:schemeClr val="tx1">
                  <a:lumMod val="85000"/>
                </a:scheme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67503284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146" name="Picture 2" descr="http://greekcircuit.com/images/current-submission/USER-GALLERY-3649/BUI_VAN_CHUNG-INSECT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-14088"/>
            <a:ext cx="7691438" cy="5178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755576" y="4739580"/>
            <a:ext cx="146386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>
                <a:solidFill>
                  <a:schemeClr val="tx1">
                    <a:lumMod val="85000"/>
                  </a:schemeClr>
                </a:solidFill>
              </a:rPr>
              <a:t>Photo by Van Chung Bui </a:t>
            </a:r>
            <a:endParaRPr lang="zh-TW" altLang="en-US" sz="1000" dirty="0">
              <a:solidFill>
                <a:schemeClr val="tx1">
                  <a:lumMod val="85000"/>
                </a:scheme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388266938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42" name="Picture 2" descr="http://greekcircuit.com/images/current-submission/USER-GALLERY-3649/BUI_VAN_CHUNG-SARUS_CRANE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0"/>
            <a:ext cx="760227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827584" y="4731989"/>
            <a:ext cx="146386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>
                <a:solidFill>
                  <a:schemeClr val="tx1">
                    <a:lumMod val="85000"/>
                  </a:schemeClr>
                </a:solidFill>
              </a:rPr>
              <a:t>Photo by Van Chung Bui </a:t>
            </a:r>
            <a:endParaRPr lang="zh-TW" altLang="en-US" sz="1000" dirty="0">
              <a:solidFill>
                <a:schemeClr val="tx1">
                  <a:lumMod val="85000"/>
                </a:scheme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23866544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6386" name="Picture 2" descr="http://greekcircuit.com/images/current-submission/USER-GALLERY-3649/BUI_VAN_CHUNG-TWO_EGRET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17051" y="0"/>
            <a:ext cx="7083341" cy="5138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1068305" y="4731990"/>
            <a:ext cx="146386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>
                <a:solidFill>
                  <a:schemeClr val="tx1">
                    <a:lumMod val="85000"/>
                  </a:schemeClr>
                </a:solidFill>
              </a:rPr>
              <a:t>Photo by Van Chung Bui </a:t>
            </a:r>
            <a:endParaRPr lang="zh-TW" altLang="en-US" sz="1000" dirty="0">
              <a:solidFill>
                <a:schemeClr val="tx1">
                  <a:lumMod val="85000"/>
                </a:scheme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101356144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7410" name="Picture 2" descr="http://greekcircuit.com/images/gallery2015/awarded/CSABA_DAROCZI_-_SNOWFALL-HPSC_GOLD_MEDAL,FIAP_GOLD_MED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0"/>
            <a:ext cx="7680324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矩形 5"/>
          <p:cNvSpPr/>
          <p:nvPr/>
        </p:nvSpPr>
        <p:spPr>
          <a:xfrm>
            <a:off x="752533" y="305618"/>
            <a:ext cx="107273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b="1" dirty="0" smtClean="0">
                <a:solidFill>
                  <a:srgbClr val="FFC000"/>
                </a:solidFill>
              </a:rPr>
              <a:t>FIAP Gold Medal</a:t>
            </a:r>
            <a:endParaRPr lang="zh-TW" altLang="en-US" sz="1000" b="1" dirty="0">
              <a:solidFill>
                <a:srgbClr val="FFC000"/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50919725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8434" name="Picture 2" descr="http://www.concursosdigitales.com/uploads/as/260/works/1320/1323/9982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0"/>
            <a:ext cx="687923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1187624" y="4712686"/>
            <a:ext cx="175400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>
                <a:solidFill>
                  <a:schemeClr val="tx1">
                    <a:lumMod val="85000"/>
                  </a:schemeClr>
                </a:solidFill>
              </a:rPr>
              <a:t>School</a:t>
            </a:r>
          </a:p>
          <a:p>
            <a:r>
              <a:rPr lang="en-US" altLang="zh-TW" sz="1000" dirty="0" smtClean="0">
                <a:solidFill>
                  <a:schemeClr val="tx1">
                    <a:lumMod val="85000"/>
                  </a:schemeClr>
                </a:solidFill>
              </a:rPr>
              <a:t>Photo by Al </a:t>
            </a:r>
            <a:r>
              <a:rPr lang="en-US" altLang="zh-TW" sz="1000" dirty="0" err="1" smtClean="0">
                <a:solidFill>
                  <a:schemeClr val="tx1">
                    <a:lumMod val="85000"/>
                  </a:schemeClr>
                </a:solidFill>
              </a:rPr>
              <a:t>SulailiMohammed</a:t>
            </a:r>
            <a:endParaRPr lang="zh-TW" altLang="en-US" sz="1000" dirty="0">
              <a:solidFill>
                <a:schemeClr val="tx1">
                  <a:lumMod val="85000"/>
                </a:scheme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557624688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9458" name="Picture 2" descr="http://greekcircuit.com/images/gallery2015/awarded/CHAKRABORTY_SASWATI_-_DISTRESSED_CHILDHOOD-FIAP_GOLD_MED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7426"/>
            <a:ext cx="7704856" cy="5136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979371655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482" name="Picture 2" descr="http://greekcircuit.com/images/gallery2015/awarded/DETZNER_THOMAS_-_BODY_LANDSCAPES-FIAP_GOLD_MED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870942"/>
            <a:ext cx="9144001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482388461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1506" name="Picture 2" descr="http://greekcircuit.com/images/gallery2015/awarded/DUNCAN_VALERIE__-_FOLLOW_ME-FIAP_GOLD_MED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4340" y="0"/>
            <a:ext cx="7776092" cy="5135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371371850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  <a:alpha val="5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6626" name="Picture 2" descr="http://greekcircuit.com/images/gallery2015/awarded/EDWARDS_DAVID_L_-_SNOW_LEOPARD_IN_A_BLIZZARD-FIAP_GOLD_MED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714817"/>
            <a:ext cx="9144000" cy="4428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465334976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0000"/>
            <a:lumOff val="80000"/>
            <a:alpha val="2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8674" name="Picture 2" descr="http://greekcircuit.com/images/gallery2015/awarded/GEDDES_WENDY_-_SALT_WORKERS_NEAR_GNOC_DIEM-UPI_SILVER_MEDAL,FIAP_GOLD_MED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1"/>
            <a:ext cx="731469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511193949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9698" name="Picture 2" descr="http://greekcircuit.com/images/gallery2015/awarded/GENG_HONGJIE_-_PEEP-FIAP_GOLD_MED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800" y="-15566"/>
            <a:ext cx="3492998" cy="5159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633148321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1746" name="Picture 2" descr="http://greekcircuit.com/images/gallery2015/awarded/KARUNARATNE_ASELA_-_AGRESSION-PSA_GOLD_MEDAL,FIAP_GOLD_MEDAL,DIPLOMA_1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1"/>
            <a:ext cx="7715995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18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780278438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2770" name="Picture 2" descr="http://greekcircuit.com/images/gallery2015/awarded/LI_HONG__-_THE_COLD_WINDOW-UPI_GOLD_MEDAL,FIAP_GOLD_MED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0"/>
            <a:ext cx="6857999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628275036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3794" name="Picture 2" descr="http://greekcircuit.com/images/gallery2015/awarded/MCCALLUM_FRASER_-_THE_UPS_AND_DOWNS_OF_GRAND_CENTRAL-FIAP_GOLD_MED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7547" y="-21337"/>
            <a:ext cx="9166163" cy="5164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20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37293814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4818" name="Picture 2" descr="http://greekcircuit.com/images/gallery2015/awarded/MCKELVEY_ROSS_-_RED_SHAWL-FIAP_GOLD_MED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3728" y="-135"/>
            <a:ext cx="5135835" cy="5135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21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298050615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9938" name="Picture 2" descr="https://drscdn.500px.org/photo/103791753/m=1170/97805d6fa51aa411e397d46a199eaad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006778"/>
            <a:ext cx="9143999" cy="3149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9939" name="Picture 3" descr="D:\新下載資料\NG Traveler Photo of the Day  旅遊者每日一圖 2014.06\MOHANRAJ_ARUN_-_WILDEBEESTS_MIGRATION_MASAI_MARA-FIAP_GOLD_MEDA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699542"/>
            <a:ext cx="516096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22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715895014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1986" name="Picture 2" descr="http://greekcircuit.com/images/gallery2015/awarded/MUKHERJI_SUBHRANGHSHU_-_PAST_MEMORIES-FIAP_GOLD_MED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498" y="0"/>
            <a:ext cx="7715995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260319237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5058" name="Picture 2" descr="http://greekcircuit.com/images/gallery2015/awarded/PATEL_DILIP_J_-_ALL_HONOUR_TO_OUR_LORD-FIAP_GOLD_MED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970" y="0"/>
            <a:ext cx="8316416" cy="5136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24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428215922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6322" name="Picture 2" descr="http://greekcircuit.com/images/gallery2015/awarded/ALKILIC_CETIN_-_FISHING_UNDER_THE_ICE-PSA_GOLD_MED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2918" y="10566"/>
            <a:ext cx="7700144" cy="5132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25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318245552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8370" name="Picture 2" descr="http://greekcircuit.com/images/gallery2015/awarded/BRAMMALL_RAYMOND_-_RECLINING_NUDE-PSA_GOLD_MED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4491" y="0"/>
            <a:ext cx="742503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26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255244805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9394" name="Picture 2" descr="http://greekcircuit.com/images/gallery2015/awarded/BRENNAND_GARY_-__CUTTLEFISH-PSA_GOLD_MED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21164"/>
            <a:ext cx="7659789" cy="5122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27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444923260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0722" name="Picture 2" descr="http://greekcircuit.com/images/gallery2015/awarded/HULT_TINA_SIGNESDOTTIR_-_AMELIA-PSA_GOLD_MED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1753" y="3498"/>
            <a:ext cx="7710749" cy="5140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28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94025417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1442" name="Picture 2" descr="http://greekcircuit.com/images/gallery2015/awarded/HUTS_YVES_-_TWINS-PSA_GOLD_MEDAL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56" t="2116" r="1501" b="2010"/>
          <a:stretch/>
        </p:blipFill>
        <p:spPr bwMode="auto">
          <a:xfrm>
            <a:off x="-12589" y="0"/>
            <a:ext cx="9265109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29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855769172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7890" name="Picture 2" descr="http://greekcircuit.com/images/gallery2015/awarded/KRUGER_WILLEM_-_MUM_WITH_CUB_TAIL-PSA_GOLD_MEDAL,PSA_HONORABLE_MENTION,DIPLOMA_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4636" y="2364"/>
            <a:ext cx="8719852" cy="5141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30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829766099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4034" name="Picture 2" descr="http://greekcircuit.com/images/gallery2015/awarded/PALMUNEN_JANPETER_-_THE_LOOK-PSA_GOLD_MED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3728" y="-10122"/>
            <a:ext cx="5153621" cy="5153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31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322555692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7106" name="Picture 2" descr="http://greekcircuit.com/images/gallery2015/awarded/SALEHDASHTI_SALEH_-_WELCOME_MY_VILLAGE-PSA_GOLD_MED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6506" y="0"/>
            <a:ext cx="771599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32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226332205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8130" name="Picture 2" descr="http://greekcircuit.com/images/gallery2015/awarded/SONG_CHIYUE_-_KEEP_WATCH-PSA_GOLD_MEDAL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82" t="1184" r="821" b="1461"/>
          <a:stretch/>
        </p:blipFill>
        <p:spPr bwMode="auto">
          <a:xfrm>
            <a:off x="899592" y="39224"/>
            <a:ext cx="7275058" cy="5104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33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370980569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0658" name="Picture 2" descr="http://greekcircuit.com/images/gallery2015/awarded/SRIVASTAVA_MUKESH_-_THE_GAME_PLAYER-HPSC_BRONZE_MEDAL,PSA_GOLD_MED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2533" y="0"/>
            <a:ext cx="7740713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34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336995284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1682" name="Picture 2" descr="http://greekcircuit.com/images/gallery2015/awarded/URSO_MARCO_-_BEARS_FIGHTING-DIPLOMA_9,PSA_GOLD_MED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498" y="0"/>
            <a:ext cx="772721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35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962878397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6562" name="Picture 2" descr="http://greekcircuit.com/images/gallery2015/awarded/YANG_GUOMEI_-_THE_STARTING_TIDE-FIAP_HONORABLE_MENTION_1,PSA_GOLD_MED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0"/>
            <a:ext cx="7776864" cy="5167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36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612514467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2706" name="Picture 2" descr="http://greekcircuit.com/images/gallery2015/awarded/ZOLTAN_KISS_-_QUICK_HELP-PSA_GOLD_MED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58818" y="1456"/>
            <a:ext cx="7258695" cy="5142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37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740577604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5298" name="Picture 2" descr="http://greekcircuit.com/images/gallery2015/awarded/ALADAWI_ABDULRAHMAN_-_EYES-UPI_GOLD_MED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1"/>
            <a:ext cx="732679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0" y="16593"/>
            <a:ext cx="101983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b="1" dirty="0" smtClean="0">
                <a:solidFill>
                  <a:srgbClr val="FFC000"/>
                </a:solidFill>
              </a:rPr>
              <a:t>UPI Gold Medal</a:t>
            </a:r>
            <a:endParaRPr lang="zh-TW" altLang="en-US" sz="1000" b="1" dirty="0">
              <a:solidFill>
                <a:srgbClr val="FFC000"/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38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822039473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2530" name="Picture 2" descr="http://greekcircuit.com/images/gallery2015/awarded/ALSUBHI_AHMAD_-_MY_WORLD-UPI_BRONZE_MEDAL,UPI_GOLD_MEDAL,FIAP_HONORABLE_MENTION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4435" y="0"/>
            <a:ext cx="7715997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39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006789091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3554" name="Picture 2" descr="http://greekcircuit.com/images/gallery2015/awarded/BIRKELAND_TORE_JOHAN_-_DRINKING-UPI_GOLD_MED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0"/>
            <a:ext cx="7710392" cy="5139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40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56794942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7346" name="Picture 2" descr="http://greekcircuit.com/images/gallery2015/awarded/BIRKELAND_TORE_JOHAN_-_SUMMER_NIGHT-UPI_GOLD_MED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3393" y="5671"/>
            <a:ext cx="7700144" cy="5132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41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773171165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5602" name="Picture 2" descr="http://greekcircuit.com/images/gallery2015/awarded/EBRAHIM_ISA_-_IN_MY_HANDS-UPI_GOLD_MED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498" y="0"/>
            <a:ext cx="7697381" cy="5131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42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272761917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5778" name="Picture 2" descr="http://greekcircuit.com/images/gallery2015/awarded/GU_YONG_-_FLY_DANCE-UPI_GOLD_MED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82017"/>
            <a:ext cx="9144000" cy="4524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43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024883176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6866" name="Picture 2" descr="http://greekcircuit.com/images/gallery2015/awarded/HERBILLON_CHRISTIAN_-_LE_GRAND_PUITS-UPI_GOLD_MEDAL,FIAP_HONORABLE_MENTION_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0"/>
            <a:ext cx="777694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44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279438646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3490" name="Picture 2" descr="http://greekcircuit.com/images/gallery2015/awarded/KHALID_ALSABT_-_TRAVELER-UPI_HONORABLE_MENTION_3,UPI_GOLD_MED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1576" y="12970"/>
            <a:ext cx="7743743" cy="5130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45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643256118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0962" name="Picture 2" descr="http://greekcircuit.com/images/gallery2015/awarded/NAGAWAN_PIMPIN_-_A_BEAUTY-UPI_GOLD_MED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7646" y="7426"/>
            <a:ext cx="7704856" cy="5136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46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731498862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6082" name="Picture 2" descr="http://greekcircuit.com/images/gallery2015/awarded/PASSUELLO_ELIZABETH_-_RED_CHERRIES-UPI_GOLD_MED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1"/>
            <a:ext cx="743749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47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735050711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9154" name="Picture 2" descr="http://greekcircuit.com/images/gallery2015/awarded/TAY__DAVID_POEYCHER_-_INCENSE_OFFERING-DIPLOMA_7,UPI_GOLD_MEDAL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90" t="1767" r="977" b="2187"/>
          <a:stretch/>
        </p:blipFill>
        <p:spPr bwMode="auto">
          <a:xfrm>
            <a:off x="-1" y="0"/>
            <a:ext cx="9280053" cy="5140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swagatpackages.com/images/banner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73"/>
          <a:stretch/>
        </p:blipFill>
        <p:spPr bwMode="auto">
          <a:xfrm>
            <a:off x="8965" y="733336"/>
            <a:ext cx="9271087" cy="4252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48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684317997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1202" name="Picture 2" descr="http://greekcircuit.com/images/gallery2015/awarded/URSO_MARCO_-_THE_YOUNG_READER-UPI_GOLD_MED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17522" y="0"/>
            <a:ext cx="7251972" cy="5151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49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595943184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5538" name="Picture 2" descr="http://greekcircuit.com/images/gallery2015/awarded/YANG_GUOMEI_-_THE_MAJESTIC_APPEARANCE_IN_CREEK-UPI_SILVER_MEDAL,UPI_GOLD_MED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1"/>
            <a:ext cx="7596915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50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949719384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7826" name="Picture 2" descr="http://greekcircuit.com/images/gallery2015/awarded/YANG_JIA_-_THE_MORNING-UPI_GOLD_MED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2533" y="0"/>
            <a:ext cx="771599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51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97577669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6802" name="Picture 2" descr="http://greekcircuit.com/images/gallery2015/awarded/ALAMRI_MAJID_-_SAD_LOOK2-HPSC_GOLD_MED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67250" y="0"/>
            <a:ext cx="5125030" cy="5125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-871" y="51470"/>
            <a:ext cx="111120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b="1" dirty="0" smtClean="0">
                <a:solidFill>
                  <a:srgbClr val="FFC000"/>
                </a:solidFill>
              </a:rPr>
              <a:t>HPSC Gold Medal</a:t>
            </a:r>
            <a:endParaRPr lang="zh-TW" altLang="en-US" sz="1000" b="1" dirty="0">
              <a:solidFill>
                <a:srgbClr val="FFC000"/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52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669188972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7586" name="Picture 2" descr="http://greekcircuit.com/images/gallery2015/awarded/ALMUTAGHAWI__FADHEL__-_SUSPICIOUS_EYE-HPSC_BRONZE_MEDAL,FIAP_GOLD_MED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-4859"/>
            <a:ext cx="7723285" cy="5148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53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645121691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4578" name="Picture 2" descr="http://greekcircuit.com/images/gallery2015/awarded/BUENGER_HARRY_-_STOP_THE_TIME_-HPSC_GOLD_MED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7426"/>
            <a:ext cx="7704856" cy="5136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54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239343297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0418" name="Picture 2" descr="http://greekcircuit.com/images/gallery2015/awarded/CHAN_DANY_-_NIAN_JIANG_SIMPLE_DAILY_LIVING-HPSC_GOLD_MEDAL,PSA_GOLD_MED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8517" y="0"/>
            <a:ext cx="7977673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55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528657091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8610" name="Picture 2" descr="http://greekcircuit.com/images/gallery2015/awarded/FORRESTER_LES_-_FROM_RUSSIA_WITH_LOVE-HPSC_GOLD_MED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1119" y="1"/>
            <a:ext cx="7515297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56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242354124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7650" name="Picture 2" descr="http://greekcircuit.com/images/gallery2015/awarded/GEDDES_WENDY_-_YOUNG_ROOS_DUELLING-HPSC_GOLD_MED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17766" y="0"/>
            <a:ext cx="656660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57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826715689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5842" name="Picture 2" descr="http://greekcircuit.com/images/gallery2015/awarded/HERJANTO_HENDRO_-_CLIMBING_CALDERA-HPSC_GOLD_MED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6507" y="0"/>
            <a:ext cx="7715995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58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174354108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2466" name="Picture 2" descr="http://greekcircuit.com/images/gallery2015/awarded/JOURDAIN_ROGER_-_LEOPARD_AND_DIKDIK_NO1-HPSC_GOLD_MEDAL,JUDGES_CHOICE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9719" y="1"/>
            <a:ext cx="7740713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59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556101990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9634" name="Picture 2" descr="http://greekcircuit.com/images/gallery2015/awarded/MAMMUCARI_CLAUDIO_-_GUGLIELMO-HPSC_GOLD_MEDAL,DIPLOMA_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4436" y="0"/>
            <a:ext cx="771599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60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400941961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3730" name="Picture 2" descr="http://greekcircuit.com/images/gallery2015/awarded/MEHDI_TAISIR_-_CENTRAL_BLACK-HPSC_GOLD_MED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0"/>
            <a:ext cx="771599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61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932673328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4514" name="Picture 2" descr="http://greekcircuit.com/images/gallery2015/awarded/NESE_ARI_-_SURU-UPI_HONORABLE_MENTION_2,HPSC_GOLD_MEDAL,DIPLOMA_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498" y="0"/>
            <a:ext cx="7705516" cy="5129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62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239406740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3010" name="Picture 2" descr="http://greekcircuit.com/images/gallery2015/awarded/OLIVIER_MARGARET_-_SURICATE_LOVE-UPI_HONORABLE_MENTION_2,HPSC_GOLD_MED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498" y="6357"/>
            <a:ext cx="7715995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63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92022081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2226" name="Picture 2" descr="http://greekcircuit.com/images/gallery2015/awarded/WEN_SHUANGHE_-_THE_BRIDGE_IN_HOMETOWN-JUDGES_CHOICE_3,HPSC_GOLD_MED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85676" y="0"/>
            <a:ext cx="635467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64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541944216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8850" name="Picture 2" descr="http://greekcircuit.com/images/gallery2015/awarded/WONG_BEOW_LENG_-_FISHING_AT_DAWN-HPSC_GOLD_MEDAL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64" t="1355" r="1230" b="1810"/>
          <a:stretch/>
        </p:blipFill>
        <p:spPr bwMode="auto">
          <a:xfrm>
            <a:off x="665350" y="20553"/>
            <a:ext cx="7806398" cy="5122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65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623837557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3250" name="Picture 2" descr="http://greekcircuit.com/images/gallery2015/awarded/WOOD_ANNETTE_-_TRAIN_TRAVELLERS-HPSC_GOLD_MED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61775" y="0"/>
            <a:ext cx="7282633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66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398755356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67</a:t>
            </a:fld>
            <a:endParaRPr lang="zh-TW" altLang="en-US"/>
          </a:p>
        </p:txBody>
      </p:sp>
      <p:pic>
        <p:nvPicPr>
          <p:cNvPr id="79874" name="Picture 2" descr="http://greekcircuit.com/images/gallery2015/awarded/YILDIRIM_YILDIRAN_-_ON_ROAD-UPI_HONORABLE_MENTION_2,HPSC_GOLD_MED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498" y="0"/>
            <a:ext cx="772721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48231409"/>
      </p:ext>
    </p:extLst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F5B9E-87A9-41AC-8C3D-65B69374B3D9}" type="slidenum">
              <a:rPr lang="zh-TW" altLang="en-US" smtClean="0"/>
              <a:pPr/>
              <a:t>68</a:t>
            </a:fld>
            <a:endParaRPr lang="zh-TW" altLang="en-US"/>
          </a:p>
        </p:txBody>
      </p:sp>
      <p:sp>
        <p:nvSpPr>
          <p:cNvPr id="5" name="文字方塊 5"/>
          <p:cNvSpPr txBox="1">
            <a:spLocks noChangeArrowheads="1"/>
          </p:cNvSpPr>
          <p:nvPr/>
        </p:nvSpPr>
        <p:spPr bwMode="auto">
          <a:xfrm>
            <a:off x="251520" y="1995686"/>
            <a:ext cx="867710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zh-TW" sz="6600" dirty="0">
                <a:solidFill>
                  <a:schemeClr val="tx1">
                    <a:lumMod val="85000"/>
                  </a:schemeClr>
                </a:solidFill>
                <a:ea typeface="微軟正黑體" pitchFamily="34" charset="-120"/>
              </a:rPr>
              <a:t>THE END</a:t>
            </a:r>
            <a:endParaRPr lang="zh-TW" altLang="en-US" sz="6600" dirty="0">
              <a:solidFill>
                <a:schemeClr val="tx1">
                  <a:lumMod val="85000"/>
                </a:schemeClr>
              </a:solidFill>
              <a:ea typeface="微軟正黑體" pitchFamily="34" charset="-120"/>
            </a:endParaRPr>
          </a:p>
        </p:txBody>
      </p:sp>
      <p:sp>
        <p:nvSpPr>
          <p:cNvPr id="6" name="矩形 4"/>
          <p:cNvSpPr>
            <a:spLocks noChangeArrowheads="1"/>
          </p:cNvSpPr>
          <p:nvPr/>
        </p:nvSpPr>
        <p:spPr bwMode="auto">
          <a:xfrm>
            <a:off x="539552" y="4299942"/>
            <a:ext cx="417646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TW" sz="1400" dirty="0" smtClean="0">
                <a:solidFill>
                  <a:schemeClr val="tx1">
                    <a:lumMod val="85000"/>
                  </a:schemeClr>
                </a:solidFill>
                <a:ea typeface="微軟正黑體" pitchFamily="34" charset="-120"/>
              </a:rPr>
              <a:t>05/26/2015 </a:t>
            </a:r>
            <a:r>
              <a:rPr lang="zh-TW" altLang="en-US" sz="1400" dirty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微軟正黑體" pitchFamily="34" charset="-120"/>
              </a:rPr>
              <a:t>王文堯</a:t>
            </a:r>
            <a:r>
              <a:rPr lang="zh-TW" altLang="en-US" sz="1400" dirty="0">
                <a:solidFill>
                  <a:schemeClr val="tx1">
                    <a:lumMod val="85000"/>
                  </a:schemeClr>
                </a:solidFill>
                <a:ea typeface="微軟正黑體" pitchFamily="34" charset="-120"/>
              </a:rPr>
              <a:t> </a:t>
            </a:r>
            <a:r>
              <a:rPr lang="en-US" altLang="zh-TW" sz="1400" dirty="0">
                <a:solidFill>
                  <a:schemeClr val="tx1">
                    <a:lumMod val="85000"/>
                  </a:schemeClr>
                </a:solidFill>
                <a:ea typeface="微軟正黑體" pitchFamily="34" charset="-120"/>
              </a:rPr>
              <a:t>Kaohsiung Taiwan R.O.C   </a:t>
            </a:r>
          </a:p>
          <a:p>
            <a:pPr>
              <a:defRPr/>
            </a:pPr>
            <a:r>
              <a:rPr lang="en-US" altLang="zh-TW" sz="1400" dirty="0">
                <a:solidFill>
                  <a:schemeClr val="tx1">
                    <a:lumMod val="85000"/>
                  </a:schemeClr>
                </a:solidFill>
                <a:ea typeface="微軟正黑體" pitchFamily="34" charset="-120"/>
              </a:rPr>
              <a:t>All photos were taken from</a:t>
            </a:r>
            <a:r>
              <a:rPr lang="zh-TW" altLang="en-US" sz="1400" dirty="0">
                <a:solidFill>
                  <a:schemeClr val="tx1">
                    <a:lumMod val="85000"/>
                  </a:schemeClr>
                </a:solidFill>
                <a:ea typeface="微軟正黑體" pitchFamily="34" charset="-120"/>
              </a:rPr>
              <a:t> </a:t>
            </a:r>
            <a:r>
              <a:rPr lang="zh-TW" altLang="en-US" sz="1400" dirty="0" smtClean="0">
                <a:solidFill>
                  <a:schemeClr val="tx1">
                    <a:lumMod val="85000"/>
                  </a:schemeClr>
                </a:solidFill>
                <a:ea typeface="微軟正黑體" pitchFamily="34" charset="-120"/>
              </a:rPr>
              <a:t> </a:t>
            </a:r>
            <a:r>
              <a:rPr lang="en-US" altLang="zh-TW" sz="1400" dirty="0" smtClean="0">
                <a:solidFill>
                  <a:schemeClr val="tx1">
                    <a:lumMod val="85000"/>
                  </a:schemeClr>
                </a:solidFill>
                <a:ea typeface="微軟正黑體" pitchFamily="34" charset="-120"/>
                <a:hlinkClick r:id="rId2"/>
              </a:rPr>
              <a:t>Greek  </a:t>
            </a:r>
            <a:r>
              <a:rPr lang="en-US" altLang="zh-TW" sz="1400" dirty="0">
                <a:solidFill>
                  <a:schemeClr val="tx1">
                    <a:lumMod val="85000"/>
                  </a:schemeClr>
                </a:solidFill>
                <a:ea typeface="微軟正黑體" pitchFamily="34" charset="-120"/>
                <a:hlinkClick r:id="rId2"/>
              </a:rPr>
              <a:t>Circuit </a:t>
            </a:r>
            <a:r>
              <a:rPr lang="en-US" altLang="zh-TW" sz="1400" dirty="0" smtClean="0">
                <a:solidFill>
                  <a:schemeClr val="tx1">
                    <a:lumMod val="85000"/>
                  </a:schemeClr>
                </a:solidFill>
                <a:ea typeface="微軟正黑體" pitchFamily="34" charset="-120"/>
              </a:rPr>
              <a:t>.</a:t>
            </a:r>
            <a:endParaRPr lang="zh-TW" altLang="en-US" sz="1400" dirty="0">
              <a:solidFill>
                <a:schemeClr val="tx1">
                  <a:lumMod val="85000"/>
                </a:schemeClr>
              </a:solidFill>
            </a:endParaRPr>
          </a:p>
        </p:txBody>
      </p:sp>
      <p:sp>
        <p:nvSpPr>
          <p:cNvPr id="7" name="Rectangle 6">
            <a:hlinkClick r:id="rId3"/>
          </p:cNvPr>
          <p:cNvSpPr/>
          <p:nvPr/>
        </p:nvSpPr>
        <p:spPr>
          <a:xfrm>
            <a:off x="5220072" y="4227934"/>
            <a:ext cx="321273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28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Seen on </a:t>
            </a:r>
            <a:r>
              <a:rPr lang="en-US" sz="2800" b="1" cap="none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Bigfun.be</a:t>
            </a:r>
            <a:endParaRPr lang="en-US" sz="28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850"/>
                            </p:stCondLst>
                            <p:childTnLst>
                              <p:par>
                                <p:cTn id="2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theme/theme1.xml><?xml version="1.0" encoding="utf-8"?>
<a:theme xmlns:a="http://schemas.openxmlformats.org/drawingml/2006/main" name="Awarded Photos -  The 3rd Greek Photographic Circuit 2015 (1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Awarded Photos -  The 3rd Greek Photographic Circuit 2015 (1)</Template>
  <TotalTime>10</TotalTime>
  <Words>160</Words>
  <Application>Microsoft Office PowerPoint</Application>
  <PresentationFormat>On-screen Show (16:9)</PresentationFormat>
  <Paragraphs>86</Paragraphs>
  <Slides>68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68</vt:i4>
      </vt:variant>
    </vt:vector>
  </HeadingPairs>
  <TitlesOfParts>
    <vt:vector size="69" baseType="lpstr">
      <vt:lpstr>Awarded Photos -  The 3rd Greek Photographic Circuit 2015 (1)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Slide 57</vt:lpstr>
      <vt:lpstr>Slide 58</vt:lpstr>
      <vt:lpstr>Slide 59</vt:lpstr>
      <vt:lpstr>Slide 60</vt:lpstr>
      <vt:lpstr>Slide 61</vt:lpstr>
      <vt:lpstr>Slide 62</vt:lpstr>
      <vt:lpstr>Slide 63</vt:lpstr>
      <vt:lpstr>Slide 64</vt:lpstr>
      <vt:lpstr>Slide 65</vt:lpstr>
      <vt:lpstr>Slide 66</vt:lpstr>
      <vt:lpstr>Slide 67</vt:lpstr>
      <vt:lpstr>Slide 68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Yao</dc:creator>
  <cp:lastModifiedBy>Bob</cp:lastModifiedBy>
  <cp:revision>3</cp:revision>
  <dcterms:created xsi:type="dcterms:W3CDTF">2015-05-26T23:10:10Z</dcterms:created>
  <dcterms:modified xsi:type="dcterms:W3CDTF">2015-07-01T09:42:19Z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