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sldIdLst>
    <p:sldId id="256" r:id="rId2"/>
    <p:sldId id="257" r:id="rId3"/>
    <p:sldId id="263" r:id="rId4"/>
    <p:sldId id="262" r:id="rId5"/>
    <p:sldId id="261" r:id="rId6"/>
    <p:sldId id="260" r:id="rId7"/>
    <p:sldId id="259" r:id="rId8"/>
    <p:sldId id="258" r:id="rId9"/>
    <p:sldId id="268" r:id="rId10"/>
    <p:sldId id="267" r:id="rId11"/>
    <p:sldId id="271" r:id="rId12"/>
    <p:sldId id="298" r:id="rId13"/>
    <p:sldId id="297" r:id="rId14"/>
    <p:sldId id="296" r:id="rId15"/>
    <p:sldId id="294" r:id="rId16"/>
    <p:sldId id="293" r:id="rId17"/>
    <p:sldId id="300" r:id="rId18"/>
    <p:sldId id="299" r:id="rId19"/>
    <p:sldId id="292" r:id="rId20"/>
    <p:sldId id="290" r:id="rId21"/>
    <p:sldId id="289" r:id="rId22"/>
    <p:sldId id="288" r:id="rId23"/>
    <p:sldId id="287" r:id="rId24"/>
    <p:sldId id="286" r:id="rId25"/>
    <p:sldId id="285" r:id="rId26"/>
    <p:sldId id="283" r:id="rId27"/>
    <p:sldId id="282" r:id="rId28"/>
    <p:sldId id="281" r:id="rId29"/>
    <p:sldId id="280" r:id="rId30"/>
    <p:sldId id="279" r:id="rId31"/>
    <p:sldId id="278" r:id="rId32"/>
    <p:sldId id="277" r:id="rId33"/>
    <p:sldId id="275" r:id="rId34"/>
    <p:sldId id="274" r:id="rId35"/>
    <p:sldId id="273" r:id="rId36"/>
    <p:sldId id="272" r:id="rId37"/>
    <p:sldId id="264" r:id="rId38"/>
    <p:sldId id="270" r:id="rId39"/>
    <p:sldId id="327" r:id="rId40"/>
    <p:sldId id="326" r:id="rId41"/>
    <p:sldId id="325" r:id="rId42"/>
    <p:sldId id="324" r:id="rId43"/>
    <p:sldId id="323" r:id="rId44"/>
    <p:sldId id="321" r:id="rId45"/>
    <p:sldId id="320" r:id="rId46"/>
    <p:sldId id="319" r:id="rId47"/>
    <p:sldId id="318" r:id="rId48"/>
    <p:sldId id="317" r:id="rId49"/>
    <p:sldId id="316" r:id="rId50"/>
    <p:sldId id="314" r:id="rId51"/>
    <p:sldId id="313" r:id="rId52"/>
    <p:sldId id="312" r:id="rId53"/>
    <p:sldId id="311" r:id="rId54"/>
    <p:sldId id="310" r:id="rId55"/>
    <p:sldId id="309" r:id="rId56"/>
    <p:sldId id="307" r:id="rId57"/>
    <p:sldId id="306" r:id="rId58"/>
    <p:sldId id="305" r:id="rId59"/>
    <p:sldId id="304" r:id="rId60"/>
    <p:sldId id="303" r:id="rId61"/>
    <p:sldId id="328" r:id="rId62"/>
    <p:sldId id="335" r:id="rId63"/>
    <p:sldId id="336" r:id="rId64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vtscxRLkGmsUTIvXRlYvg==" hashData="UQsUGitcuzGgNSEcUXgfQUiR8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5200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9C761CA-590D-4571-9C92-988508DC6900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067421-0CEB-4864-A5F4-0CD13BC7B5FA}" type="slidenum">
              <a:rPr lang="de-DE"/>
              <a:pPr/>
              <a:t>2</a:t>
            </a:fld>
            <a:endParaRPr lang="de-DE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A91E45-3BD2-4529-A62F-34923228FB3F}" type="slidenum">
              <a:rPr lang="de-DE"/>
              <a:pPr/>
              <a:t>8</a:t>
            </a:fld>
            <a:endParaRPr lang="de-DE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EC1C43-3154-4621-8486-F07DA1DEC867}" type="slidenum">
              <a:rPr lang="de-DE"/>
              <a:pPr/>
              <a:t>14</a:t>
            </a:fld>
            <a:endParaRPr lang="de-DE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EE9C24-6C8D-4BF4-A532-0672039B0F8D}" type="slidenum">
              <a:rPr lang="de-DE"/>
              <a:pPr/>
              <a:t>18</a:t>
            </a:fld>
            <a:endParaRPr lang="de-DE"/>
          </a:p>
        </p:txBody>
      </p:sp>
      <p:sp>
        <p:nvSpPr>
          <p:cNvPr id="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anchor="b"/>
          <a:lstStyle/>
          <a:p>
            <a:pPr algn="r"/>
            <a:fld id="{2D212E5C-7DB6-470D-9A1D-7661F645DFFF}" type="slidenum">
              <a:rPr lang="hu-HU" sz="1200">
                <a:ea typeface="ＭＳ Ｐゴシック" pitchFamily="34" charset="-128"/>
              </a:rPr>
              <a:pPr algn="r"/>
              <a:t>18</a:t>
            </a:fld>
            <a:endParaRPr lang="hu-HU" sz="1200">
              <a:ea typeface="ＭＳ Ｐゴシック" pitchFamily="34" charset="-128"/>
            </a:endParaRPr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hu-HU"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EFE516-3D1C-459D-96D2-D1E3E097C56E}" type="slidenum">
              <a:rPr lang="de-DE"/>
              <a:pPr/>
              <a:t>20</a:t>
            </a:fld>
            <a:endParaRPr lang="de-DE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E5AF4F-4383-433E-A15E-A9430D9FC325}" type="slidenum">
              <a:rPr lang="de-DE"/>
              <a:pPr/>
              <a:t>32</a:t>
            </a:fld>
            <a:endParaRPr lang="de-DE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C8774F-E106-45D3-A877-E0F3CDC32281}" type="slidenum">
              <a:rPr lang="de-DE"/>
              <a:pPr/>
              <a:t>44</a:t>
            </a:fld>
            <a:endParaRPr lang="de-DE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FB4904-162F-4606-A313-C889B8D61B5E}" type="slidenum">
              <a:rPr lang="de-DE"/>
              <a:pPr/>
              <a:t>50</a:t>
            </a:fld>
            <a:endParaRPr lang="de-DE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E1CFF7-9885-43CA-A2EC-1C0DE6B3E24B}" type="slidenum">
              <a:rPr lang="de-DE"/>
              <a:pPr/>
              <a:t>56</a:t>
            </a:fld>
            <a:endParaRPr lang="de-DE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Paraguay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AAB9F-4FC6-4492-85D7-54ED62D61FB9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CFD1B-ED68-4993-8653-1E4C9F51C8BD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738573-6342-4078-AA74-037FF4CB2CD7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F4040-83E1-4382-9C58-93EE4C753843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855AD-561E-4B6E-994E-37F673DD173D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CB04AE-5DBF-48D2-AB73-8FE029C4C4AE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6E5FE6-3893-496A-8496-1E7C2201626A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3E2161-D870-46BB-91FC-C15CA3F9D264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61E15-2D92-4FC5-B949-8D3D364CE3E5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33D9C-87A3-4D21-ACD3-36056EF902D4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B5A4B-EB30-45BF-A84A-D633BFBEC8CF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slow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2E6025B-B6F6-4182-AAE6-0B3D2FDC0036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encuentro-de-america-latina_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692150"/>
            <a:ext cx="4537075" cy="4537075"/>
          </a:xfrm>
          <a:prstGeom prst="rect">
            <a:avLst/>
          </a:prstGeom>
          <a:noFill/>
        </p:spPr>
      </p:pic>
      <p:sp>
        <p:nvSpPr>
          <p:cNvPr id="2" name="CasellaDiTesto 1"/>
          <p:cNvSpPr txBox="1">
            <a:spLocks noChangeArrowheads="1"/>
          </p:cNvSpPr>
          <p:nvPr/>
        </p:nvSpPr>
        <p:spPr bwMode="auto">
          <a:xfrm>
            <a:off x="539750" y="2492375"/>
            <a:ext cx="8243888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5400" dirty="0">
                <a:solidFill>
                  <a:srgbClr val="A45200"/>
                </a:solidFill>
                <a:latin typeface="Edwardian Script ITC" pitchFamily="66" charset="0"/>
              </a:rPr>
              <a:t>Wolfgang´s</a:t>
            </a:r>
            <a:br>
              <a:rPr lang="de-DE" sz="5400" dirty="0">
                <a:solidFill>
                  <a:srgbClr val="A45200"/>
                </a:solidFill>
                <a:latin typeface="Edwardian Script ITC" pitchFamily="66" charset="0"/>
              </a:rPr>
            </a:br>
            <a:r>
              <a:rPr lang="de-DE" dirty="0">
                <a:solidFill>
                  <a:srgbClr val="A45200"/>
                </a:solidFill>
              </a:rPr>
              <a:t/>
            </a:r>
            <a:br>
              <a:rPr lang="de-DE" dirty="0">
                <a:solidFill>
                  <a:srgbClr val="A45200"/>
                </a:solidFill>
              </a:rPr>
            </a:br>
            <a:endParaRPr lang="de-DE" dirty="0">
              <a:solidFill>
                <a:srgbClr val="A45200"/>
              </a:solidFill>
            </a:endParaRPr>
          </a:p>
          <a:p>
            <a:endParaRPr lang="de-DE" dirty="0">
              <a:solidFill>
                <a:srgbClr val="A45200"/>
              </a:solidFill>
            </a:endParaRPr>
          </a:p>
          <a:p>
            <a:endParaRPr lang="de-DE" dirty="0">
              <a:solidFill>
                <a:srgbClr val="A45200"/>
              </a:solidFill>
            </a:endParaRPr>
          </a:p>
          <a:p>
            <a:r>
              <a:rPr lang="de-DE" dirty="0">
                <a:solidFill>
                  <a:srgbClr val="A45200"/>
                </a:solidFill>
              </a:rPr>
              <a:t>                                                                                        </a:t>
            </a:r>
            <a:r>
              <a:rPr lang="de-DE" sz="3600" dirty="0">
                <a:solidFill>
                  <a:srgbClr val="A45200"/>
                </a:solidFill>
                <a:latin typeface="Diploma" pitchFamily="2" charset="0"/>
              </a:rPr>
              <a:t>PowerPoint </a:t>
            </a:r>
            <a:br>
              <a:rPr lang="de-DE" sz="3600" dirty="0">
                <a:solidFill>
                  <a:srgbClr val="A45200"/>
                </a:solidFill>
                <a:latin typeface="Diploma" pitchFamily="2" charset="0"/>
              </a:rPr>
            </a:br>
            <a:r>
              <a:rPr lang="de-DE" sz="3600" dirty="0">
                <a:solidFill>
                  <a:srgbClr val="A45200"/>
                </a:solidFill>
                <a:latin typeface="Diploma" pitchFamily="2" charset="0"/>
              </a:rPr>
              <a:t>                                                </a:t>
            </a:r>
            <a:r>
              <a:rPr lang="de-DE" sz="3600" dirty="0" smtClean="0">
                <a:solidFill>
                  <a:srgbClr val="A45200"/>
                </a:solidFill>
                <a:latin typeface="Diploma" pitchFamily="2" charset="0"/>
              </a:rPr>
              <a:t>  Presentacion</a:t>
            </a:r>
            <a:endParaRPr lang="it-IT" sz="3600" dirty="0">
              <a:solidFill>
                <a:srgbClr val="A45200"/>
              </a:solidFill>
              <a:latin typeface="Diploma" pitchFamily="2" charset="0"/>
            </a:endParaRPr>
          </a:p>
        </p:txBody>
      </p:sp>
      <p:pic>
        <p:nvPicPr>
          <p:cNvPr id="6" name="Picture 5" descr="LS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4211960" y="5805264"/>
            <a:ext cx="740977" cy="740977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  <p:sndAc>
      <p:stSnd loop="1">
        <p:snd r:embed="rId2" name="ARPAS EN ESTEREO -  IN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404813"/>
            <a:ext cx="4876800" cy="5688012"/>
          </a:xfrm>
          <a:prstGeom prst="rect">
            <a:avLst/>
          </a:prstGeom>
          <a:noFill/>
        </p:spPr>
      </p:pic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971550" y="3500438"/>
            <a:ext cx="23463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4400">
                <a:solidFill>
                  <a:srgbClr val="A45200"/>
                </a:solidFill>
                <a:latin typeface="Baskerville Old Face" pitchFamily="18" charset="0"/>
              </a:rPr>
              <a:t>Argentina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10404475" cy="693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25" y="-38100"/>
            <a:ext cx="923925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404813"/>
            <a:ext cx="4876800" cy="5688012"/>
          </a:xfrm>
          <a:prstGeom prst="rect">
            <a:avLst/>
          </a:prstGeom>
          <a:noFill/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506538" y="3697288"/>
            <a:ext cx="1230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3600">
                <a:solidFill>
                  <a:srgbClr val="A45200"/>
                </a:solidFill>
                <a:latin typeface="Baskerville Old Face" pitchFamily="18" charset="0"/>
              </a:rPr>
              <a:t>Brasil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785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0"/>
            <a:ext cx="9505950" cy="712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338" y="0"/>
            <a:ext cx="103330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619250" y="3587750"/>
            <a:ext cx="115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3600">
                <a:solidFill>
                  <a:srgbClr val="A45200"/>
                </a:solidFill>
                <a:latin typeface="Baskerville Old Face" pitchFamily="18" charset="0"/>
              </a:rPr>
              <a:t>Chile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12313" cy="696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465263" y="3146425"/>
            <a:ext cx="11541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hu-HU" sz="3600">
                <a:solidFill>
                  <a:srgbClr val="A45200"/>
                </a:solidFill>
                <a:latin typeface="Baskerville Old Face" pitchFamily="18" charset="0"/>
              </a:rPr>
              <a:t>Cuba</a:t>
            </a:r>
            <a:endParaRPr lang="de-DE" sz="3600">
              <a:solidFill>
                <a:srgbClr val="A45200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Ausschnitt2kl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21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apa america lat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331913" y="3357563"/>
            <a:ext cx="1722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hu-HU" sz="3600">
                <a:solidFill>
                  <a:srgbClr val="A45200"/>
                </a:solidFill>
                <a:latin typeface="Baskerville Old Face" pitchFamily="18" charset="0"/>
              </a:rPr>
              <a:t>Ecuador</a:t>
            </a:r>
            <a:endParaRPr lang="de-DE" sz="3600">
              <a:solidFill>
                <a:srgbClr val="A45200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452563" y="3308350"/>
            <a:ext cx="16541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3600">
                <a:solidFill>
                  <a:srgbClr val="A45200"/>
                </a:solidFill>
                <a:latin typeface="Baskerville Old Face" pitchFamily="18" charset="0"/>
              </a:rPr>
              <a:t> México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404476" cy="693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10117138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apa america lat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188913"/>
            <a:ext cx="4876800" cy="5688012"/>
          </a:xfrm>
          <a:prstGeom prst="rect">
            <a:avLst/>
          </a:prstGeom>
          <a:noFill/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116013" y="3141663"/>
            <a:ext cx="1998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hu-HU" sz="3600">
                <a:solidFill>
                  <a:srgbClr val="A45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askerville Old Face" pitchFamily="18" charset="0"/>
              </a:rPr>
              <a:t>Nicaragua</a:t>
            </a:r>
            <a:endParaRPr lang="de-DE" sz="3600">
              <a:solidFill>
                <a:srgbClr val="A452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96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452563" y="3335338"/>
            <a:ext cx="1638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3600">
                <a:solidFill>
                  <a:srgbClr val="A45200"/>
                </a:solidFill>
                <a:latin typeface="Baskerville Old Face" pitchFamily="18" charset="0"/>
              </a:rPr>
              <a:t>Panama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97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1331913" y="3213100"/>
            <a:ext cx="19891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4000">
                <a:latin typeface="Baskerville Old Face" pitchFamily="18" charset="0"/>
              </a:rPr>
              <a:t>Paraguay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asuncion52980488mk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120650"/>
            <a:ext cx="9505950" cy="7150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 descr="mm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7850" cy="69707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mapa america lat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333375"/>
            <a:ext cx="4876800" cy="5688013"/>
          </a:xfrm>
          <a:prstGeom prst="rect">
            <a:avLst/>
          </a:prstGeom>
          <a:noFill/>
        </p:spPr>
      </p:pic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1976438" y="3482975"/>
            <a:ext cx="104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de-DE" sz="3600">
                <a:solidFill>
                  <a:srgbClr val="A45200"/>
                </a:solidFill>
                <a:latin typeface="Baskerville Old Face" pitchFamily="18" charset="0"/>
              </a:rPr>
              <a:t>Perú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peru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81200" y="-387350"/>
            <a:ext cx="12385675" cy="7488238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242888"/>
            <a:ext cx="10656888" cy="739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Fawela-in-Lima-Pe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81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0" y="462526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de-DE" sz="4400" dirty="0" smtClean="0">
                <a:solidFill>
                  <a:schemeClr val="bg1"/>
                </a:solidFill>
                <a:latin typeface="Edwardian Script ITC" pitchFamily="66" charset="0"/>
              </a:rPr>
              <a:t>Diseño General: Wolfgang</a:t>
            </a:r>
            <a:endParaRPr lang="de-DE" sz="4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8" name="Rectangle 4">
            <a:hlinkClick r:id="rId2"/>
          </p:cNvPr>
          <p:cNvSpPr>
            <a:spLocks noChangeArrowheads="1"/>
          </p:cNvSpPr>
          <p:nvPr/>
        </p:nvSpPr>
        <p:spPr bwMode="auto">
          <a:xfrm>
            <a:off x="0" y="5445224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de-DE" sz="4400" dirty="0" smtClean="0">
                <a:solidFill>
                  <a:schemeClr val="bg1"/>
                </a:solidFill>
                <a:latin typeface="Edwardian Script ITC" pitchFamily="66" charset="0"/>
              </a:rPr>
              <a:t>Publicación : Bigfun.be</a:t>
            </a:r>
            <a:endParaRPr lang="de-DE" sz="44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69639" y="2753633"/>
            <a:ext cx="32047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FINAL</a:t>
            </a:r>
            <a:endParaRPr lang="en-US" sz="8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31</Words>
  <Application>Microsoft Office PowerPoint</Application>
  <PresentationFormat>On-screen Show (4:3)</PresentationFormat>
  <Paragraphs>28</Paragraphs>
  <Slides>63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4" baseType="lpstr">
      <vt:lpstr>Standarddesign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America latina</dc:title>
  <dc:creator>Wolfgang Paragua&lt;</dc:creator>
  <cp:lastModifiedBy>Bob</cp:lastModifiedBy>
  <cp:revision>8</cp:revision>
  <dcterms:created xsi:type="dcterms:W3CDTF">2013-06-17T03:59:42Z</dcterms:created>
  <dcterms:modified xsi:type="dcterms:W3CDTF">2015-05-04T08:59:19Z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