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84" r:id="rId16"/>
    <p:sldId id="281" r:id="rId17"/>
    <p:sldId id="283" r:id="rId18"/>
    <p:sldId id="275" r:id="rId19"/>
    <p:sldId id="276" r:id="rId20"/>
    <p:sldId id="282" r:id="rId21"/>
    <p:sldId id="278" r:id="rId22"/>
    <p:sldId id="279" r:id="rId23"/>
    <p:sldId id="285" r:id="rId24"/>
  </p:sldIdLst>
  <p:sldSz cx="10826750" cy="8120063" type="B4ISO"/>
  <p:notesSz cx="6858000" cy="9144000"/>
  <p:defaultTextStyle>
    <a:defPPr>
      <a:defRPr lang="tr-TR"/>
    </a:defPPr>
    <a:lvl1pPr marL="0" algn="l" defTabSz="1082650" rtl="0" eaLnBrk="1" latinLnBrk="0" hangingPunct="1">
      <a:defRPr sz="2131" kern="1200">
        <a:solidFill>
          <a:schemeClr val="tx1"/>
        </a:solidFill>
        <a:latin typeface="+mn-lt"/>
        <a:ea typeface="+mn-ea"/>
        <a:cs typeface="+mn-cs"/>
      </a:defRPr>
    </a:lvl1pPr>
    <a:lvl2pPr marL="541325" algn="l" defTabSz="1082650" rtl="0" eaLnBrk="1" latinLnBrk="0" hangingPunct="1">
      <a:defRPr sz="2131" kern="1200">
        <a:solidFill>
          <a:schemeClr val="tx1"/>
        </a:solidFill>
        <a:latin typeface="+mn-lt"/>
        <a:ea typeface="+mn-ea"/>
        <a:cs typeface="+mn-cs"/>
      </a:defRPr>
    </a:lvl2pPr>
    <a:lvl3pPr marL="1082650" algn="l" defTabSz="1082650" rtl="0" eaLnBrk="1" latinLnBrk="0" hangingPunct="1">
      <a:defRPr sz="2131" kern="1200">
        <a:solidFill>
          <a:schemeClr val="tx1"/>
        </a:solidFill>
        <a:latin typeface="+mn-lt"/>
        <a:ea typeface="+mn-ea"/>
        <a:cs typeface="+mn-cs"/>
      </a:defRPr>
    </a:lvl3pPr>
    <a:lvl4pPr marL="1623974" algn="l" defTabSz="1082650" rtl="0" eaLnBrk="1" latinLnBrk="0" hangingPunct="1">
      <a:defRPr sz="2131" kern="1200">
        <a:solidFill>
          <a:schemeClr val="tx1"/>
        </a:solidFill>
        <a:latin typeface="+mn-lt"/>
        <a:ea typeface="+mn-ea"/>
        <a:cs typeface="+mn-cs"/>
      </a:defRPr>
    </a:lvl4pPr>
    <a:lvl5pPr marL="2165299" algn="l" defTabSz="1082650" rtl="0" eaLnBrk="1" latinLnBrk="0" hangingPunct="1">
      <a:defRPr sz="2131" kern="1200">
        <a:solidFill>
          <a:schemeClr val="tx1"/>
        </a:solidFill>
        <a:latin typeface="+mn-lt"/>
        <a:ea typeface="+mn-ea"/>
        <a:cs typeface="+mn-cs"/>
      </a:defRPr>
    </a:lvl5pPr>
    <a:lvl6pPr marL="2706624" algn="l" defTabSz="1082650" rtl="0" eaLnBrk="1" latinLnBrk="0" hangingPunct="1">
      <a:defRPr sz="2131" kern="1200">
        <a:solidFill>
          <a:schemeClr val="tx1"/>
        </a:solidFill>
        <a:latin typeface="+mn-lt"/>
        <a:ea typeface="+mn-ea"/>
        <a:cs typeface="+mn-cs"/>
      </a:defRPr>
    </a:lvl6pPr>
    <a:lvl7pPr marL="3247949" algn="l" defTabSz="1082650" rtl="0" eaLnBrk="1" latinLnBrk="0" hangingPunct="1">
      <a:defRPr sz="2131" kern="1200">
        <a:solidFill>
          <a:schemeClr val="tx1"/>
        </a:solidFill>
        <a:latin typeface="+mn-lt"/>
        <a:ea typeface="+mn-ea"/>
        <a:cs typeface="+mn-cs"/>
      </a:defRPr>
    </a:lvl7pPr>
    <a:lvl8pPr marL="3789274" algn="l" defTabSz="1082650" rtl="0" eaLnBrk="1" latinLnBrk="0" hangingPunct="1">
      <a:defRPr sz="2131" kern="1200">
        <a:solidFill>
          <a:schemeClr val="tx1"/>
        </a:solidFill>
        <a:latin typeface="+mn-lt"/>
        <a:ea typeface="+mn-ea"/>
        <a:cs typeface="+mn-cs"/>
      </a:defRPr>
    </a:lvl8pPr>
    <a:lvl9pPr marL="4330598" algn="l" defTabSz="1082650" rtl="0" eaLnBrk="1" latinLnBrk="0" hangingPunct="1">
      <a:defRPr sz="213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0000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6" autoAdjust="0"/>
    <p:restoredTop sz="94660"/>
  </p:normalViewPr>
  <p:slideViewPr>
    <p:cSldViewPr snapToGrid="0">
      <p:cViewPr varScale="1">
        <p:scale>
          <a:sx n="38" d="100"/>
          <a:sy n="38" d="100"/>
        </p:scale>
        <p:origin x="108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2006" y="1328909"/>
            <a:ext cx="9202738" cy="2826985"/>
          </a:xfrm>
        </p:spPr>
        <p:txBody>
          <a:bodyPr anchor="b"/>
          <a:lstStyle>
            <a:lvl1pPr algn="ctr">
              <a:defRPr sz="7104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3344" y="4264913"/>
            <a:ext cx="8120063" cy="1960468"/>
          </a:xfrm>
        </p:spPr>
        <p:txBody>
          <a:bodyPr/>
          <a:lstStyle>
            <a:lvl1pPr marL="0" indent="0" algn="ctr">
              <a:buNone/>
              <a:defRPr sz="2842"/>
            </a:lvl1pPr>
            <a:lvl2pPr marL="541325" indent="0" algn="ctr">
              <a:buNone/>
              <a:defRPr sz="2368"/>
            </a:lvl2pPr>
            <a:lvl3pPr marL="1082650" indent="0" algn="ctr">
              <a:buNone/>
              <a:defRPr sz="2131"/>
            </a:lvl3pPr>
            <a:lvl4pPr marL="1623974" indent="0" algn="ctr">
              <a:buNone/>
              <a:defRPr sz="1894"/>
            </a:lvl4pPr>
            <a:lvl5pPr marL="2165299" indent="0" algn="ctr">
              <a:buNone/>
              <a:defRPr sz="1894"/>
            </a:lvl5pPr>
            <a:lvl6pPr marL="2706624" indent="0" algn="ctr">
              <a:buNone/>
              <a:defRPr sz="1894"/>
            </a:lvl6pPr>
            <a:lvl7pPr marL="3247949" indent="0" algn="ctr">
              <a:buNone/>
              <a:defRPr sz="1894"/>
            </a:lvl7pPr>
            <a:lvl8pPr marL="3789274" indent="0" algn="ctr">
              <a:buNone/>
              <a:defRPr sz="1894"/>
            </a:lvl8pPr>
            <a:lvl9pPr marL="4330598" indent="0" algn="ctr">
              <a:buNone/>
              <a:defRPr sz="1894"/>
            </a:lvl9pPr>
          </a:lstStyle>
          <a:p>
            <a:r>
              <a:rPr lang="tr-TR" smtClean="0"/>
              <a:t>Asıl alt başlık stilini düzenlemek için tıklatın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E5C70-31F0-4079-9DD9-28E2EAA82759}" type="datetimeFigureOut">
              <a:rPr lang="tr-TR" smtClean="0"/>
              <a:t>05.08.2018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0DC5B-E670-4CCA-9D7B-9BED3717455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7675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E5C70-31F0-4079-9DD9-28E2EAA82759}" type="datetimeFigureOut">
              <a:rPr lang="tr-TR" smtClean="0"/>
              <a:t>05.08.2018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0DC5B-E670-4CCA-9D7B-9BED3717455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47334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8701" y="2024379"/>
            <a:ext cx="9338072" cy="3377720"/>
          </a:xfrm>
        </p:spPr>
        <p:txBody>
          <a:bodyPr anchor="b"/>
          <a:lstStyle>
            <a:lvl1pPr>
              <a:defRPr sz="7104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8701" y="5434054"/>
            <a:ext cx="9338072" cy="1776263"/>
          </a:xfrm>
        </p:spPr>
        <p:txBody>
          <a:bodyPr/>
          <a:lstStyle>
            <a:lvl1pPr marL="0" indent="0">
              <a:buNone/>
              <a:defRPr sz="2842">
                <a:solidFill>
                  <a:schemeClr val="tx1"/>
                </a:solidFill>
              </a:defRPr>
            </a:lvl1pPr>
            <a:lvl2pPr marL="541325" indent="0">
              <a:buNone/>
              <a:defRPr sz="2368">
                <a:solidFill>
                  <a:schemeClr val="tx1">
                    <a:tint val="75000"/>
                  </a:schemeClr>
                </a:solidFill>
              </a:defRPr>
            </a:lvl2pPr>
            <a:lvl3pPr marL="1082650" indent="0">
              <a:buNone/>
              <a:defRPr sz="2131">
                <a:solidFill>
                  <a:schemeClr val="tx1">
                    <a:tint val="75000"/>
                  </a:schemeClr>
                </a:solidFill>
              </a:defRPr>
            </a:lvl3pPr>
            <a:lvl4pPr marL="1623974" indent="0">
              <a:buNone/>
              <a:defRPr sz="1894">
                <a:solidFill>
                  <a:schemeClr val="tx1">
                    <a:tint val="75000"/>
                  </a:schemeClr>
                </a:solidFill>
              </a:defRPr>
            </a:lvl4pPr>
            <a:lvl5pPr marL="2165299" indent="0">
              <a:buNone/>
              <a:defRPr sz="1894">
                <a:solidFill>
                  <a:schemeClr val="tx1">
                    <a:tint val="75000"/>
                  </a:schemeClr>
                </a:solidFill>
              </a:defRPr>
            </a:lvl5pPr>
            <a:lvl6pPr marL="2706624" indent="0">
              <a:buNone/>
              <a:defRPr sz="1894">
                <a:solidFill>
                  <a:schemeClr val="tx1">
                    <a:tint val="75000"/>
                  </a:schemeClr>
                </a:solidFill>
              </a:defRPr>
            </a:lvl6pPr>
            <a:lvl7pPr marL="3247949" indent="0">
              <a:buNone/>
              <a:defRPr sz="1894">
                <a:solidFill>
                  <a:schemeClr val="tx1">
                    <a:tint val="75000"/>
                  </a:schemeClr>
                </a:solidFill>
              </a:defRPr>
            </a:lvl7pPr>
            <a:lvl8pPr marL="3789274" indent="0">
              <a:buNone/>
              <a:defRPr sz="1894">
                <a:solidFill>
                  <a:schemeClr val="tx1">
                    <a:tint val="75000"/>
                  </a:schemeClr>
                </a:solidFill>
              </a:defRPr>
            </a:lvl8pPr>
            <a:lvl9pPr marL="4330598" indent="0">
              <a:buNone/>
              <a:defRPr sz="189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E5C70-31F0-4079-9DD9-28E2EAA82759}" type="datetimeFigureOut">
              <a:rPr lang="tr-TR" smtClean="0"/>
              <a:t>05.08.2018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0DC5B-E670-4CCA-9D7B-9BED3717455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0643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4339" y="2161591"/>
            <a:ext cx="4601369" cy="5152105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81042" y="2161591"/>
            <a:ext cx="4601369" cy="5152105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E5C70-31F0-4079-9DD9-28E2EAA82759}" type="datetimeFigureOut">
              <a:rPr lang="tr-TR" smtClean="0"/>
              <a:t>05.08.2018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0DC5B-E670-4CCA-9D7B-9BED3717455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75704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5749" y="432320"/>
            <a:ext cx="9338072" cy="1569504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5750" y="1990544"/>
            <a:ext cx="4580222" cy="975535"/>
          </a:xfrm>
        </p:spPr>
        <p:txBody>
          <a:bodyPr anchor="b"/>
          <a:lstStyle>
            <a:lvl1pPr marL="0" indent="0">
              <a:buNone/>
              <a:defRPr sz="2842" b="1"/>
            </a:lvl1pPr>
            <a:lvl2pPr marL="541325" indent="0">
              <a:buNone/>
              <a:defRPr sz="2368" b="1"/>
            </a:lvl2pPr>
            <a:lvl3pPr marL="1082650" indent="0">
              <a:buNone/>
              <a:defRPr sz="2131" b="1"/>
            </a:lvl3pPr>
            <a:lvl4pPr marL="1623974" indent="0">
              <a:buNone/>
              <a:defRPr sz="1894" b="1"/>
            </a:lvl4pPr>
            <a:lvl5pPr marL="2165299" indent="0">
              <a:buNone/>
              <a:defRPr sz="1894" b="1"/>
            </a:lvl5pPr>
            <a:lvl6pPr marL="2706624" indent="0">
              <a:buNone/>
              <a:defRPr sz="1894" b="1"/>
            </a:lvl6pPr>
            <a:lvl7pPr marL="3247949" indent="0">
              <a:buNone/>
              <a:defRPr sz="1894" b="1"/>
            </a:lvl7pPr>
            <a:lvl8pPr marL="3789274" indent="0">
              <a:buNone/>
              <a:defRPr sz="1894" b="1"/>
            </a:lvl8pPr>
            <a:lvl9pPr marL="4330598" indent="0">
              <a:buNone/>
              <a:defRPr sz="1894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5750" y="2966078"/>
            <a:ext cx="4580222" cy="4362655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81043" y="1990544"/>
            <a:ext cx="4602779" cy="975535"/>
          </a:xfrm>
        </p:spPr>
        <p:txBody>
          <a:bodyPr anchor="b"/>
          <a:lstStyle>
            <a:lvl1pPr marL="0" indent="0">
              <a:buNone/>
              <a:defRPr sz="2842" b="1"/>
            </a:lvl1pPr>
            <a:lvl2pPr marL="541325" indent="0">
              <a:buNone/>
              <a:defRPr sz="2368" b="1"/>
            </a:lvl2pPr>
            <a:lvl3pPr marL="1082650" indent="0">
              <a:buNone/>
              <a:defRPr sz="2131" b="1"/>
            </a:lvl3pPr>
            <a:lvl4pPr marL="1623974" indent="0">
              <a:buNone/>
              <a:defRPr sz="1894" b="1"/>
            </a:lvl4pPr>
            <a:lvl5pPr marL="2165299" indent="0">
              <a:buNone/>
              <a:defRPr sz="1894" b="1"/>
            </a:lvl5pPr>
            <a:lvl6pPr marL="2706624" indent="0">
              <a:buNone/>
              <a:defRPr sz="1894" b="1"/>
            </a:lvl6pPr>
            <a:lvl7pPr marL="3247949" indent="0">
              <a:buNone/>
              <a:defRPr sz="1894" b="1"/>
            </a:lvl7pPr>
            <a:lvl8pPr marL="3789274" indent="0">
              <a:buNone/>
              <a:defRPr sz="1894" b="1"/>
            </a:lvl8pPr>
            <a:lvl9pPr marL="4330598" indent="0">
              <a:buNone/>
              <a:defRPr sz="1894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81043" y="2966078"/>
            <a:ext cx="4602779" cy="4362655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E5C70-31F0-4079-9DD9-28E2EAA82759}" type="datetimeFigureOut">
              <a:rPr lang="tr-TR" smtClean="0"/>
              <a:t>05.08.2018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0DC5B-E670-4CCA-9D7B-9BED3717455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1686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E5C70-31F0-4079-9DD9-28E2EAA82759}" type="datetimeFigureOut">
              <a:rPr lang="tr-TR" smtClean="0"/>
              <a:t>05.08.2018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0DC5B-E670-4CCA-9D7B-9BED3717455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017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E5C70-31F0-4079-9DD9-28E2EAA82759}" type="datetimeFigureOut">
              <a:rPr lang="tr-TR" smtClean="0"/>
              <a:t>05.08.2018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0DC5B-E670-4CCA-9D7B-9BED3717455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5121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5749" y="541338"/>
            <a:ext cx="3491909" cy="1894681"/>
          </a:xfrm>
        </p:spPr>
        <p:txBody>
          <a:bodyPr anchor="b"/>
          <a:lstStyle>
            <a:lvl1pPr>
              <a:defRPr sz="3789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02779" y="1169140"/>
            <a:ext cx="5481042" cy="5770508"/>
          </a:xfrm>
        </p:spPr>
        <p:txBody>
          <a:bodyPr/>
          <a:lstStyle>
            <a:lvl1pPr>
              <a:defRPr sz="3789"/>
            </a:lvl1pPr>
            <a:lvl2pPr>
              <a:defRPr sz="3315"/>
            </a:lvl2pPr>
            <a:lvl3pPr>
              <a:defRPr sz="2842"/>
            </a:lvl3pPr>
            <a:lvl4pPr>
              <a:defRPr sz="2368"/>
            </a:lvl4pPr>
            <a:lvl5pPr>
              <a:defRPr sz="2368"/>
            </a:lvl5pPr>
            <a:lvl6pPr>
              <a:defRPr sz="2368"/>
            </a:lvl6pPr>
            <a:lvl7pPr>
              <a:defRPr sz="2368"/>
            </a:lvl7pPr>
            <a:lvl8pPr>
              <a:defRPr sz="2368"/>
            </a:lvl8pPr>
            <a:lvl9pPr>
              <a:defRPr sz="2368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5749" y="2436019"/>
            <a:ext cx="3491909" cy="4513026"/>
          </a:xfrm>
        </p:spPr>
        <p:txBody>
          <a:bodyPr/>
          <a:lstStyle>
            <a:lvl1pPr marL="0" indent="0">
              <a:buNone/>
              <a:defRPr sz="1894"/>
            </a:lvl1pPr>
            <a:lvl2pPr marL="541325" indent="0">
              <a:buNone/>
              <a:defRPr sz="1658"/>
            </a:lvl2pPr>
            <a:lvl3pPr marL="1082650" indent="0">
              <a:buNone/>
              <a:defRPr sz="1421"/>
            </a:lvl3pPr>
            <a:lvl4pPr marL="1623974" indent="0">
              <a:buNone/>
              <a:defRPr sz="1184"/>
            </a:lvl4pPr>
            <a:lvl5pPr marL="2165299" indent="0">
              <a:buNone/>
              <a:defRPr sz="1184"/>
            </a:lvl5pPr>
            <a:lvl6pPr marL="2706624" indent="0">
              <a:buNone/>
              <a:defRPr sz="1184"/>
            </a:lvl6pPr>
            <a:lvl7pPr marL="3247949" indent="0">
              <a:buNone/>
              <a:defRPr sz="1184"/>
            </a:lvl7pPr>
            <a:lvl8pPr marL="3789274" indent="0">
              <a:buNone/>
              <a:defRPr sz="1184"/>
            </a:lvl8pPr>
            <a:lvl9pPr marL="4330598" indent="0">
              <a:buNone/>
              <a:defRPr sz="1184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E5C70-31F0-4079-9DD9-28E2EAA82759}" type="datetimeFigureOut">
              <a:rPr lang="tr-TR" smtClean="0"/>
              <a:t>05.08.2018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0DC5B-E670-4CCA-9D7B-9BED3717455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30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5749" y="541338"/>
            <a:ext cx="3491909" cy="1894681"/>
          </a:xfrm>
        </p:spPr>
        <p:txBody>
          <a:bodyPr anchor="b"/>
          <a:lstStyle>
            <a:lvl1pPr>
              <a:defRPr sz="3789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602779" y="1169140"/>
            <a:ext cx="5481042" cy="5770508"/>
          </a:xfrm>
        </p:spPr>
        <p:txBody>
          <a:bodyPr anchor="t"/>
          <a:lstStyle>
            <a:lvl1pPr marL="0" indent="0">
              <a:buNone/>
              <a:defRPr sz="3789"/>
            </a:lvl1pPr>
            <a:lvl2pPr marL="541325" indent="0">
              <a:buNone/>
              <a:defRPr sz="3315"/>
            </a:lvl2pPr>
            <a:lvl3pPr marL="1082650" indent="0">
              <a:buNone/>
              <a:defRPr sz="2842"/>
            </a:lvl3pPr>
            <a:lvl4pPr marL="1623974" indent="0">
              <a:buNone/>
              <a:defRPr sz="2368"/>
            </a:lvl4pPr>
            <a:lvl5pPr marL="2165299" indent="0">
              <a:buNone/>
              <a:defRPr sz="2368"/>
            </a:lvl5pPr>
            <a:lvl6pPr marL="2706624" indent="0">
              <a:buNone/>
              <a:defRPr sz="2368"/>
            </a:lvl6pPr>
            <a:lvl7pPr marL="3247949" indent="0">
              <a:buNone/>
              <a:defRPr sz="2368"/>
            </a:lvl7pPr>
            <a:lvl8pPr marL="3789274" indent="0">
              <a:buNone/>
              <a:defRPr sz="2368"/>
            </a:lvl8pPr>
            <a:lvl9pPr marL="4330598" indent="0">
              <a:buNone/>
              <a:defRPr sz="2368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5749" y="2436019"/>
            <a:ext cx="3491909" cy="4513026"/>
          </a:xfrm>
        </p:spPr>
        <p:txBody>
          <a:bodyPr/>
          <a:lstStyle>
            <a:lvl1pPr marL="0" indent="0">
              <a:buNone/>
              <a:defRPr sz="1894"/>
            </a:lvl1pPr>
            <a:lvl2pPr marL="541325" indent="0">
              <a:buNone/>
              <a:defRPr sz="1658"/>
            </a:lvl2pPr>
            <a:lvl3pPr marL="1082650" indent="0">
              <a:buNone/>
              <a:defRPr sz="1421"/>
            </a:lvl3pPr>
            <a:lvl4pPr marL="1623974" indent="0">
              <a:buNone/>
              <a:defRPr sz="1184"/>
            </a:lvl4pPr>
            <a:lvl5pPr marL="2165299" indent="0">
              <a:buNone/>
              <a:defRPr sz="1184"/>
            </a:lvl5pPr>
            <a:lvl6pPr marL="2706624" indent="0">
              <a:buNone/>
              <a:defRPr sz="1184"/>
            </a:lvl6pPr>
            <a:lvl7pPr marL="3247949" indent="0">
              <a:buNone/>
              <a:defRPr sz="1184"/>
            </a:lvl7pPr>
            <a:lvl8pPr marL="3789274" indent="0">
              <a:buNone/>
              <a:defRPr sz="1184"/>
            </a:lvl8pPr>
            <a:lvl9pPr marL="4330598" indent="0">
              <a:buNone/>
              <a:defRPr sz="1184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E5C70-31F0-4079-9DD9-28E2EAA82759}" type="datetimeFigureOut">
              <a:rPr lang="tr-TR" smtClean="0"/>
              <a:t>05.08.2018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0DC5B-E670-4CCA-9D7B-9BED3717455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50315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E5C70-31F0-4079-9DD9-28E2EAA82759}" type="datetimeFigureOut">
              <a:rPr lang="tr-TR" smtClean="0"/>
              <a:t>05.08.2018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0DC5B-E670-4CCA-9D7B-9BED3717455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13229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47894" y="432318"/>
            <a:ext cx="2334518" cy="688137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4339" y="432318"/>
            <a:ext cx="6868220" cy="688137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E5C70-31F0-4079-9DD9-28E2EAA82759}" type="datetimeFigureOut">
              <a:rPr lang="tr-TR" smtClean="0"/>
              <a:t>05.08.2018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0DC5B-E670-4CCA-9D7B-9BED3717455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8105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4339" y="432320"/>
            <a:ext cx="9338072" cy="15695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4339" y="2161591"/>
            <a:ext cx="9338072" cy="51521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4339" y="7526097"/>
            <a:ext cx="2436019" cy="4323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2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E5C70-31F0-4079-9DD9-28E2EAA82759}" type="datetimeFigureOut">
              <a:rPr lang="tr-TR" smtClean="0"/>
              <a:t>05.08.2018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86361" y="7526097"/>
            <a:ext cx="3654028" cy="4323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2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46392" y="7526097"/>
            <a:ext cx="2436019" cy="4323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2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50DC5B-E670-4CCA-9D7B-9BED3717455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7562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  <p:txStyles>
    <p:titleStyle>
      <a:lvl1pPr algn="l" defTabSz="1082650" rtl="0" eaLnBrk="1" latinLnBrk="0" hangingPunct="1">
        <a:lnSpc>
          <a:spcPct val="90000"/>
        </a:lnSpc>
        <a:spcBef>
          <a:spcPct val="0"/>
        </a:spcBef>
        <a:buNone/>
        <a:defRPr sz="52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662" indent="-270662" algn="l" defTabSz="1082650" rtl="0" eaLnBrk="1" latinLnBrk="0" hangingPunct="1">
        <a:lnSpc>
          <a:spcPct val="90000"/>
        </a:lnSpc>
        <a:spcBef>
          <a:spcPts val="1184"/>
        </a:spcBef>
        <a:buFont typeface="Arial" panose="020B0604020202020204" pitchFamily="34" charset="0"/>
        <a:buChar char="•"/>
        <a:defRPr sz="3315" kern="1200">
          <a:solidFill>
            <a:schemeClr val="tx1"/>
          </a:solidFill>
          <a:latin typeface="+mn-lt"/>
          <a:ea typeface="+mn-ea"/>
          <a:cs typeface="+mn-cs"/>
        </a:defRPr>
      </a:lvl1pPr>
      <a:lvl2pPr marL="811987" indent="-270662" algn="l" defTabSz="1082650" rtl="0" eaLnBrk="1" latinLnBrk="0" hangingPunct="1">
        <a:lnSpc>
          <a:spcPct val="90000"/>
        </a:lnSpc>
        <a:spcBef>
          <a:spcPts val="592"/>
        </a:spcBef>
        <a:buFont typeface="Arial" panose="020B0604020202020204" pitchFamily="34" charset="0"/>
        <a:buChar char="•"/>
        <a:defRPr sz="2842" kern="1200">
          <a:solidFill>
            <a:schemeClr val="tx1"/>
          </a:solidFill>
          <a:latin typeface="+mn-lt"/>
          <a:ea typeface="+mn-ea"/>
          <a:cs typeface="+mn-cs"/>
        </a:defRPr>
      </a:lvl2pPr>
      <a:lvl3pPr marL="1353312" indent="-270662" algn="l" defTabSz="1082650" rtl="0" eaLnBrk="1" latinLnBrk="0" hangingPunct="1">
        <a:lnSpc>
          <a:spcPct val="90000"/>
        </a:lnSpc>
        <a:spcBef>
          <a:spcPts val="592"/>
        </a:spcBef>
        <a:buFont typeface="Arial" panose="020B0604020202020204" pitchFamily="34" charset="0"/>
        <a:buChar char="•"/>
        <a:defRPr sz="2368" kern="1200">
          <a:solidFill>
            <a:schemeClr val="tx1"/>
          </a:solidFill>
          <a:latin typeface="+mn-lt"/>
          <a:ea typeface="+mn-ea"/>
          <a:cs typeface="+mn-cs"/>
        </a:defRPr>
      </a:lvl3pPr>
      <a:lvl4pPr marL="1894637" indent="-270662" algn="l" defTabSz="1082650" rtl="0" eaLnBrk="1" latinLnBrk="0" hangingPunct="1">
        <a:lnSpc>
          <a:spcPct val="90000"/>
        </a:lnSpc>
        <a:spcBef>
          <a:spcPts val="592"/>
        </a:spcBef>
        <a:buFont typeface="Arial" panose="020B0604020202020204" pitchFamily="34" charset="0"/>
        <a:buChar char="•"/>
        <a:defRPr sz="2131" kern="1200">
          <a:solidFill>
            <a:schemeClr val="tx1"/>
          </a:solidFill>
          <a:latin typeface="+mn-lt"/>
          <a:ea typeface="+mn-ea"/>
          <a:cs typeface="+mn-cs"/>
        </a:defRPr>
      </a:lvl4pPr>
      <a:lvl5pPr marL="2435962" indent="-270662" algn="l" defTabSz="1082650" rtl="0" eaLnBrk="1" latinLnBrk="0" hangingPunct="1">
        <a:lnSpc>
          <a:spcPct val="90000"/>
        </a:lnSpc>
        <a:spcBef>
          <a:spcPts val="592"/>
        </a:spcBef>
        <a:buFont typeface="Arial" panose="020B0604020202020204" pitchFamily="34" charset="0"/>
        <a:buChar char="•"/>
        <a:defRPr sz="2131" kern="1200">
          <a:solidFill>
            <a:schemeClr val="tx1"/>
          </a:solidFill>
          <a:latin typeface="+mn-lt"/>
          <a:ea typeface="+mn-ea"/>
          <a:cs typeface="+mn-cs"/>
        </a:defRPr>
      </a:lvl5pPr>
      <a:lvl6pPr marL="2977286" indent="-270662" algn="l" defTabSz="1082650" rtl="0" eaLnBrk="1" latinLnBrk="0" hangingPunct="1">
        <a:lnSpc>
          <a:spcPct val="90000"/>
        </a:lnSpc>
        <a:spcBef>
          <a:spcPts val="592"/>
        </a:spcBef>
        <a:buFont typeface="Arial" panose="020B0604020202020204" pitchFamily="34" charset="0"/>
        <a:buChar char="•"/>
        <a:defRPr sz="2131" kern="1200">
          <a:solidFill>
            <a:schemeClr val="tx1"/>
          </a:solidFill>
          <a:latin typeface="+mn-lt"/>
          <a:ea typeface="+mn-ea"/>
          <a:cs typeface="+mn-cs"/>
        </a:defRPr>
      </a:lvl6pPr>
      <a:lvl7pPr marL="3518611" indent="-270662" algn="l" defTabSz="1082650" rtl="0" eaLnBrk="1" latinLnBrk="0" hangingPunct="1">
        <a:lnSpc>
          <a:spcPct val="90000"/>
        </a:lnSpc>
        <a:spcBef>
          <a:spcPts val="592"/>
        </a:spcBef>
        <a:buFont typeface="Arial" panose="020B0604020202020204" pitchFamily="34" charset="0"/>
        <a:buChar char="•"/>
        <a:defRPr sz="2131" kern="1200">
          <a:solidFill>
            <a:schemeClr val="tx1"/>
          </a:solidFill>
          <a:latin typeface="+mn-lt"/>
          <a:ea typeface="+mn-ea"/>
          <a:cs typeface="+mn-cs"/>
        </a:defRPr>
      </a:lvl7pPr>
      <a:lvl8pPr marL="4059936" indent="-270662" algn="l" defTabSz="1082650" rtl="0" eaLnBrk="1" latinLnBrk="0" hangingPunct="1">
        <a:lnSpc>
          <a:spcPct val="90000"/>
        </a:lnSpc>
        <a:spcBef>
          <a:spcPts val="592"/>
        </a:spcBef>
        <a:buFont typeface="Arial" panose="020B0604020202020204" pitchFamily="34" charset="0"/>
        <a:buChar char="•"/>
        <a:defRPr sz="2131" kern="1200">
          <a:solidFill>
            <a:schemeClr val="tx1"/>
          </a:solidFill>
          <a:latin typeface="+mn-lt"/>
          <a:ea typeface="+mn-ea"/>
          <a:cs typeface="+mn-cs"/>
        </a:defRPr>
      </a:lvl8pPr>
      <a:lvl9pPr marL="4601261" indent="-270662" algn="l" defTabSz="1082650" rtl="0" eaLnBrk="1" latinLnBrk="0" hangingPunct="1">
        <a:lnSpc>
          <a:spcPct val="90000"/>
        </a:lnSpc>
        <a:spcBef>
          <a:spcPts val="592"/>
        </a:spcBef>
        <a:buFont typeface="Arial" panose="020B0604020202020204" pitchFamily="34" charset="0"/>
        <a:buChar char="•"/>
        <a:defRPr sz="213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82650" rtl="0" eaLnBrk="1" latinLnBrk="0" hangingPunct="1">
        <a:defRPr sz="2131" kern="1200">
          <a:solidFill>
            <a:schemeClr val="tx1"/>
          </a:solidFill>
          <a:latin typeface="+mn-lt"/>
          <a:ea typeface="+mn-ea"/>
          <a:cs typeface="+mn-cs"/>
        </a:defRPr>
      </a:lvl1pPr>
      <a:lvl2pPr marL="541325" algn="l" defTabSz="1082650" rtl="0" eaLnBrk="1" latinLnBrk="0" hangingPunct="1">
        <a:defRPr sz="2131" kern="1200">
          <a:solidFill>
            <a:schemeClr val="tx1"/>
          </a:solidFill>
          <a:latin typeface="+mn-lt"/>
          <a:ea typeface="+mn-ea"/>
          <a:cs typeface="+mn-cs"/>
        </a:defRPr>
      </a:lvl2pPr>
      <a:lvl3pPr marL="1082650" algn="l" defTabSz="1082650" rtl="0" eaLnBrk="1" latinLnBrk="0" hangingPunct="1">
        <a:defRPr sz="2131" kern="1200">
          <a:solidFill>
            <a:schemeClr val="tx1"/>
          </a:solidFill>
          <a:latin typeface="+mn-lt"/>
          <a:ea typeface="+mn-ea"/>
          <a:cs typeface="+mn-cs"/>
        </a:defRPr>
      </a:lvl3pPr>
      <a:lvl4pPr marL="1623974" algn="l" defTabSz="1082650" rtl="0" eaLnBrk="1" latinLnBrk="0" hangingPunct="1">
        <a:defRPr sz="2131" kern="1200">
          <a:solidFill>
            <a:schemeClr val="tx1"/>
          </a:solidFill>
          <a:latin typeface="+mn-lt"/>
          <a:ea typeface="+mn-ea"/>
          <a:cs typeface="+mn-cs"/>
        </a:defRPr>
      </a:lvl4pPr>
      <a:lvl5pPr marL="2165299" algn="l" defTabSz="1082650" rtl="0" eaLnBrk="1" latinLnBrk="0" hangingPunct="1">
        <a:defRPr sz="2131" kern="1200">
          <a:solidFill>
            <a:schemeClr val="tx1"/>
          </a:solidFill>
          <a:latin typeface="+mn-lt"/>
          <a:ea typeface="+mn-ea"/>
          <a:cs typeface="+mn-cs"/>
        </a:defRPr>
      </a:lvl5pPr>
      <a:lvl6pPr marL="2706624" algn="l" defTabSz="1082650" rtl="0" eaLnBrk="1" latinLnBrk="0" hangingPunct="1">
        <a:defRPr sz="2131" kern="1200">
          <a:solidFill>
            <a:schemeClr val="tx1"/>
          </a:solidFill>
          <a:latin typeface="+mn-lt"/>
          <a:ea typeface="+mn-ea"/>
          <a:cs typeface="+mn-cs"/>
        </a:defRPr>
      </a:lvl6pPr>
      <a:lvl7pPr marL="3247949" algn="l" defTabSz="1082650" rtl="0" eaLnBrk="1" latinLnBrk="0" hangingPunct="1">
        <a:defRPr sz="2131" kern="1200">
          <a:solidFill>
            <a:schemeClr val="tx1"/>
          </a:solidFill>
          <a:latin typeface="+mn-lt"/>
          <a:ea typeface="+mn-ea"/>
          <a:cs typeface="+mn-cs"/>
        </a:defRPr>
      </a:lvl7pPr>
      <a:lvl8pPr marL="3789274" algn="l" defTabSz="1082650" rtl="0" eaLnBrk="1" latinLnBrk="0" hangingPunct="1">
        <a:defRPr sz="2131" kern="1200">
          <a:solidFill>
            <a:schemeClr val="tx1"/>
          </a:solidFill>
          <a:latin typeface="+mn-lt"/>
          <a:ea typeface="+mn-ea"/>
          <a:cs typeface="+mn-cs"/>
        </a:defRPr>
      </a:lvl8pPr>
      <a:lvl9pPr marL="4330598" algn="l" defTabSz="1082650" rtl="0" eaLnBrk="1" latinLnBrk="0" hangingPunct="1">
        <a:defRPr sz="213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0" y="3919709"/>
            <a:ext cx="10826750" cy="2826985"/>
          </a:xfrm>
        </p:spPr>
        <p:txBody>
          <a:bodyPr>
            <a:noAutofit/>
          </a:bodyPr>
          <a:lstStyle/>
          <a:p>
            <a:r>
              <a:rPr lang="tr-TR" sz="16600" dirty="0" smtClean="0"/>
              <a:t>Karışık </a:t>
            </a:r>
            <a:r>
              <a:rPr lang="tr-TR" sz="16600" dirty="0" err="1" smtClean="0"/>
              <a:t>potholar</a:t>
            </a:r>
            <a:endParaRPr lang="tr-TR" sz="16600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6839745" y="6830313"/>
            <a:ext cx="3396456" cy="1170687"/>
          </a:xfrm>
        </p:spPr>
        <p:txBody>
          <a:bodyPr/>
          <a:lstStyle/>
          <a:p>
            <a:r>
              <a:rPr lang="tr-TR" dirty="0" smtClean="0"/>
              <a:t>Algür </a:t>
            </a:r>
            <a:r>
              <a:rPr lang="tr-TR" dirty="0" err="1" smtClean="0"/>
              <a:t>ppsx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55128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1 Uyan Ey Gözlerim (online-audio-converter.com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108575" y="37544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005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977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418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0146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765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5111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409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309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3318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363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658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5146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359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483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29521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8360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276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6680200" y="0"/>
            <a:ext cx="41465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5400" b="1" dirty="0" smtClean="0"/>
              <a:t>Ashabı </a:t>
            </a:r>
            <a:r>
              <a:rPr lang="tr-TR" sz="5400" b="1" dirty="0" err="1" smtClean="0"/>
              <a:t>kerf</a:t>
            </a:r>
            <a:endParaRPr lang="tr-TR" sz="5400" b="1" dirty="0"/>
          </a:p>
        </p:txBody>
      </p:sp>
    </p:spTree>
    <p:extLst>
      <p:ext uri="{BB962C8B-B14F-4D97-AF65-F5344CB8AC3E}">
        <p14:creationId xmlns:p14="http://schemas.microsoft.com/office/powerpoint/2010/main" val="259439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099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960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460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331471"/>
            <a:ext cx="4560887" cy="5162323"/>
          </a:xfrm>
          <a:prstGeom prst="rect">
            <a:avLst/>
          </a:prstGeom>
        </p:spPr>
      </p:pic>
      <p:sp>
        <p:nvSpPr>
          <p:cNvPr id="3" name="Metin kutusu 2"/>
          <p:cNvSpPr txBox="1"/>
          <p:nvPr/>
        </p:nvSpPr>
        <p:spPr>
          <a:xfrm>
            <a:off x="0" y="0"/>
            <a:ext cx="7950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5400" b="1" dirty="0" err="1" smtClean="0">
                <a:solidFill>
                  <a:srgbClr val="FF0000"/>
                </a:solidFill>
              </a:rPr>
              <a:t>By</a:t>
            </a:r>
            <a:r>
              <a:rPr lang="tr-TR" sz="5400" b="1" dirty="0" smtClean="0">
                <a:solidFill>
                  <a:srgbClr val="FF0000"/>
                </a:solidFill>
              </a:rPr>
              <a:t> </a:t>
            </a:r>
            <a:r>
              <a:rPr lang="tr-TR" sz="5400" b="1" dirty="0" err="1" smtClean="0">
                <a:solidFill>
                  <a:srgbClr val="FF0000"/>
                </a:solidFill>
              </a:rPr>
              <a:t>photo</a:t>
            </a:r>
            <a:r>
              <a:rPr lang="tr-TR" sz="5400" b="1" dirty="0" smtClean="0">
                <a:solidFill>
                  <a:srgbClr val="FF0000"/>
                </a:solidFill>
              </a:rPr>
              <a:t> :</a:t>
            </a:r>
            <a:r>
              <a:rPr lang="tr-TR" sz="5400" b="1" dirty="0" smtClean="0">
                <a:solidFill>
                  <a:srgbClr val="FF6600"/>
                </a:solidFill>
              </a:rPr>
              <a:t>İzzettin Algür</a:t>
            </a:r>
            <a:endParaRPr lang="tr-TR" sz="5400" b="1" dirty="0">
              <a:solidFill>
                <a:srgbClr val="FF6600"/>
              </a:solidFill>
            </a:endParaRPr>
          </a:p>
        </p:txBody>
      </p:sp>
      <p:pic>
        <p:nvPicPr>
          <p:cNvPr id="4" name="Picture 31" descr="autofalant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866" y="4943874"/>
            <a:ext cx="1321594" cy="1989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Metin kutusu 6"/>
          <p:cNvSpPr txBox="1"/>
          <p:nvPr/>
        </p:nvSpPr>
        <p:spPr>
          <a:xfrm>
            <a:off x="508000" y="6933408"/>
            <a:ext cx="3683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b="1" dirty="0" smtClean="0">
                <a:solidFill>
                  <a:srgbClr val="FF6600"/>
                </a:solidFill>
              </a:rPr>
              <a:t>Uyan ey gözlerim</a:t>
            </a:r>
            <a:endParaRPr lang="tr-TR" sz="3200" b="1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52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 Teması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eması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eması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Karışık potholar</Template>
  <TotalTime>9</TotalTime>
  <Words>14</Words>
  <Application>Microsoft Office PowerPoint</Application>
  <PresentationFormat>B4 (ISO) Kağıt (250x353 mm)</PresentationFormat>
  <Paragraphs>5</Paragraphs>
  <Slides>23</Slides>
  <Notes>0</Notes>
  <HiddenSlides>0</HiddenSlides>
  <MMClips>1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Teması</vt:lpstr>
      <vt:lpstr>Karışık potholar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Karışık potholar</dc:title>
  <dc:creator>İzzettin Algür</dc:creator>
  <cp:lastModifiedBy>İzzettin Algür</cp:lastModifiedBy>
  <cp:revision>1</cp:revision>
  <dcterms:created xsi:type="dcterms:W3CDTF">2018-08-05T11:45:59Z</dcterms:created>
  <dcterms:modified xsi:type="dcterms:W3CDTF">2018-08-05T11:55:11Z</dcterms:modified>
</cp:coreProperties>
</file>