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610336-F584-B2EC-B2BD-F4E9EECC0D47}" v="441" dt="2021-04-08T18:13:44.414"/>
    <p1510:client id="{127F72A5-22DA-D2B7-9CB4-20BE54A93298}" v="60" dt="2021-04-12T07:25:24.512"/>
    <p1510:client id="{1B790E33-4B8E-71ED-D3DF-C8B97D3F278D}" v="3" dt="2021-04-09T09:18:09.258"/>
    <p1510:client id="{42C210E9-A1D6-4DFA-AAC4-E1F1BE7D8AFB}" v="298" dt="2021-04-08T14:59:52.713"/>
    <p1510:client id="{745F1D47-A1ED-4E49-7F30-D4C8391C7BF5}" v="105" dt="2021-04-13T12:57:43.085"/>
    <p1510:client id="{DDBA086B-C0FD-7C05-DE3F-AF9B0851F5FD}" v="12" dt="2021-05-06T06:57:33.011"/>
    <p1510:client id="{E87491E4-A0C4-4A0E-80BF-6EA98A798864}" v="15" dt="2021-05-04T07:17:58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d ROSSI" userId="S::jarod.rossi@maformationenligne.bzh::1319f85a-c853-472d-8fca-fc1d15b2ad59" providerId="AD" clId="Web-{E87491E4-A0C4-4A0E-80BF-6EA98A798864}"/>
    <pc:docChg chg="modSld">
      <pc:chgData name="Jarod ROSSI" userId="S::jarod.rossi@maformationenligne.bzh::1319f85a-c853-472d-8fca-fc1d15b2ad59" providerId="AD" clId="Web-{E87491E4-A0C4-4A0E-80BF-6EA98A798864}" dt="2021-05-04T07:17:58.078" v="9" actId="20577"/>
      <pc:docMkLst>
        <pc:docMk/>
      </pc:docMkLst>
      <pc:sldChg chg="modSp modTransition">
        <pc:chgData name="Jarod ROSSI" userId="S::jarod.rossi@maformationenligne.bzh::1319f85a-c853-472d-8fca-fc1d15b2ad59" providerId="AD" clId="Web-{E87491E4-A0C4-4A0E-80BF-6EA98A798864}" dt="2021-05-04T07:17:22.155" v="2" actId="20577"/>
        <pc:sldMkLst>
          <pc:docMk/>
          <pc:sldMk cId="3513697408" sldId="257"/>
        </pc:sldMkLst>
        <pc:spChg chg="mod">
          <ac:chgData name="Jarod ROSSI" userId="S::jarod.rossi@maformationenligne.bzh::1319f85a-c853-472d-8fca-fc1d15b2ad59" providerId="AD" clId="Web-{E87491E4-A0C4-4A0E-80BF-6EA98A798864}" dt="2021-05-04T07:17:22.155" v="2" actId="20577"/>
          <ac:spMkLst>
            <pc:docMk/>
            <pc:sldMk cId="3513697408" sldId="257"/>
            <ac:spMk id="2" creationId="{9144F581-9E9B-43A7-9FCA-9816A578E0A0}"/>
          </ac:spMkLst>
        </pc:spChg>
      </pc:sldChg>
      <pc:sldChg chg="modTransition">
        <pc:chgData name="Jarod ROSSI" userId="S::jarod.rossi@maformationenligne.bzh::1319f85a-c853-472d-8fca-fc1d15b2ad59" providerId="AD" clId="Web-{E87491E4-A0C4-4A0E-80BF-6EA98A798864}" dt="2021-05-04T07:17:15.811" v="1"/>
        <pc:sldMkLst>
          <pc:docMk/>
          <pc:sldMk cId="2047363630" sldId="258"/>
        </pc:sldMkLst>
      </pc:sldChg>
      <pc:sldChg chg="modSp">
        <pc:chgData name="Jarod ROSSI" userId="S::jarod.rossi@maformationenligne.bzh::1319f85a-c853-472d-8fca-fc1d15b2ad59" providerId="AD" clId="Web-{E87491E4-A0C4-4A0E-80BF-6EA98A798864}" dt="2021-05-04T07:17:58.078" v="9" actId="20577"/>
        <pc:sldMkLst>
          <pc:docMk/>
          <pc:sldMk cId="2276042631" sldId="261"/>
        </pc:sldMkLst>
        <pc:graphicFrameChg chg="modGraphic">
          <ac:chgData name="Jarod ROSSI" userId="S::jarod.rossi@maformationenligne.bzh::1319f85a-c853-472d-8fca-fc1d15b2ad59" providerId="AD" clId="Web-{E87491E4-A0C4-4A0E-80BF-6EA98A798864}" dt="2021-05-04T07:17:58.078" v="9" actId="20577"/>
          <ac:graphicFrameMkLst>
            <pc:docMk/>
            <pc:sldMk cId="2276042631" sldId="261"/>
            <ac:graphicFrameMk id="10" creationId="{F8312E69-F706-4BBC-A2EA-4F3E40CDE44A}"/>
          </ac:graphicFrameMkLst>
        </pc:graphicFrameChg>
      </pc:sldChg>
      <pc:sldChg chg="modSp">
        <pc:chgData name="Jarod ROSSI" userId="S::jarod.rossi@maformationenligne.bzh::1319f85a-c853-472d-8fca-fc1d15b2ad59" providerId="AD" clId="Web-{E87491E4-A0C4-4A0E-80BF-6EA98A798864}" dt="2021-05-04T07:17:44.468" v="4" actId="20577"/>
        <pc:sldMkLst>
          <pc:docMk/>
          <pc:sldMk cId="1292849884" sldId="262"/>
        </pc:sldMkLst>
        <pc:spChg chg="mod">
          <ac:chgData name="Jarod ROSSI" userId="S::jarod.rossi@maformationenligne.bzh::1319f85a-c853-472d-8fca-fc1d15b2ad59" providerId="AD" clId="Web-{E87491E4-A0C4-4A0E-80BF-6EA98A798864}" dt="2021-05-04T07:17:44.468" v="4" actId="20577"/>
          <ac:spMkLst>
            <pc:docMk/>
            <pc:sldMk cId="1292849884" sldId="262"/>
            <ac:spMk id="3" creationId="{9DCA3C59-13AE-4AA6-AFBB-01018062B7EE}"/>
          </ac:spMkLst>
        </pc:spChg>
      </pc:sldChg>
    </pc:docChg>
  </pc:docChgLst>
  <pc:docChgLst>
    <pc:chgData name="Jarod ROSSI" userId="S::jarod.rossi@maformationenligne.bzh::1319f85a-c853-472d-8fca-fc1d15b2ad59" providerId="AD" clId="Web-{127F72A5-22DA-D2B7-9CB4-20BE54A93298}"/>
    <pc:docChg chg="modSld">
      <pc:chgData name="Jarod ROSSI" userId="S::jarod.rossi@maformationenligne.bzh::1319f85a-c853-472d-8fca-fc1d15b2ad59" providerId="AD" clId="Web-{127F72A5-22DA-D2B7-9CB4-20BE54A93298}" dt="2021-04-12T07:25:24.200" v="56" actId="20577"/>
      <pc:docMkLst>
        <pc:docMk/>
      </pc:docMkLst>
      <pc:sldChg chg="modSp">
        <pc:chgData name="Jarod ROSSI" userId="S::jarod.rossi@maformationenligne.bzh::1319f85a-c853-472d-8fca-fc1d15b2ad59" providerId="AD" clId="Web-{127F72A5-22DA-D2B7-9CB4-20BE54A93298}" dt="2021-04-12T07:18:18.422" v="1" actId="20577"/>
        <pc:sldMkLst>
          <pc:docMk/>
          <pc:sldMk cId="3513697408" sldId="257"/>
        </pc:sldMkLst>
        <pc:spChg chg="mod">
          <ac:chgData name="Jarod ROSSI" userId="S::jarod.rossi@maformationenligne.bzh::1319f85a-c853-472d-8fca-fc1d15b2ad59" providerId="AD" clId="Web-{127F72A5-22DA-D2B7-9CB4-20BE54A93298}" dt="2021-04-12T07:18:18.422" v="1" actId="20577"/>
          <ac:spMkLst>
            <pc:docMk/>
            <pc:sldMk cId="3513697408" sldId="257"/>
            <ac:spMk id="3" creationId="{6E6A2196-E8EF-4D70-B2A4-3BF6F4255C86}"/>
          </ac:spMkLst>
        </pc:spChg>
      </pc:sldChg>
      <pc:sldChg chg="modSp">
        <pc:chgData name="Jarod ROSSI" userId="S::jarod.rossi@maformationenligne.bzh::1319f85a-c853-472d-8fca-fc1d15b2ad59" providerId="AD" clId="Web-{127F72A5-22DA-D2B7-9CB4-20BE54A93298}" dt="2021-04-12T07:25:24.200" v="56" actId="20577"/>
        <pc:sldMkLst>
          <pc:docMk/>
          <pc:sldMk cId="2276042631" sldId="261"/>
        </pc:sldMkLst>
        <pc:graphicFrameChg chg="modGraphic">
          <ac:chgData name="Jarod ROSSI" userId="S::jarod.rossi@maformationenligne.bzh::1319f85a-c853-472d-8fca-fc1d15b2ad59" providerId="AD" clId="Web-{127F72A5-22DA-D2B7-9CB4-20BE54A93298}" dt="2021-04-12T07:25:24.200" v="56" actId="20577"/>
          <ac:graphicFrameMkLst>
            <pc:docMk/>
            <pc:sldMk cId="2276042631" sldId="261"/>
            <ac:graphicFrameMk id="10" creationId="{F8312E69-F706-4BBC-A2EA-4F3E40CDE44A}"/>
          </ac:graphicFrameMkLst>
        </pc:graphicFrameChg>
      </pc:sldChg>
    </pc:docChg>
  </pc:docChgLst>
  <pc:docChgLst>
    <pc:chgData name="Jarod ROSSI" userId="S::jarod.rossi@maformationenligne.bzh::1319f85a-c853-472d-8fca-fc1d15b2ad59" providerId="AD" clId="Web-{DDBA086B-C0FD-7C05-DE3F-AF9B0851F5FD}"/>
    <pc:docChg chg="addSld delSld modSld">
      <pc:chgData name="Jarod ROSSI" userId="S::jarod.rossi@maformationenligne.bzh::1319f85a-c853-472d-8fca-fc1d15b2ad59" providerId="AD" clId="Web-{DDBA086B-C0FD-7C05-DE3F-AF9B0851F5FD}" dt="2021-05-06T06:57:41.028" v="16"/>
      <pc:docMkLst>
        <pc:docMk/>
      </pc:docMkLst>
      <pc:sldChg chg="addSp delSp modSp new mod setBg">
        <pc:chgData name="Jarod ROSSI" userId="S::jarod.rossi@maformationenligne.bzh::1319f85a-c853-472d-8fca-fc1d15b2ad59" providerId="AD" clId="Web-{DDBA086B-C0FD-7C05-DE3F-AF9B0851F5FD}" dt="2021-05-06T06:56:06.275" v="11"/>
        <pc:sldMkLst>
          <pc:docMk/>
          <pc:sldMk cId="4196626110" sldId="263"/>
        </pc:sldMkLst>
        <pc:spChg chg="add del">
          <ac:chgData name="Jarod ROSSI" userId="S::jarod.rossi@maformationenligne.bzh::1319f85a-c853-472d-8fca-fc1d15b2ad59" providerId="AD" clId="Web-{DDBA086B-C0FD-7C05-DE3F-AF9B0851F5FD}" dt="2021-05-06T06:56:06.275" v="11"/>
          <ac:spMkLst>
            <pc:docMk/>
            <pc:sldMk cId="4196626110" sldId="263"/>
            <ac:spMk id="4" creationId="{0940B077-B094-4A08-BE18-169281082A47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6:06.275" v="11"/>
          <ac:spMkLst>
            <pc:docMk/>
            <pc:sldMk cId="4196626110" sldId="263"/>
            <ac:spMk id="5" creationId="{D2B0C795-6883-4711-B6F6-83DDF5FCE8A1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4:25.835" v="5"/>
          <ac:spMkLst>
            <pc:docMk/>
            <pc:sldMk cId="4196626110" sldId="263"/>
            <ac:spMk id="7" creationId="{D3BA2E71-8E5C-44AF-80E2-34A649FA5BC0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6:06.275" v="11"/>
          <ac:spMkLst>
            <pc:docMk/>
            <pc:sldMk cId="4196626110" sldId="263"/>
            <ac:spMk id="8" creationId="{75811E00-1179-463A-B5F5-2B4991725EEF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4:25.835" v="5"/>
          <ac:spMkLst>
            <pc:docMk/>
            <pc:sldMk cId="4196626110" sldId="263"/>
            <ac:spMk id="9" creationId="{AC0368F0-DEE4-42C8-A456-3D935D44EC06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6:06.259" v="10"/>
          <ac:spMkLst>
            <pc:docMk/>
            <pc:sldMk cId="4196626110" sldId="263"/>
            <ac:spMk id="10" creationId="{6F9A986B-0B05-431F-B526-0C837404EA44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4:25.835" v="5"/>
          <ac:spMkLst>
            <pc:docMk/>
            <pc:sldMk cId="4196626110" sldId="263"/>
            <ac:spMk id="11" creationId="{740291AF-A97E-4C43-A763-5023B143C34E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6:06.259" v="10"/>
          <ac:spMkLst>
            <pc:docMk/>
            <pc:sldMk cId="4196626110" sldId="263"/>
            <ac:spMk id="12" creationId="{9FDB4A90-444F-4FED-A1DB-1CEBA12DA42C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4:25.835" v="5"/>
          <ac:spMkLst>
            <pc:docMk/>
            <pc:sldMk cId="4196626110" sldId="263"/>
            <ac:spMk id="13" creationId="{EB48800F-1911-4388-AEF0-087CD49D148E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6:06.259" v="10"/>
          <ac:spMkLst>
            <pc:docMk/>
            <pc:sldMk cId="4196626110" sldId="263"/>
            <ac:spMk id="14" creationId="{B5C6ED4A-1DC0-4DF6-9DE2-AF07AA3E6EEC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6:06.275" v="11"/>
          <ac:spMkLst>
            <pc:docMk/>
            <pc:sldMk cId="4196626110" sldId="263"/>
            <ac:spMk id="15" creationId="{80537892-72B1-4711-BF29-9D855D279D1B}"/>
          </ac:spMkLst>
        </pc:spChg>
        <pc:spChg chg="add del">
          <ac:chgData name="Jarod ROSSI" userId="S::jarod.rossi@maformationenligne.bzh::1319f85a-c853-472d-8fca-fc1d15b2ad59" providerId="AD" clId="Web-{DDBA086B-C0FD-7C05-DE3F-AF9B0851F5FD}" dt="2021-05-06T06:56:06.259" v="10"/>
          <ac:spMkLst>
            <pc:docMk/>
            <pc:sldMk cId="4196626110" sldId="263"/>
            <ac:spMk id="16" creationId="{26F81B3C-E32B-45E2-94F5-55BBCB49B52E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6:06.275" v="11"/>
          <ac:spMkLst>
            <pc:docMk/>
            <pc:sldMk cId="4196626110" sldId="263"/>
            <ac:spMk id="17" creationId="{5A60B39E-73E4-40A5-A14B-886ACCE13A65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6:06.275" v="11"/>
          <ac:spMkLst>
            <pc:docMk/>
            <pc:sldMk cId="4196626110" sldId="263"/>
            <ac:spMk id="18" creationId="{E5D03542-B73A-4437-A781-FDA37BA42143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6:06.275" v="11"/>
          <ac:spMkLst>
            <pc:docMk/>
            <pc:sldMk cId="4196626110" sldId="263"/>
            <ac:spMk id="19" creationId="{2BA9C992-00CB-4356-BAC0-DF5DAF722ECD}"/>
          </ac:spMkLst>
        </pc:spChg>
        <pc:picChg chg="add del mod">
          <ac:chgData name="Jarod ROSSI" userId="S::jarod.rossi@maformationenligne.bzh::1319f85a-c853-472d-8fca-fc1d15b2ad59" providerId="AD" clId="Web-{DDBA086B-C0FD-7C05-DE3F-AF9B0851F5FD}" dt="2021-05-06T06:55:52.134" v="7"/>
          <ac:picMkLst>
            <pc:docMk/>
            <pc:sldMk cId="4196626110" sldId="263"/>
            <ac:picMk id="2" creationId="{F1F73556-C439-40AD-AC44-A454A29246E0}"/>
          </ac:picMkLst>
        </pc:picChg>
        <pc:picChg chg="add mod">
          <ac:chgData name="Jarod ROSSI" userId="S::jarod.rossi@maformationenligne.bzh::1319f85a-c853-472d-8fca-fc1d15b2ad59" providerId="AD" clId="Web-{DDBA086B-C0FD-7C05-DE3F-AF9B0851F5FD}" dt="2021-05-06T06:56:06.275" v="11"/>
          <ac:picMkLst>
            <pc:docMk/>
            <pc:sldMk cId="4196626110" sldId="263"/>
            <ac:picMk id="3" creationId="{250A788A-E493-4C2D-87BA-28F53283BD60}"/>
          </ac:picMkLst>
        </pc:picChg>
      </pc:sldChg>
      <pc:sldChg chg="addSp delSp modSp new mod setBg">
        <pc:chgData name="Jarod ROSSI" userId="S::jarod.rossi@maformationenligne.bzh::1319f85a-c853-472d-8fca-fc1d15b2ad59" providerId="AD" clId="Web-{DDBA086B-C0FD-7C05-DE3F-AF9B0851F5FD}" dt="2021-05-06T06:57:41.028" v="16"/>
        <pc:sldMkLst>
          <pc:docMk/>
          <pc:sldMk cId="1420862860" sldId="264"/>
        </pc:sldMkLst>
        <pc:spChg chg="del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2" creationId="{FF904524-3F7A-4F8A-98A2-63655F4B707E}"/>
          </ac:spMkLst>
        </pc:spChg>
        <pc:spChg chg="del">
          <ac:chgData name="Jarod ROSSI" userId="S::jarod.rossi@maformationenligne.bzh::1319f85a-c853-472d-8fca-fc1d15b2ad59" providerId="AD" clId="Web-{DDBA086B-C0FD-7C05-DE3F-AF9B0851F5FD}" dt="2021-05-06T06:57:33.011" v="15"/>
          <ac:spMkLst>
            <pc:docMk/>
            <pc:sldMk cId="1420862860" sldId="264"/>
            <ac:spMk id="3" creationId="{C6C9FF83-67AD-46E3-A9BE-A899258DB24A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9" creationId="{A6EF5A53-0A64-4CA5-B9C7-1CB97CB5CF1C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11" creationId="{34ABFBEA-4EB0-4D02-A2C0-1733CD3D6F12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13" creationId="{19E083F6-57F4-487B-A766-EA0462B1EED8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15" creationId="{75811E00-1179-463A-B5F5-2B4991725EEF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17" creationId="{80537892-72B1-4711-BF29-9D855D279D1B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19" creationId="{5A60B39E-73E4-40A5-A14B-886ACCE13A65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21" creationId="{2BA9C992-00CB-4356-BAC0-DF5DAF722ECD}"/>
          </ac:spMkLst>
        </pc:spChg>
        <pc:spChg chg="add">
          <ac:chgData name="Jarod ROSSI" userId="S::jarod.rossi@maformationenligne.bzh::1319f85a-c853-472d-8fca-fc1d15b2ad59" providerId="AD" clId="Web-{DDBA086B-C0FD-7C05-DE3F-AF9B0851F5FD}" dt="2021-05-06T06:57:41.028" v="16"/>
          <ac:spMkLst>
            <pc:docMk/>
            <pc:sldMk cId="1420862860" sldId="264"/>
            <ac:spMk id="23" creationId="{E5D03542-B73A-4437-A781-FDA37BA42143}"/>
          </ac:spMkLst>
        </pc:spChg>
        <pc:picChg chg="add mod ord">
          <ac:chgData name="Jarod ROSSI" userId="S::jarod.rossi@maformationenligne.bzh::1319f85a-c853-472d-8fca-fc1d15b2ad59" providerId="AD" clId="Web-{DDBA086B-C0FD-7C05-DE3F-AF9B0851F5FD}" dt="2021-05-06T06:57:41.028" v="16"/>
          <ac:picMkLst>
            <pc:docMk/>
            <pc:sldMk cId="1420862860" sldId="264"/>
            <ac:picMk id="4" creationId="{CB0B6159-C718-4251-9FC7-82BAF9524239}"/>
          </ac:picMkLst>
        </pc:picChg>
      </pc:sldChg>
      <pc:sldChg chg="new del">
        <pc:chgData name="Jarod ROSSI" userId="S::jarod.rossi@maformationenligne.bzh::1319f85a-c853-472d-8fca-fc1d15b2ad59" providerId="AD" clId="Web-{DDBA086B-C0FD-7C05-DE3F-AF9B0851F5FD}" dt="2021-05-06T06:57:14.667" v="13"/>
        <pc:sldMkLst>
          <pc:docMk/>
          <pc:sldMk cId="3674019781" sldId="264"/>
        </pc:sldMkLst>
      </pc:sldChg>
    </pc:docChg>
  </pc:docChgLst>
  <pc:docChgLst>
    <pc:chgData name="Jarod ROSSI" userId="S::jarod.rossi@maformationenligne.bzh::1319f85a-c853-472d-8fca-fc1d15b2ad59" providerId="AD" clId="Web-{0C610336-F584-B2EC-B2BD-F4E9EECC0D47}"/>
    <pc:docChg chg="addSld modSld">
      <pc:chgData name="Jarod ROSSI" userId="S::jarod.rossi@maformationenligne.bzh::1319f85a-c853-472d-8fca-fc1d15b2ad59" providerId="AD" clId="Web-{0C610336-F584-B2EC-B2BD-F4E9EECC0D47}" dt="2021-04-08T18:13:44.414" v="216" actId="20577"/>
      <pc:docMkLst>
        <pc:docMk/>
      </pc:docMkLst>
      <pc:sldChg chg="modTransition">
        <pc:chgData name="Jarod ROSSI" userId="S::jarod.rossi@maformationenligne.bzh::1319f85a-c853-472d-8fca-fc1d15b2ad59" providerId="AD" clId="Web-{0C610336-F584-B2EC-B2BD-F4E9EECC0D47}" dt="2021-04-08T17:06:32.034" v="93"/>
        <pc:sldMkLst>
          <pc:docMk/>
          <pc:sldMk cId="3784089036" sldId="256"/>
        </pc:sldMkLst>
      </pc:sldChg>
      <pc:sldChg chg="modTransition">
        <pc:chgData name="Jarod ROSSI" userId="S::jarod.rossi@maformationenligne.bzh::1319f85a-c853-472d-8fca-fc1d15b2ad59" providerId="AD" clId="Web-{0C610336-F584-B2EC-B2BD-F4E9EECC0D47}" dt="2021-04-08T17:06:36.128" v="94"/>
        <pc:sldMkLst>
          <pc:docMk/>
          <pc:sldMk cId="3513697408" sldId="257"/>
        </pc:sldMkLst>
      </pc:sldChg>
      <pc:sldChg chg="modSp modTransition">
        <pc:chgData name="Jarod ROSSI" userId="S::jarod.rossi@maformationenligne.bzh::1319f85a-c853-472d-8fca-fc1d15b2ad59" providerId="AD" clId="Web-{0C610336-F584-B2EC-B2BD-F4E9EECC0D47}" dt="2021-04-08T17:07:20.348" v="95"/>
        <pc:sldMkLst>
          <pc:docMk/>
          <pc:sldMk cId="2047363630" sldId="258"/>
        </pc:sldMkLst>
        <pc:spChg chg="mod">
          <ac:chgData name="Jarod ROSSI" userId="S::jarod.rossi@maformationenligne.bzh::1319f85a-c853-472d-8fca-fc1d15b2ad59" providerId="AD" clId="Web-{0C610336-F584-B2EC-B2BD-F4E9EECC0D47}" dt="2021-04-08T16:51:24.307" v="3" actId="20577"/>
          <ac:spMkLst>
            <pc:docMk/>
            <pc:sldMk cId="2047363630" sldId="258"/>
            <ac:spMk id="2" creationId="{A8EEA24B-9ADB-479C-91A6-88C44AE057D2}"/>
          </ac:spMkLst>
        </pc:spChg>
        <pc:spChg chg="mod">
          <ac:chgData name="Jarod ROSSI" userId="S::jarod.rossi@maformationenligne.bzh::1319f85a-c853-472d-8fca-fc1d15b2ad59" providerId="AD" clId="Web-{0C610336-F584-B2EC-B2BD-F4E9EECC0D47}" dt="2021-04-08T16:58:10.052" v="42" actId="20577"/>
          <ac:spMkLst>
            <pc:docMk/>
            <pc:sldMk cId="2047363630" sldId="258"/>
            <ac:spMk id="3" creationId="{83C2191F-7ABE-4FAE-96AF-B34F920CD7D9}"/>
          </ac:spMkLst>
        </pc:spChg>
      </pc:sldChg>
      <pc:sldChg chg="modSp new">
        <pc:chgData name="Jarod ROSSI" userId="S::jarod.rossi@maformationenligne.bzh::1319f85a-c853-472d-8fca-fc1d15b2ad59" providerId="AD" clId="Web-{0C610336-F584-B2EC-B2BD-F4E9EECC0D47}" dt="2021-04-08T17:05:25.907" v="90" actId="20577"/>
        <pc:sldMkLst>
          <pc:docMk/>
          <pc:sldMk cId="1537545188" sldId="259"/>
        </pc:sldMkLst>
        <pc:spChg chg="mod">
          <ac:chgData name="Jarod ROSSI" userId="S::jarod.rossi@maformationenligne.bzh::1319f85a-c853-472d-8fca-fc1d15b2ad59" providerId="AD" clId="Web-{0C610336-F584-B2EC-B2BD-F4E9EECC0D47}" dt="2021-04-08T17:01:32.339" v="68" actId="20577"/>
          <ac:spMkLst>
            <pc:docMk/>
            <pc:sldMk cId="1537545188" sldId="259"/>
            <ac:spMk id="2" creationId="{98D9A14D-2F4A-423A-A132-51C31121BCC3}"/>
          </ac:spMkLst>
        </pc:spChg>
        <pc:spChg chg="mod">
          <ac:chgData name="Jarod ROSSI" userId="S::jarod.rossi@maformationenligne.bzh::1319f85a-c853-472d-8fca-fc1d15b2ad59" providerId="AD" clId="Web-{0C610336-F584-B2EC-B2BD-F4E9EECC0D47}" dt="2021-04-08T17:05:25.907" v="90" actId="20577"/>
          <ac:spMkLst>
            <pc:docMk/>
            <pc:sldMk cId="1537545188" sldId="259"/>
            <ac:spMk id="3" creationId="{CF94CBEB-5AD5-4ACF-9082-08881910387A}"/>
          </ac:spMkLst>
        </pc:spChg>
      </pc:sldChg>
      <pc:sldChg chg="modSp new">
        <pc:chgData name="Jarod ROSSI" userId="S::jarod.rossi@maformationenligne.bzh::1319f85a-c853-472d-8fca-fc1d15b2ad59" providerId="AD" clId="Web-{0C610336-F584-B2EC-B2BD-F4E9EECC0D47}" dt="2021-04-08T17:26:57.534" v="157" actId="20577"/>
        <pc:sldMkLst>
          <pc:docMk/>
          <pc:sldMk cId="3538570524" sldId="260"/>
        </pc:sldMkLst>
        <pc:spChg chg="mod">
          <ac:chgData name="Jarod ROSSI" userId="S::jarod.rossi@maformationenligne.bzh::1319f85a-c853-472d-8fca-fc1d15b2ad59" providerId="AD" clId="Web-{0C610336-F584-B2EC-B2BD-F4E9EECC0D47}" dt="2021-04-08T17:15:34.829" v="114" actId="20577"/>
          <ac:spMkLst>
            <pc:docMk/>
            <pc:sldMk cId="3538570524" sldId="260"/>
            <ac:spMk id="2" creationId="{CE7EDE49-4D3C-44B9-8381-363157FC86F4}"/>
          </ac:spMkLst>
        </pc:spChg>
        <pc:spChg chg="mod">
          <ac:chgData name="Jarod ROSSI" userId="S::jarod.rossi@maformationenligne.bzh::1319f85a-c853-472d-8fca-fc1d15b2ad59" providerId="AD" clId="Web-{0C610336-F584-B2EC-B2BD-F4E9EECC0D47}" dt="2021-04-08T17:26:57.534" v="157" actId="20577"/>
          <ac:spMkLst>
            <pc:docMk/>
            <pc:sldMk cId="3538570524" sldId="260"/>
            <ac:spMk id="3" creationId="{59464530-EB2A-495A-9300-B713A1E1505E}"/>
          </ac:spMkLst>
        </pc:spChg>
      </pc:sldChg>
      <pc:sldChg chg="modSp new">
        <pc:chgData name="Jarod ROSSI" userId="S::jarod.rossi@maformationenligne.bzh::1319f85a-c853-472d-8fca-fc1d15b2ad59" providerId="AD" clId="Web-{0C610336-F584-B2EC-B2BD-F4E9EECC0D47}" dt="2021-04-08T18:13:44.414" v="216" actId="20577"/>
        <pc:sldMkLst>
          <pc:docMk/>
          <pc:sldMk cId="2276042631" sldId="261"/>
        </pc:sldMkLst>
        <pc:spChg chg="mod">
          <ac:chgData name="Jarod ROSSI" userId="S::jarod.rossi@maformationenligne.bzh::1319f85a-c853-472d-8fca-fc1d15b2ad59" providerId="AD" clId="Web-{0C610336-F584-B2EC-B2BD-F4E9EECC0D47}" dt="2021-04-08T18:13:44.414" v="216" actId="20577"/>
          <ac:spMkLst>
            <pc:docMk/>
            <pc:sldMk cId="2276042631" sldId="261"/>
            <ac:spMk id="2" creationId="{47A64A19-37DB-4100-90BC-2363995F5706}"/>
          </ac:spMkLst>
        </pc:spChg>
        <pc:spChg chg="mod">
          <ac:chgData name="Jarod ROSSI" userId="S::jarod.rossi@maformationenligne.bzh::1319f85a-c853-472d-8fca-fc1d15b2ad59" providerId="AD" clId="Web-{0C610336-F584-B2EC-B2BD-F4E9EECC0D47}" dt="2021-04-08T18:13:14.476" v="214" actId="20577"/>
          <ac:spMkLst>
            <pc:docMk/>
            <pc:sldMk cId="2276042631" sldId="261"/>
            <ac:spMk id="3" creationId="{9F488B0D-4FBF-4156-A806-FBC9E4AD95F8}"/>
          </ac:spMkLst>
        </pc:spChg>
      </pc:sldChg>
      <pc:sldChg chg="new">
        <pc:chgData name="Jarod ROSSI" userId="S::jarod.rossi@maformationenligne.bzh::1319f85a-c853-472d-8fca-fc1d15b2ad59" providerId="AD" clId="Web-{0C610336-F584-B2EC-B2BD-F4E9EECC0D47}" dt="2021-04-08T18:13:39.477" v="215"/>
        <pc:sldMkLst>
          <pc:docMk/>
          <pc:sldMk cId="1292849884" sldId="262"/>
        </pc:sldMkLst>
      </pc:sldChg>
    </pc:docChg>
  </pc:docChgLst>
  <pc:docChgLst>
    <pc:chgData name="Jarod ROSSI" userId="S::jarod.rossi@maformationenligne.bzh::1319f85a-c853-472d-8fca-fc1d15b2ad59" providerId="AD" clId="Web-{745F1D47-A1ED-4E49-7F30-D4C8391C7BF5}"/>
    <pc:docChg chg="modSld">
      <pc:chgData name="Jarod ROSSI" userId="S::jarod.rossi@maformationenligne.bzh::1319f85a-c853-472d-8fca-fc1d15b2ad59" providerId="AD" clId="Web-{745F1D47-A1ED-4E49-7F30-D4C8391C7BF5}" dt="2021-04-13T12:57:43.085" v="50" actId="20577"/>
      <pc:docMkLst>
        <pc:docMk/>
      </pc:docMkLst>
      <pc:sldChg chg="addSp delSp modSp mod modClrScheme delDesignElem chgLayout">
        <pc:chgData name="Jarod ROSSI" userId="S::jarod.rossi@maformationenligne.bzh::1319f85a-c853-472d-8fca-fc1d15b2ad59" providerId="AD" clId="Web-{745F1D47-A1ED-4E49-7F30-D4C8391C7BF5}" dt="2021-04-13T12:56:58.319" v="15"/>
        <pc:sldMkLst>
          <pc:docMk/>
          <pc:sldMk cId="2276042631" sldId="261"/>
        </pc:sldMkLst>
        <pc:spChg chg="mod ord">
          <ac:chgData name="Jarod ROSSI" userId="S::jarod.rossi@maformationenligne.bzh::1319f85a-c853-472d-8fca-fc1d15b2ad59" providerId="AD" clId="Web-{745F1D47-A1ED-4E49-7F30-D4C8391C7BF5}" dt="2021-04-13T12:56:58.319" v="15"/>
          <ac:spMkLst>
            <pc:docMk/>
            <pc:sldMk cId="2276042631" sldId="261"/>
            <ac:spMk id="2" creationId="{47A64A19-37DB-4100-90BC-2363995F5706}"/>
          </ac:spMkLst>
        </pc:spChg>
        <pc:spChg chg="del">
          <ac:chgData name="Jarod ROSSI" userId="S::jarod.rossi@maformationenligne.bzh::1319f85a-c853-472d-8fca-fc1d15b2ad59" providerId="AD" clId="Web-{745F1D47-A1ED-4E49-7F30-D4C8391C7BF5}" dt="2021-04-13T12:56:58.319" v="15"/>
          <ac:spMkLst>
            <pc:docMk/>
            <pc:sldMk cId="2276042631" sldId="261"/>
            <ac:spMk id="6" creationId="{987A0FBA-CC04-4256-A8EB-BB3C543E989C}"/>
          </ac:spMkLst>
        </pc:spChg>
        <pc:spChg chg="del">
          <ac:chgData name="Jarod ROSSI" userId="S::jarod.rossi@maformationenligne.bzh::1319f85a-c853-472d-8fca-fc1d15b2ad59" providerId="AD" clId="Web-{745F1D47-A1ED-4E49-7F30-D4C8391C7BF5}" dt="2021-04-13T12:56:58.319" v="15"/>
          <ac:spMkLst>
            <pc:docMk/>
            <pc:sldMk cId="2276042631" sldId="261"/>
            <ac:spMk id="7" creationId="{F95E8271-D5FF-4A58-A151-6D825CF02D64}"/>
          </ac:spMkLst>
        </pc:spChg>
        <pc:spChg chg="del">
          <ac:chgData name="Jarod ROSSI" userId="S::jarod.rossi@maformationenligne.bzh::1319f85a-c853-472d-8fca-fc1d15b2ad59" providerId="AD" clId="Web-{745F1D47-A1ED-4E49-7F30-D4C8391C7BF5}" dt="2021-04-13T12:56:58.319" v="15"/>
          <ac:spMkLst>
            <pc:docMk/>
            <pc:sldMk cId="2276042631" sldId="261"/>
            <ac:spMk id="8" creationId="{E65E7DAE-0831-45F9-BBA2-9BBD2E397C0B}"/>
          </ac:spMkLst>
        </pc:spChg>
        <pc:spChg chg="del">
          <ac:chgData name="Jarod ROSSI" userId="S::jarod.rossi@maformationenligne.bzh::1319f85a-c853-472d-8fca-fc1d15b2ad59" providerId="AD" clId="Web-{745F1D47-A1ED-4E49-7F30-D4C8391C7BF5}" dt="2021-04-13T12:56:58.319" v="15"/>
          <ac:spMkLst>
            <pc:docMk/>
            <pc:sldMk cId="2276042631" sldId="261"/>
            <ac:spMk id="15" creationId="{F493E929-55A8-46F3-836C-1C37C8975B9D}"/>
          </ac:spMkLst>
        </pc:spChg>
        <pc:spChg chg="add mod ord">
          <ac:chgData name="Jarod ROSSI" userId="S::jarod.rossi@maformationenligne.bzh::1319f85a-c853-472d-8fca-fc1d15b2ad59" providerId="AD" clId="Web-{745F1D47-A1ED-4E49-7F30-D4C8391C7BF5}" dt="2021-04-13T12:56:58.319" v="15"/>
          <ac:spMkLst>
            <pc:docMk/>
            <pc:sldMk cId="2276042631" sldId="261"/>
            <ac:spMk id="16" creationId="{E19C9CF4-40B9-40A2-B43C-8464307AAE9F}"/>
          </ac:spMkLst>
        </pc:spChg>
        <pc:graphicFrameChg chg="mod ord modGraphic">
          <ac:chgData name="Jarod ROSSI" userId="S::jarod.rossi@maformationenligne.bzh::1319f85a-c853-472d-8fca-fc1d15b2ad59" providerId="AD" clId="Web-{745F1D47-A1ED-4E49-7F30-D4C8391C7BF5}" dt="2021-04-13T12:56:58.319" v="15"/>
          <ac:graphicFrameMkLst>
            <pc:docMk/>
            <pc:sldMk cId="2276042631" sldId="261"/>
            <ac:graphicFrameMk id="10" creationId="{F8312E69-F706-4BBC-A2EA-4F3E40CDE44A}"/>
          </ac:graphicFrameMkLst>
        </pc:graphicFrameChg>
      </pc:sldChg>
      <pc:sldChg chg="modSp">
        <pc:chgData name="Jarod ROSSI" userId="S::jarod.rossi@maformationenligne.bzh::1319f85a-c853-472d-8fca-fc1d15b2ad59" providerId="AD" clId="Web-{745F1D47-A1ED-4E49-7F30-D4C8391C7BF5}" dt="2021-04-13T12:57:43.085" v="50" actId="20577"/>
        <pc:sldMkLst>
          <pc:docMk/>
          <pc:sldMk cId="1292849884" sldId="262"/>
        </pc:sldMkLst>
        <pc:spChg chg="mod">
          <ac:chgData name="Jarod ROSSI" userId="S::jarod.rossi@maformationenligne.bzh::1319f85a-c853-472d-8fca-fc1d15b2ad59" providerId="AD" clId="Web-{745F1D47-A1ED-4E49-7F30-D4C8391C7BF5}" dt="2021-04-13T12:57:43.085" v="50" actId="20577"/>
          <ac:spMkLst>
            <pc:docMk/>
            <pc:sldMk cId="1292849884" sldId="262"/>
            <ac:spMk id="2" creationId="{F987DB68-F27C-46EB-B8DC-04180D26978D}"/>
          </ac:spMkLst>
        </pc:spChg>
        <pc:spChg chg="mod">
          <ac:chgData name="Jarod ROSSI" userId="S::jarod.rossi@maformationenligne.bzh::1319f85a-c853-472d-8fca-fc1d15b2ad59" providerId="AD" clId="Web-{745F1D47-A1ED-4E49-7F30-D4C8391C7BF5}" dt="2021-04-13T12:57:31.429" v="39" actId="20577"/>
          <ac:spMkLst>
            <pc:docMk/>
            <pc:sldMk cId="1292849884" sldId="262"/>
            <ac:spMk id="3" creationId="{9DCA3C59-13AE-4AA6-AFBB-01018062B7EE}"/>
          </ac:spMkLst>
        </pc:spChg>
      </pc:sldChg>
    </pc:docChg>
  </pc:docChgLst>
  <pc:docChgLst>
    <pc:chgData name="Jarod ROSSI" userId="S::jarod.rossi@maformationenligne.bzh::1319f85a-c853-472d-8fca-fc1d15b2ad59" providerId="AD" clId="Web-{1B790E33-4B8E-71ED-D3DF-C8B97D3F278D}"/>
    <pc:docChg chg="modSld">
      <pc:chgData name="Jarod ROSSI" userId="S::jarod.rossi@maformationenligne.bzh::1319f85a-c853-472d-8fca-fc1d15b2ad59" providerId="AD" clId="Web-{1B790E33-4B8E-71ED-D3DF-C8B97D3F278D}" dt="2021-04-09T09:21:00.512" v="7"/>
      <pc:docMkLst>
        <pc:docMk/>
      </pc:docMkLst>
      <pc:sldChg chg="addSp delSp modSp mod setBg">
        <pc:chgData name="Jarod ROSSI" userId="S::jarod.rossi@maformationenligne.bzh::1319f85a-c853-472d-8fca-fc1d15b2ad59" providerId="AD" clId="Web-{1B790E33-4B8E-71ED-D3DF-C8B97D3F278D}" dt="2021-04-09T09:18:20.274" v="2"/>
        <pc:sldMkLst>
          <pc:docMk/>
          <pc:sldMk cId="2047363630" sldId="258"/>
        </pc:sldMkLst>
        <pc:spChg chg="mod">
          <ac:chgData name="Jarod ROSSI" userId="S::jarod.rossi@maformationenligne.bzh::1319f85a-c853-472d-8fca-fc1d15b2ad59" providerId="AD" clId="Web-{1B790E33-4B8E-71ED-D3DF-C8B97D3F278D}" dt="2021-04-09T09:18:20.274" v="2"/>
          <ac:spMkLst>
            <pc:docMk/>
            <pc:sldMk cId="2047363630" sldId="258"/>
            <ac:spMk id="2" creationId="{A8EEA24B-9ADB-479C-91A6-88C44AE057D2}"/>
          </ac:spMkLst>
        </pc:spChg>
        <pc:spChg chg="del">
          <ac:chgData name="Jarod ROSSI" userId="S::jarod.rossi@maformationenligne.bzh::1319f85a-c853-472d-8fca-fc1d15b2ad59" providerId="AD" clId="Web-{1B790E33-4B8E-71ED-D3DF-C8B97D3F278D}" dt="2021-04-09T09:18:20.274" v="2"/>
          <ac:spMkLst>
            <pc:docMk/>
            <pc:sldMk cId="2047363630" sldId="258"/>
            <ac:spMk id="3" creationId="{83C2191F-7ABE-4FAE-96AF-B34F920CD7D9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18:20.274" v="2"/>
          <ac:spMkLst>
            <pc:docMk/>
            <pc:sldMk cId="2047363630" sldId="258"/>
            <ac:spMk id="9" creationId="{987A0FBA-CC04-4256-A8EB-BB3C543E989C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18:20.274" v="2"/>
          <ac:spMkLst>
            <pc:docMk/>
            <pc:sldMk cId="2047363630" sldId="258"/>
            <ac:spMk id="11" creationId="{6A13B60C-56B1-46B4-98A6-1482A52E76C2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18:20.274" v="2"/>
          <ac:spMkLst>
            <pc:docMk/>
            <pc:sldMk cId="2047363630" sldId="258"/>
            <ac:spMk id="13" creationId="{F024A8E9-062E-406A-BE10-CED2800110DB}"/>
          </ac:spMkLst>
        </pc:spChg>
        <pc:graphicFrameChg chg="add">
          <ac:chgData name="Jarod ROSSI" userId="S::jarod.rossi@maformationenligne.bzh::1319f85a-c853-472d-8fca-fc1d15b2ad59" providerId="AD" clId="Web-{1B790E33-4B8E-71ED-D3DF-C8B97D3F278D}" dt="2021-04-09T09:18:20.274" v="2"/>
          <ac:graphicFrameMkLst>
            <pc:docMk/>
            <pc:sldMk cId="2047363630" sldId="258"/>
            <ac:graphicFrameMk id="5" creationId="{D16B08F9-DAD2-41B3-B96D-7191E6C26D71}"/>
          </ac:graphicFrameMkLst>
        </pc:graphicFrameChg>
        <pc:picChg chg="add del mod">
          <ac:chgData name="Jarod ROSSI" userId="S::jarod.rossi@maformationenligne.bzh::1319f85a-c853-472d-8fca-fc1d15b2ad59" providerId="AD" clId="Web-{1B790E33-4B8E-71ED-D3DF-C8B97D3F278D}" dt="2021-04-09T09:18:09.258" v="1"/>
          <ac:picMkLst>
            <pc:docMk/>
            <pc:sldMk cId="2047363630" sldId="258"/>
            <ac:picMk id="4" creationId="{7154C770-F972-49C6-B279-DE810A7E6963}"/>
          </ac:picMkLst>
        </pc:picChg>
      </pc:sldChg>
      <pc:sldChg chg="addSp modSp mod setBg">
        <pc:chgData name="Jarod ROSSI" userId="S::jarod.rossi@maformationenligne.bzh::1319f85a-c853-472d-8fca-fc1d15b2ad59" providerId="AD" clId="Web-{1B790E33-4B8E-71ED-D3DF-C8B97D3F278D}" dt="2021-04-09T09:20:25.573" v="3"/>
        <pc:sldMkLst>
          <pc:docMk/>
          <pc:sldMk cId="1537545188" sldId="259"/>
        </pc:sldMkLst>
        <pc:spChg chg="mod ord">
          <ac:chgData name="Jarod ROSSI" userId="S::jarod.rossi@maformationenligne.bzh::1319f85a-c853-472d-8fca-fc1d15b2ad59" providerId="AD" clId="Web-{1B790E33-4B8E-71ED-D3DF-C8B97D3F278D}" dt="2021-04-09T09:20:25.573" v="3"/>
          <ac:spMkLst>
            <pc:docMk/>
            <pc:sldMk cId="1537545188" sldId="259"/>
            <ac:spMk id="2" creationId="{98D9A14D-2F4A-423A-A132-51C31121BCC3}"/>
          </ac:spMkLst>
        </pc:spChg>
        <pc:spChg chg="mod">
          <ac:chgData name="Jarod ROSSI" userId="S::jarod.rossi@maformationenligne.bzh::1319f85a-c853-472d-8fca-fc1d15b2ad59" providerId="AD" clId="Web-{1B790E33-4B8E-71ED-D3DF-C8B97D3F278D}" dt="2021-04-09T09:20:25.573" v="3"/>
          <ac:spMkLst>
            <pc:docMk/>
            <pc:sldMk cId="1537545188" sldId="259"/>
            <ac:spMk id="3" creationId="{CF94CBEB-5AD5-4ACF-9082-08881910387A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0:25.573" v="3"/>
          <ac:spMkLst>
            <pc:docMk/>
            <pc:sldMk cId="1537545188" sldId="259"/>
            <ac:spMk id="8" creationId="{987A0FBA-CC04-4256-A8EB-BB3C543E989C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0:25.573" v="3"/>
          <ac:spMkLst>
            <pc:docMk/>
            <pc:sldMk cId="1537545188" sldId="259"/>
            <ac:spMk id="10" creationId="{1F2E94ED-9EAC-4540-B972-B11CAA852653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0:25.573" v="3"/>
          <ac:spMkLst>
            <pc:docMk/>
            <pc:sldMk cId="1537545188" sldId="259"/>
            <ac:spMk id="12" creationId="{A3BFB3E6-2D9E-4A5C-826F-44A91F59778D}"/>
          </ac:spMkLst>
        </pc:spChg>
      </pc:sldChg>
      <pc:sldChg chg="addSp delSp modSp mod setBg">
        <pc:chgData name="Jarod ROSSI" userId="S::jarod.rossi@maformationenligne.bzh::1319f85a-c853-472d-8fca-fc1d15b2ad59" providerId="AD" clId="Web-{1B790E33-4B8E-71ED-D3DF-C8B97D3F278D}" dt="2021-04-09T09:20:33.386" v="4"/>
        <pc:sldMkLst>
          <pc:docMk/>
          <pc:sldMk cId="3538570524" sldId="260"/>
        </pc:sldMkLst>
        <pc:spChg chg="mod">
          <ac:chgData name="Jarod ROSSI" userId="S::jarod.rossi@maformationenligne.bzh::1319f85a-c853-472d-8fca-fc1d15b2ad59" providerId="AD" clId="Web-{1B790E33-4B8E-71ED-D3DF-C8B97D3F278D}" dt="2021-04-09T09:20:33.386" v="4"/>
          <ac:spMkLst>
            <pc:docMk/>
            <pc:sldMk cId="3538570524" sldId="260"/>
            <ac:spMk id="2" creationId="{CE7EDE49-4D3C-44B9-8381-363157FC86F4}"/>
          </ac:spMkLst>
        </pc:spChg>
        <pc:spChg chg="del">
          <ac:chgData name="Jarod ROSSI" userId="S::jarod.rossi@maformationenligne.bzh::1319f85a-c853-472d-8fca-fc1d15b2ad59" providerId="AD" clId="Web-{1B790E33-4B8E-71ED-D3DF-C8B97D3F278D}" dt="2021-04-09T09:20:33.386" v="4"/>
          <ac:spMkLst>
            <pc:docMk/>
            <pc:sldMk cId="3538570524" sldId="260"/>
            <ac:spMk id="3" creationId="{59464530-EB2A-495A-9300-B713A1E1505E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0:33.386" v="4"/>
          <ac:spMkLst>
            <pc:docMk/>
            <pc:sldMk cId="3538570524" sldId="260"/>
            <ac:spMk id="9" creationId="{987A0FBA-CC04-4256-A8EB-BB3C543E989C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0:33.386" v="4"/>
          <ac:spMkLst>
            <pc:docMk/>
            <pc:sldMk cId="3538570524" sldId="260"/>
            <ac:spMk id="11" creationId="{F95E8271-D5FF-4A58-A151-6D825CF02D64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0:33.386" v="4"/>
          <ac:spMkLst>
            <pc:docMk/>
            <pc:sldMk cId="3538570524" sldId="260"/>
            <ac:spMk id="13" creationId="{E65E7DAE-0831-45F9-BBA2-9BBD2E397C0B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0:33.386" v="4"/>
          <ac:spMkLst>
            <pc:docMk/>
            <pc:sldMk cId="3538570524" sldId="260"/>
            <ac:spMk id="15" creationId="{F493E929-55A8-46F3-836C-1C37C8975B9D}"/>
          </ac:spMkLst>
        </pc:spChg>
        <pc:graphicFrameChg chg="add">
          <ac:chgData name="Jarod ROSSI" userId="S::jarod.rossi@maformationenligne.bzh::1319f85a-c853-472d-8fca-fc1d15b2ad59" providerId="AD" clId="Web-{1B790E33-4B8E-71ED-D3DF-C8B97D3F278D}" dt="2021-04-09T09:20:33.386" v="4"/>
          <ac:graphicFrameMkLst>
            <pc:docMk/>
            <pc:sldMk cId="3538570524" sldId="260"/>
            <ac:graphicFrameMk id="5" creationId="{2CE760A0-71D8-40B3-AAB4-CCA0176C6C31}"/>
          </ac:graphicFrameMkLst>
        </pc:graphicFrameChg>
      </pc:sldChg>
      <pc:sldChg chg="addSp delSp modSp mod setBg">
        <pc:chgData name="Jarod ROSSI" userId="S::jarod.rossi@maformationenligne.bzh::1319f85a-c853-472d-8fca-fc1d15b2ad59" providerId="AD" clId="Web-{1B790E33-4B8E-71ED-D3DF-C8B97D3F278D}" dt="2021-04-09T09:21:00.512" v="7"/>
        <pc:sldMkLst>
          <pc:docMk/>
          <pc:sldMk cId="2276042631" sldId="261"/>
        </pc:sldMkLst>
        <pc:spChg chg="mod">
          <ac:chgData name="Jarod ROSSI" userId="S::jarod.rossi@maformationenligne.bzh::1319f85a-c853-472d-8fca-fc1d15b2ad59" providerId="AD" clId="Web-{1B790E33-4B8E-71ED-D3DF-C8B97D3F278D}" dt="2021-04-09T09:21:00.512" v="7"/>
          <ac:spMkLst>
            <pc:docMk/>
            <pc:sldMk cId="2276042631" sldId="261"/>
            <ac:spMk id="2" creationId="{47A64A19-37DB-4100-90BC-2363995F5706}"/>
          </ac:spMkLst>
        </pc:spChg>
        <pc:spChg chg="add del">
          <ac:chgData name="Jarod ROSSI" userId="S::jarod.rossi@maformationenligne.bzh::1319f85a-c853-472d-8fca-fc1d15b2ad59" providerId="AD" clId="Web-{1B790E33-4B8E-71ED-D3DF-C8B97D3F278D}" dt="2021-04-09T09:21:00.512" v="7"/>
          <ac:spMkLst>
            <pc:docMk/>
            <pc:sldMk cId="2276042631" sldId="261"/>
            <ac:spMk id="3" creationId="{9F488B0D-4FBF-4156-A806-FBC9E4AD95F8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1:00.512" v="7"/>
          <ac:spMkLst>
            <pc:docMk/>
            <pc:sldMk cId="2276042631" sldId="261"/>
            <ac:spMk id="6" creationId="{987A0FBA-CC04-4256-A8EB-BB3C543E989C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1:00.512" v="7"/>
          <ac:spMkLst>
            <pc:docMk/>
            <pc:sldMk cId="2276042631" sldId="261"/>
            <ac:spMk id="7" creationId="{F95E8271-D5FF-4A58-A151-6D825CF02D64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1:00.512" v="7"/>
          <ac:spMkLst>
            <pc:docMk/>
            <pc:sldMk cId="2276042631" sldId="261"/>
            <ac:spMk id="8" creationId="{E65E7DAE-0831-45F9-BBA2-9BBD2E397C0B}"/>
          </ac:spMkLst>
        </pc:spChg>
        <pc:spChg chg="add del">
          <ac:chgData name="Jarod ROSSI" userId="S::jarod.rossi@maformationenligne.bzh::1319f85a-c853-472d-8fca-fc1d15b2ad59" providerId="AD" clId="Web-{1B790E33-4B8E-71ED-D3DF-C8B97D3F278D}" dt="2021-04-09T09:21:00.480" v="6"/>
          <ac:spMkLst>
            <pc:docMk/>
            <pc:sldMk cId="2276042631" sldId="261"/>
            <ac:spMk id="9" creationId="{987A0FBA-CC04-4256-A8EB-BB3C543E989C}"/>
          </ac:spMkLst>
        </pc:spChg>
        <pc:spChg chg="add del">
          <ac:chgData name="Jarod ROSSI" userId="S::jarod.rossi@maformationenligne.bzh::1319f85a-c853-472d-8fca-fc1d15b2ad59" providerId="AD" clId="Web-{1B790E33-4B8E-71ED-D3DF-C8B97D3F278D}" dt="2021-04-09T09:21:00.480" v="6"/>
          <ac:spMkLst>
            <pc:docMk/>
            <pc:sldMk cId="2276042631" sldId="261"/>
            <ac:spMk id="11" creationId="{6A13B60C-56B1-46B4-98A6-1482A52E76C2}"/>
          </ac:spMkLst>
        </pc:spChg>
        <pc:spChg chg="add del">
          <ac:chgData name="Jarod ROSSI" userId="S::jarod.rossi@maformationenligne.bzh::1319f85a-c853-472d-8fca-fc1d15b2ad59" providerId="AD" clId="Web-{1B790E33-4B8E-71ED-D3DF-C8B97D3F278D}" dt="2021-04-09T09:21:00.480" v="6"/>
          <ac:spMkLst>
            <pc:docMk/>
            <pc:sldMk cId="2276042631" sldId="261"/>
            <ac:spMk id="13" creationId="{F024A8E9-062E-406A-BE10-CED2800110DB}"/>
          </ac:spMkLst>
        </pc:spChg>
        <pc:spChg chg="add">
          <ac:chgData name="Jarod ROSSI" userId="S::jarod.rossi@maformationenligne.bzh::1319f85a-c853-472d-8fca-fc1d15b2ad59" providerId="AD" clId="Web-{1B790E33-4B8E-71ED-D3DF-C8B97D3F278D}" dt="2021-04-09T09:21:00.512" v="7"/>
          <ac:spMkLst>
            <pc:docMk/>
            <pc:sldMk cId="2276042631" sldId="261"/>
            <ac:spMk id="15" creationId="{F493E929-55A8-46F3-836C-1C37C8975B9D}"/>
          </ac:spMkLst>
        </pc:spChg>
        <pc:graphicFrameChg chg="add del">
          <ac:chgData name="Jarod ROSSI" userId="S::jarod.rossi@maformationenligne.bzh::1319f85a-c853-472d-8fca-fc1d15b2ad59" providerId="AD" clId="Web-{1B790E33-4B8E-71ED-D3DF-C8B97D3F278D}" dt="2021-04-09T09:21:00.480" v="6"/>
          <ac:graphicFrameMkLst>
            <pc:docMk/>
            <pc:sldMk cId="2276042631" sldId="261"/>
            <ac:graphicFrameMk id="5" creationId="{95BEACC2-3E27-4321-B1C7-12810AE7CD30}"/>
          </ac:graphicFrameMkLst>
        </pc:graphicFrameChg>
        <pc:graphicFrameChg chg="add">
          <ac:chgData name="Jarod ROSSI" userId="S::jarod.rossi@maformationenligne.bzh::1319f85a-c853-472d-8fca-fc1d15b2ad59" providerId="AD" clId="Web-{1B790E33-4B8E-71ED-D3DF-C8B97D3F278D}" dt="2021-04-09T09:21:00.512" v="7"/>
          <ac:graphicFrameMkLst>
            <pc:docMk/>
            <pc:sldMk cId="2276042631" sldId="261"/>
            <ac:graphicFrameMk id="10" creationId="{F8312E69-F706-4BBC-A2EA-4F3E40CDE44A}"/>
          </ac:graphicFrameMkLst>
        </pc:graphicFrameChg>
      </pc:sldChg>
    </pc:docChg>
  </pc:docChgLst>
  <pc:docChgLst>
    <pc:chgData name="Jarod ROSSI" userId="S::jarod.rossi@maformationenligne.bzh::1319f85a-c853-472d-8fca-fc1d15b2ad59" providerId="AD" clId="Web-{42C210E9-A1D6-4DFA-AAC4-E1F1BE7D8AFB}"/>
    <pc:docChg chg="addSld modSld addMainMaster delMainMaster">
      <pc:chgData name="Jarod ROSSI" userId="S::jarod.rossi@maformationenligne.bzh::1319f85a-c853-472d-8fca-fc1d15b2ad59" providerId="AD" clId="Web-{42C210E9-A1D6-4DFA-AAC4-E1F1BE7D8AFB}" dt="2021-04-08T14:59:52.713" v="152"/>
      <pc:docMkLst>
        <pc:docMk/>
      </pc:docMkLst>
      <pc:sldChg chg="addSp delSp modSp mod setBg modClrScheme setClrOvrMap chgLayout">
        <pc:chgData name="Jarod ROSSI" userId="S::jarod.rossi@maformationenligne.bzh::1319f85a-c853-472d-8fca-fc1d15b2ad59" providerId="AD" clId="Web-{42C210E9-A1D6-4DFA-AAC4-E1F1BE7D8AFB}" dt="2021-04-08T14:40:39.687" v="35" actId="20577"/>
        <pc:sldMkLst>
          <pc:docMk/>
          <pc:sldMk cId="3784089036" sldId="256"/>
        </pc:sldMkLst>
        <pc:spChg chg="mod">
          <ac:chgData name="Jarod ROSSI" userId="S::jarod.rossi@maformationenligne.bzh::1319f85a-c853-472d-8fca-fc1d15b2ad59" providerId="AD" clId="Web-{42C210E9-A1D6-4DFA-AAC4-E1F1BE7D8AFB}" dt="2021-04-08T14:40:39.687" v="35" actId="20577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Jarod ROSSI" userId="S::jarod.rossi@maformationenligne.bzh::1319f85a-c853-472d-8fca-fc1d15b2ad59" providerId="AD" clId="Web-{42C210E9-A1D6-4DFA-AAC4-E1F1BE7D8AFB}" dt="2021-04-08T14:39:37.123" v="23"/>
          <ac:spMkLst>
            <pc:docMk/>
            <pc:sldMk cId="3784089036" sldId="256"/>
            <ac:spMk id="3" creationId="{00000000-0000-0000-0000-000000000000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24.466" v="16"/>
          <ac:spMkLst>
            <pc:docMk/>
            <pc:sldMk cId="3784089036" sldId="256"/>
            <ac:spMk id="5" creationId="{7A18C9FB-EC4C-4DAE-8F7D-C6E5AF607958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24.466" v="16"/>
          <ac:spMkLst>
            <pc:docMk/>
            <pc:sldMk cId="3784089036" sldId="256"/>
            <ac:spMk id="7" creationId="{4EB7CBBE-178B-4DB3-AD92-DED458BAE7CE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0.076" v="18"/>
          <ac:spMkLst>
            <pc:docMk/>
            <pc:sldMk cId="3784089036" sldId="256"/>
            <ac:spMk id="8" creationId="{AD35AE2F-5E3A-49D9-8DE1-8A333BA4088E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18.669" v="14"/>
          <ac:spMkLst>
            <pc:docMk/>
            <pc:sldMk cId="3784089036" sldId="256"/>
            <ac:spMk id="9" creationId="{AD35AE2F-5E3A-49D9-8DE1-8A333BA4088E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18.669" v="14"/>
          <ac:spMkLst>
            <pc:docMk/>
            <pc:sldMk cId="3784089036" sldId="256"/>
            <ac:spMk id="11" creationId="{04D8AD8F-EF7F-481F-B99A-B8513897050A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0.076" v="18"/>
          <ac:spMkLst>
            <pc:docMk/>
            <pc:sldMk cId="3784089036" sldId="256"/>
            <ac:spMk id="12" creationId="{04D8AD8F-EF7F-481F-B99A-B8513897050A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18.669" v="14"/>
          <ac:spMkLst>
            <pc:docMk/>
            <pc:sldMk cId="3784089036" sldId="256"/>
            <ac:spMk id="13" creationId="{79EB4626-023C-436D-9F57-9EB46080909D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0.076" v="18"/>
          <ac:spMkLst>
            <pc:docMk/>
            <pc:sldMk cId="3784089036" sldId="256"/>
            <ac:spMk id="14" creationId="{79EB4626-023C-436D-9F57-9EB46080909D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7.060" v="22"/>
          <ac:spMkLst>
            <pc:docMk/>
            <pc:sldMk cId="3784089036" sldId="256"/>
            <ac:spMk id="15" creationId="{AD35AE2F-5E3A-49D9-8DE1-8A333BA4088E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3.732" v="20"/>
          <ac:spMkLst>
            <pc:docMk/>
            <pc:sldMk cId="3784089036" sldId="256"/>
            <ac:spMk id="17" creationId="{99D89EBB-72B3-43C9-BAA0-C3D3A97AD3AC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7.060" v="22"/>
          <ac:spMkLst>
            <pc:docMk/>
            <pc:sldMk cId="3784089036" sldId="256"/>
            <ac:spMk id="19" creationId="{04D8AD8F-EF7F-481F-B99A-B8513897050A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7.060" v="22"/>
          <ac:spMkLst>
            <pc:docMk/>
            <pc:sldMk cId="3784089036" sldId="256"/>
            <ac:spMk id="20" creationId="{79EB4626-023C-436D-9F57-9EB46080909D}"/>
          </ac:spMkLst>
        </pc:spChg>
        <pc:spChg chg="add">
          <ac:chgData name="Jarod ROSSI" userId="S::jarod.rossi@maformationenligne.bzh::1319f85a-c853-472d-8fca-fc1d15b2ad59" providerId="AD" clId="Web-{42C210E9-A1D6-4DFA-AAC4-E1F1BE7D8AFB}" dt="2021-04-08T14:39:37.123" v="23"/>
          <ac:spMkLst>
            <pc:docMk/>
            <pc:sldMk cId="3784089036" sldId="256"/>
            <ac:spMk id="21" creationId="{7A18C9FB-EC4C-4DAE-8F7D-C6E5AF607958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3.732" v="20"/>
          <ac:spMkLst>
            <pc:docMk/>
            <pc:sldMk cId="3784089036" sldId="256"/>
            <ac:spMk id="22" creationId="{5A6BA549-E7EA-4091-94B3-7B2B3044E387}"/>
          </ac:spMkLst>
        </pc:spChg>
        <pc:spChg chg="add del">
          <ac:chgData name="Jarod ROSSI" userId="S::jarod.rossi@maformationenligne.bzh::1319f85a-c853-472d-8fca-fc1d15b2ad59" providerId="AD" clId="Web-{42C210E9-A1D6-4DFA-AAC4-E1F1BE7D8AFB}" dt="2021-04-08T14:39:33.732" v="20"/>
          <ac:spMkLst>
            <pc:docMk/>
            <pc:sldMk cId="3784089036" sldId="256"/>
            <ac:spMk id="23" creationId="{613F3963-915E-4812-8B39-BE6EA7CC82DA}"/>
          </ac:spMkLst>
        </pc:spChg>
        <pc:spChg chg="add">
          <ac:chgData name="Jarod ROSSI" userId="S::jarod.rossi@maformationenligne.bzh::1319f85a-c853-472d-8fca-fc1d15b2ad59" providerId="AD" clId="Web-{42C210E9-A1D6-4DFA-AAC4-E1F1BE7D8AFB}" dt="2021-04-08T14:39:37.123" v="23"/>
          <ac:spMkLst>
            <pc:docMk/>
            <pc:sldMk cId="3784089036" sldId="256"/>
            <ac:spMk id="27" creationId="{4EB7CBBE-178B-4DB3-AD92-DED458BAE7CE}"/>
          </ac:spMkLst>
        </pc:spChg>
        <pc:grpChg chg="add del">
          <ac:chgData name="Jarod ROSSI" userId="S::jarod.rossi@maformationenligne.bzh::1319f85a-c853-472d-8fca-fc1d15b2ad59" providerId="AD" clId="Web-{42C210E9-A1D6-4DFA-AAC4-E1F1BE7D8AFB}" dt="2021-04-08T14:39:33.732" v="20"/>
          <ac:grpSpMkLst>
            <pc:docMk/>
            <pc:sldMk cId="3784089036" sldId="256"/>
            <ac:grpSpMk id="18" creationId="{3214C51D-3B74-4CCB-82B8-A184460FCAA2}"/>
          </ac:grpSpMkLst>
        </pc:grpChg>
        <pc:grpChg chg="add del">
          <ac:chgData name="Jarod ROSSI" userId="S::jarod.rossi@maformationenligne.bzh::1319f85a-c853-472d-8fca-fc1d15b2ad59" providerId="AD" clId="Web-{42C210E9-A1D6-4DFA-AAC4-E1F1BE7D8AFB}" dt="2021-04-08T14:39:33.732" v="20"/>
          <ac:grpSpMkLst>
            <pc:docMk/>
            <pc:sldMk cId="3784089036" sldId="256"/>
            <ac:grpSpMk id="24" creationId="{C8F3AECA-1E28-4DB0-901D-747B827596E9}"/>
          </ac:grpSpMkLst>
        </pc:grpChg>
        <pc:picChg chg="add del">
          <ac:chgData name="Jarod ROSSI" userId="S::jarod.rossi@maformationenligne.bzh::1319f85a-c853-472d-8fca-fc1d15b2ad59" providerId="AD" clId="Web-{42C210E9-A1D6-4DFA-AAC4-E1F1BE7D8AFB}" dt="2021-04-08T14:39:18.669" v="14"/>
          <ac:picMkLst>
            <pc:docMk/>
            <pc:sldMk cId="3784089036" sldId="256"/>
            <ac:picMk id="4" creationId="{3F0A9722-EC13-4D35-894E-90AC240112F6}"/>
          </ac:picMkLst>
        </pc:picChg>
        <pc:picChg chg="add del">
          <ac:chgData name="Jarod ROSSI" userId="S::jarod.rossi@maformationenligne.bzh::1319f85a-c853-472d-8fca-fc1d15b2ad59" providerId="AD" clId="Web-{42C210E9-A1D6-4DFA-AAC4-E1F1BE7D8AFB}" dt="2021-04-08T14:39:24.466" v="16"/>
          <ac:picMkLst>
            <pc:docMk/>
            <pc:sldMk cId="3784089036" sldId="256"/>
            <ac:picMk id="6" creationId="{8A233368-9082-4C94-89BE-0227D586933B}"/>
          </ac:picMkLst>
        </pc:picChg>
        <pc:picChg chg="add del">
          <ac:chgData name="Jarod ROSSI" userId="S::jarod.rossi@maformationenligne.bzh::1319f85a-c853-472d-8fca-fc1d15b2ad59" providerId="AD" clId="Web-{42C210E9-A1D6-4DFA-AAC4-E1F1BE7D8AFB}" dt="2021-04-08T14:39:30.076" v="18"/>
          <ac:picMkLst>
            <pc:docMk/>
            <pc:sldMk cId="3784089036" sldId="256"/>
            <ac:picMk id="10" creationId="{3F0A9722-EC13-4D35-894E-90AC240112F6}"/>
          </ac:picMkLst>
        </pc:picChg>
        <pc:picChg chg="add del">
          <ac:chgData name="Jarod ROSSI" userId="S::jarod.rossi@maformationenligne.bzh::1319f85a-c853-472d-8fca-fc1d15b2ad59" providerId="AD" clId="Web-{42C210E9-A1D6-4DFA-AAC4-E1F1BE7D8AFB}" dt="2021-04-08T14:39:37.060" v="22"/>
          <ac:picMkLst>
            <pc:docMk/>
            <pc:sldMk cId="3784089036" sldId="256"/>
            <ac:picMk id="16" creationId="{3F0A9722-EC13-4D35-894E-90AC240112F6}"/>
          </ac:picMkLst>
        </pc:picChg>
        <pc:picChg chg="add">
          <ac:chgData name="Jarod ROSSI" userId="S::jarod.rossi@maformationenligne.bzh::1319f85a-c853-472d-8fca-fc1d15b2ad59" providerId="AD" clId="Web-{42C210E9-A1D6-4DFA-AAC4-E1F1BE7D8AFB}" dt="2021-04-08T14:39:37.123" v="23"/>
          <ac:picMkLst>
            <pc:docMk/>
            <pc:sldMk cId="3784089036" sldId="256"/>
            <ac:picMk id="25" creationId="{8A233368-9082-4C94-89BE-0227D586933B}"/>
          </ac:picMkLst>
        </pc:picChg>
        <pc:picChg chg="add del">
          <ac:chgData name="Jarod ROSSI" userId="S::jarod.rossi@maformationenligne.bzh::1319f85a-c853-472d-8fca-fc1d15b2ad59" providerId="AD" clId="Web-{42C210E9-A1D6-4DFA-AAC4-E1F1BE7D8AFB}" dt="2021-04-08T14:39:33.732" v="20"/>
          <ac:picMkLst>
            <pc:docMk/>
            <pc:sldMk cId="3784089036" sldId="256"/>
            <ac:picMk id="26" creationId="{7E1E33A1-D0B8-485C-882F-0F20B52A6F5B}"/>
          </ac:picMkLst>
        </pc:picChg>
      </pc:sldChg>
      <pc:sldChg chg="modSp new">
        <pc:chgData name="Jarod ROSSI" userId="S::jarod.rossi@maformationenligne.bzh::1319f85a-c853-472d-8fca-fc1d15b2ad59" providerId="AD" clId="Web-{42C210E9-A1D6-4DFA-AAC4-E1F1BE7D8AFB}" dt="2021-04-08T14:55:59.098" v="151" actId="20577"/>
        <pc:sldMkLst>
          <pc:docMk/>
          <pc:sldMk cId="3513697408" sldId="257"/>
        </pc:sldMkLst>
        <pc:spChg chg="mod">
          <ac:chgData name="Jarod ROSSI" userId="S::jarod.rossi@maformationenligne.bzh::1319f85a-c853-472d-8fca-fc1d15b2ad59" providerId="AD" clId="Web-{42C210E9-A1D6-4DFA-AAC4-E1F1BE7D8AFB}" dt="2021-04-08T14:55:59.098" v="151" actId="20577"/>
          <ac:spMkLst>
            <pc:docMk/>
            <pc:sldMk cId="3513697408" sldId="257"/>
            <ac:spMk id="2" creationId="{9144F581-9E9B-43A7-9FCA-9816A578E0A0}"/>
          </ac:spMkLst>
        </pc:spChg>
        <pc:spChg chg="mod">
          <ac:chgData name="Jarod ROSSI" userId="S::jarod.rossi@maformationenligne.bzh::1319f85a-c853-472d-8fca-fc1d15b2ad59" providerId="AD" clId="Web-{42C210E9-A1D6-4DFA-AAC4-E1F1BE7D8AFB}" dt="2021-04-08T14:49:30.089" v="150" actId="20577"/>
          <ac:spMkLst>
            <pc:docMk/>
            <pc:sldMk cId="3513697408" sldId="257"/>
            <ac:spMk id="3" creationId="{6E6A2196-E8EF-4D70-B2A4-3BF6F4255C86}"/>
          </ac:spMkLst>
        </pc:spChg>
      </pc:sldChg>
      <pc:sldChg chg="new">
        <pc:chgData name="Jarod ROSSI" userId="S::jarod.rossi@maformationenligne.bzh::1319f85a-c853-472d-8fca-fc1d15b2ad59" providerId="AD" clId="Web-{42C210E9-A1D6-4DFA-AAC4-E1F1BE7D8AFB}" dt="2021-04-08T14:59:52.713" v="152"/>
        <pc:sldMkLst>
          <pc:docMk/>
          <pc:sldMk cId="2047363630" sldId="258"/>
        </pc:sldMkLst>
      </pc:sldChg>
      <pc:sldMasterChg chg="add del addSldLayout delSldLayout">
        <pc:chgData name="Jarod ROSSI" userId="S::jarod.rossi@maformationenligne.bzh::1319f85a-c853-472d-8fca-fc1d15b2ad59" providerId="AD" clId="Web-{42C210E9-A1D6-4DFA-AAC4-E1F1BE7D8AFB}" dt="2021-04-08T14:39:37.123" v="23"/>
        <pc:sldMasterMkLst>
          <pc:docMk/>
          <pc:sldMasterMk cId="3071127875" sldId="2147483648"/>
        </pc:sldMasterMkLst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3310491181" sldId="2147483649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3841795644" sldId="2147483650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3466923455" sldId="2147483651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3747632232" sldId="2147483652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2611866596" sldId="2147483653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3395854097" sldId="2147483654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4040201302" sldId="2147483655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2706407263" sldId="2147483656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1610903340" sldId="2147483657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4172787210" sldId="2147483658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3071127875" sldId="2147483648"/>
            <pc:sldLayoutMk cId="1902177510" sldId="2147483659"/>
          </pc:sldLayoutMkLst>
        </pc:sldLayoutChg>
      </pc:sldMasterChg>
      <pc:sldMasterChg chg="add del addSldLayout delSldLayout">
        <pc:chgData name="Jarod ROSSI" userId="S::jarod.rossi@maformationenligne.bzh::1319f85a-c853-472d-8fca-fc1d15b2ad59" providerId="AD" clId="Web-{42C210E9-A1D6-4DFA-AAC4-E1F1BE7D8AFB}" dt="2021-04-08T14:39:37.123" v="23"/>
        <pc:sldMasterMkLst>
          <pc:docMk/>
          <pc:sldMasterMk cId="4073026215" sldId="2147483699"/>
        </pc:sldMasterMkLst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2093897965" sldId="2147483688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2979705917" sldId="2147483689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1007941805" sldId="2147483690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63501645" sldId="2147483691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338764053" sldId="2147483692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4032173551" sldId="2147483693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410176655" sldId="2147483694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2817075593" sldId="2147483695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383009996" sldId="2147483696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4153184797" sldId="2147483697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123" v="23"/>
          <pc:sldLayoutMkLst>
            <pc:docMk/>
            <pc:sldMasterMk cId="4073026215" sldId="2147483699"/>
            <pc:sldLayoutMk cId="3102078108" sldId="2147483698"/>
          </pc:sldLayoutMkLst>
        </pc:sldLayoutChg>
      </pc:sldMasterChg>
      <pc:sldMasterChg chg="add del addSldLayout delSldLayout">
        <pc:chgData name="Jarod ROSSI" userId="S::jarod.rossi@maformationenligne.bzh::1319f85a-c853-472d-8fca-fc1d15b2ad59" providerId="AD" clId="Web-{42C210E9-A1D6-4DFA-AAC4-E1F1BE7D8AFB}" dt="2021-04-08T14:39:37.060" v="22"/>
        <pc:sldMasterMkLst>
          <pc:docMk/>
          <pc:sldMasterMk cId="716332630" sldId="2147483712"/>
        </pc:sldMasterMkLst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1941875966" sldId="2147483701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1266404780" sldId="2147483702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2658224800" sldId="2147483703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89587770" sldId="2147483704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88673722" sldId="2147483705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1083939501" sldId="2147483706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230529855" sldId="2147483707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2385230567" sldId="2147483708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3685024245" sldId="2147483709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2975307038" sldId="2147483710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7.060" v="22"/>
          <pc:sldLayoutMkLst>
            <pc:docMk/>
            <pc:sldMasterMk cId="716332630" sldId="2147483712"/>
            <pc:sldLayoutMk cId="3864909227" sldId="2147483711"/>
          </pc:sldLayoutMkLst>
        </pc:sldLayoutChg>
      </pc:sldMasterChg>
      <pc:sldMasterChg chg="add del addSldLayout delSldLayout">
        <pc:chgData name="Jarod ROSSI" userId="S::jarod.rossi@maformationenligne.bzh::1319f85a-c853-472d-8fca-fc1d15b2ad59" providerId="AD" clId="Web-{42C210E9-A1D6-4DFA-AAC4-E1F1BE7D8AFB}" dt="2021-04-08T14:39:33.732" v="20"/>
        <pc:sldMasterMkLst>
          <pc:docMk/>
          <pc:sldMasterMk cId="3883363376" sldId="2147483752"/>
        </pc:sldMasterMkLst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1448784670" sldId="2147483741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1663464671" sldId="2147483742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755477371" sldId="2147483743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3522034100" sldId="2147483744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101065025" sldId="2147483745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3747903453" sldId="2147483746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782117058" sldId="2147483747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745465507" sldId="2147483748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2340488175" sldId="2147483749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200184333" sldId="2147483750"/>
          </pc:sldLayoutMkLst>
        </pc:sldLayoutChg>
        <pc:sldLayoutChg chg="add del">
          <pc:chgData name="Jarod ROSSI" userId="S::jarod.rossi@maformationenligne.bzh::1319f85a-c853-472d-8fca-fc1d15b2ad59" providerId="AD" clId="Web-{42C210E9-A1D6-4DFA-AAC4-E1F1BE7D8AFB}" dt="2021-04-08T14:39:33.732" v="20"/>
          <pc:sldLayoutMkLst>
            <pc:docMk/>
            <pc:sldMasterMk cId="3883363376" sldId="2147483752"/>
            <pc:sldLayoutMk cId="2694509833" sldId="2147483751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465F70-F1E4-48FE-9D67-8862EED404B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3458D99-7D65-4EDC-8C8B-3545D3E628ED}">
      <dgm:prSet/>
      <dgm:spPr/>
      <dgm:t>
        <a:bodyPr/>
        <a:lstStyle/>
        <a:p>
          <a:r>
            <a:rPr lang="fr-FR"/>
            <a:t>Qui c'est ? </a:t>
          </a:r>
          <a:endParaRPr lang="en-US"/>
        </a:p>
      </dgm:t>
    </dgm:pt>
    <dgm:pt modelId="{ABF1CCED-5B1B-45B9-975A-19C1A3F437B0}" type="parTrans" cxnId="{ADE7578B-12D6-42F1-B562-7DA3C625F527}">
      <dgm:prSet/>
      <dgm:spPr/>
      <dgm:t>
        <a:bodyPr/>
        <a:lstStyle/>
        <a:p>
          <a:endParaRPr lang="en-US"/>
        </a:p>
      </dgm:t>
    </dgm:pt>
    <dgm:pt modelId="{F891E762-DD2B-4479-8CB9-4F2C10C3D3A1}" type="sibTrans" cxnId="{ADE7578B-12D6-42F1-B562-7DA3C625F527}">
      <dgm:prSet/>
      <dgm:spPr/>
      <dgm:t>
        <a:bodyPr/>
        <a:lstStyle/>
        <a:p>
          <a:endParaRPr lang="en-US"/>
        </a:p>
      </dgm:t>
    </dgm:pt>
    <dgm:pt modelId="{BB8FD35C-EC4F-4F74-9D6E-3FA7A35BBA88}">
      <dgm:prSet/>
      <dgm:spPr/>
      <dgm:t>
        <a:bodyPr/>
        <a:lstStyle/>
        <a:p>
          <a:r>
            <a:rPr lang="fr-FR"/>
            <a:t>Qu'a-t-il fait</a:t>
          </a:r>
          <a:endParaRPr lang="en-US"/>
        </a:p>
      </dgm:t>
    </dgm:pt>
    <dgm:pt modelId="{423C3561-4385-48C9-8CAF-D99B3D263B80}" type="parTrans" cxnId="{42F1AE2B-F7EE-4578-B40E-72824678A830}">
      <dgm:prSet/>
      <dgm:spPr/>
      <dgm:t>
        <a:bodyPr/>
        <a:lstStyle/>
        <a:p>
          <a:endParaRPr lang="en-US"/>
        </a:p>
      </dgm:t>
    </dgm:pt>
    <dgm:pt modelId="{45A84610-1BB9-4D8A-99DB-850FFC1318FB}" type="sibTrans" cxnId="{42F1AE2B-F7EE-4578-B40E-72824678A830}">
      <dgm:prSet/>
      <dgm:spPr/>
      <dgm:t>
        <a:bodyPr/>
        <a:lstStyle/>
        <a:p>
          <a:endParaRPr lang="en-US"/>
        </a:p>
      </dgm:t>
    </dgm:pt>
    <dgm:pt modelId="{06AE8046-ECD1-4999-A00C-AFFA0E8E1025}" type="pres">
      <dgm:prSet presAssocID="{CC465F70-F1E4-48FE-9D67-8862EED404B8}" presName="Name0" presStyleCnt="0">
        <dgm:presLayoutVars>
          <dgm:dir/>
          <dgm:animLvl val="lvl"/>
          <dgm:resizeHandles val="exact"/>
        </dgm:presLayoutVars>
      </dgm:prSet>
      <dgm:spPr/>
    </dgm:pt>
    <dgm:pt modelId="{7D2E6A62-A9DE-490C-9F05-8B0A4D08B308}" type="pres">
      <dgm:prSet presAssocID="{E3458D99-7D65-4EDC-8C8B-3545D3E628ED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DAD47A73-A991-4B78-A460-27C52B8223D7}" type="pres">
      <dgm:prSet presAssocID="{F891E762-DD2B-4479-8CB9-4F2C10C3D3A1}" presName="parTxOnlySpace" presStyleCnt="0"/>
      <dgm:spPr/>
    </dgm:pt>
    <dgm:pt modelId="{52B26759-7009-428A-A940-44849E925B9B}" type="pres">
      <dgm:prSet presAssocID="{BB8FD35C-EC4F-4F74-9D6E-3FA7A35BBA88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2F1AE2B-F7EE-4578-B40E-72824678A830}" srcId="{CC465F70-F1E4-48FE-9D67-8862EED404B8}" destId="{BB8FD35C-EC4F-4F74-9D6E-3FA7A35BBA88}" srcOrd="1" destOrd="0" parTransId="{423C3561-4385-48C9-8CAF-D99B3D263B80}" sibTransId="{45A84610-1BB9-4D8A-99DB-850FFC1318FB}"/>
    <dgm:cxn modelId="{684F133B-A05F-41C2-BD2F-12CD4A81C7E5}" type="presOf" srcId="{BB8FD35C-EC4F-4F74-9D6E-3FA7A35BBA88}" destId="{52B26759-7009-428A-A940-44849E925B9B}" srcOrd="0" destOrd="0" presId="urn:microsoft.com/office/officeart/2005/8/layout/chevron1"/>
    <dgm:cxn modelId="{6486888A-733C-4A9F-91FD-D66EB26B01CE}" type="presOf" srcId="{E3458D99-7D65-4EDC-8C8B-3545D3E628ED}" destId="{7D2E6A62-A9DE-490C-9F05-8B0A4D08B308}" srcOrd="0" destOrd="0" presId="urn:microsoft.com/office/officeart/2005/8/layout/chevron1"/>
    <dgm:cxn modelId="{ADE7578B-12D6-42F1-B562-7DA3C625F527}" srcId="{CC465F70-F1E4-48FE-9D67-8862EED404B8}" destId="{E3458D99-7D65-4EDC-8C8B-3545D3E628ED}" srcOrd="0" destOrd="0" parTransId="{ABF1CCED-5B1B-45B9-975A-19C1A3F437B0}" sibTransId="{F891E762-DD2B-4479-8CB9-4F2C10C3D3A1}"/>
    <dgm:cxn modelId="{9EED14B3-ECE6-4048-9F5B-4E4FFCD9203B}" type="presOf" srcId="{CC465F70-F1E4-48FE-9D67-8862EED404B8}" destId="{06AE8046-ECD1-4999-A00C-AFFA0E8E1025}" srcOrd="0" destOrd="0" presId="urn:microsoft.com/office/officeart/2005/8/layout/chevron1"/>
    <dgm:cxn modelId="{E6A90F30-6030-4D25-9455-9B2B2BFD9A38}" type="presParOf" srcId="{06AE8046-ECD1-4999-A00C-AFFA0E8E1025}" destId="{7D2E6A62-A9DE-490C-9F05-8B0A4D08B308}" srcOrd="0" destOrd="0" presId="urn:microsoft.com/office/officeart/2005/8/layout/chevron1"/>
    <dgm:cxn modelId="{46482EA2-C184-45CD-9CB7-2684FA23C813}" type="presParOf" srcId="{06AE8046-ECD1-4999-A00C-AFFA0E8E1025}" destId="{DAD47A73-A991-4B78-A460-27C52B8223D7}" srcOrd="1" destOrd="0" presId="urn:microsoft.com/office/officeart/2005/8/layout/chevron1"/>
    <dgm:cxn modelId="{10267856-23A6-4B33-BA32-78A964BE5531}" type="presParOf" srcId="{06AE8046-ECD1-4999-A00C-AFFA0E8E1025}" destId="{52B26759-7009-428A-A940-44849E925B9B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9B974B-389F-457C-A24F-1E6564D19B6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C451737-4620-45DD-8B82-9934B03413C8}">
      <dgm:prSet/>
      <dgm:spPr/>
      <dgm:t>
        <a:bodyPr/>
        <a:lstStyle/>
        <a:p>
          <a:r>
            <a:rPr lang="fr-FR"/>
            <a:t>L'attention </a:t>
          </a:r>
          <a:endParaRPr lang="en-US"/>
        </a:p>
      </dgm:t>
    </dgm:pt>
    <dgm:pt modelId="{5E89763C-E2A0-41DB-96B5-4426D0FB734F}" type="parTrans" cxnId="{2DD8BD11-4915-4977-8D50-D9572C573543}">
      <dgm:prSet/>
      <dgm:spPr/>
      <dgm:t>
        <a:bodyPr/>
        <a:lstStyle/>
        <a:p>
          <a:endParaRPr lang="en-US"/>
        </a:p>
      </dgm:t>
    </dgm:pt>
    <dgm:pt modelId="{1EECDDE1-A85A-41D9-AA3D-438E905008EA}" type="sibTrans" cxnId="{2DD8BD11-4915-4977-8D50-D9572C573543}">
      <dgm:prSet/>
      <dgm:spPr/>
      <dgm:t>
        <a:bodyPr/>
        <a:lstStyle/>
        <a:p>
          <a:endParaRPr lang="en-US"/>
        </a:p>
      </dgm:t>
    </dgm:pt>
    <dgm:pt modelId="{A5DDEC8A-AEE8-4F69-BA07-9CF21977474B}">
      <dgm:prSet/>
      <dgm:spPr/>
      <dgm:t>
        <a:bodyPr/>
        <a:lstStyle/>
        <a:p>
          <a:r>
            <a:rPr lang="fr-FR"/>
            <a:t>Réflex</a:t>
          </a:r>
          <a:endParaRPr lang="en-US"/>
        </a:p>
      </dgm:t>
    </dgm:pt>
    <dgm:pt modelId="{D05772F3-3721-45AC-8789-184CCDB07EF9}" type="parTrans" cxnId="{18F84BB6-72C6-48EC-834C-D6B8724AA3DE}">
      <dgm:prSet/>
      <dgm:spPr/>
      <dgm:t>
        <a:bodyPr/>
        <a:lstStyle/>
        <a:p>
          <a:endParaRPr lang="en-US"/>
        </a:p>
      </dgm:t>
    </dgm:pt>
    <dgm:pt modelId="{49F9B46A-9392-4704-A03C-7E21BAA851C0}" type="sibTrans" cxnId="{18F84BB6-72C6-48EC-834C-D6B8724AA3DE}">
      <dgm:prSet/>
      <dgm:spPr/>
      <dgm:t>
        <a:bodyPr/>
        <a:lstStyle/>
        <a:p>
          <a:endParaRPr lang="en-US"/>
        </a:p>
      </dgm:t>
    </dgm:pt>
    <dgm:pt modelId="{C24C573B-E766-416F-B95B-1E7DDE789793}">
      <dgm:prSet/>
      <dgm:spPr/>
      <dgm:t>
        <a:bodyPr/>
        <a:lstStyle/>
        <a:p>
          <a:r>
            <a:rPr lang="fr-FR"/>
            <a:t>Accélération de la rééducation </a:t>
          </a:r>
          <a:endParaRPr lang="en-US"/>
        </a:p>
      </dgm:t>
    </dgm:pt>
    <dgm:pt modelId="{F450D44E-9C68-425F-8C86-9FB078398CB3}" type="parTrans" cxnId="{730F41A5-D573-4852-B5DB-1F4F3639056D}">
      <dgm:prSet/>
      <dgm:spPr/>
      <dgm:t>
        <a:bodyPr/>
        <a:lstStyle/>
        <a:p>
          <a:endParaRPr lang="en-US"/>
        </a:p>
      </dgm:t>
    </dgm:pt>
    <dgm:pt modelId="{AB946D64-15B8-4313-AFFB-E60A0CA4BF7A}" type="sibTrans" cxnId="{730F41A5-D573-4852-B5DB-1F4F3639056D}">
      <dgm:prSet/>
      <dgm:spPr/>
      <dgm:t>
        <a:bodyPr/>
        <a:lstStyle/>
        <a:p>
          <a:endParaRPr lang="en-US"/>
        </a:p>
      </dgm:t>
    </dgm:pt>
    <dgm:pt modelId="{6CD67F6F-5AB5-45B0-8AF4-442138C56E93}">
      <dgm:prSet/>
      <dgm:spPr/>
      <dgm:t>
        <a:bodyPr/>
        <a:lstStyle/>
        <a:p>
          <a:r>
            <a:rPr lang="fr-FR"/>
            <a:t>Mentale </a:t>
          </a:r>
          <a:endParaRPr lang="en-US"/>
        </a:p>
      </dgm:t>
    </dgm:pt>
    <dgm:pt modelId="{23864A72-2CCD-4C04-A099-0E3026DA3EFA}" type="parTrans" cxnId="{3D943F8D-BDAD-4FDA-863F-A06080A8DE92}">
      <dgm:prSet/>
      <dgm:spPr/>
      <dgm:t>
        <a:bodyPr/>
        <a:lstStyle/>
        <a:p>
          <a:endParaRPr lang="en-US"/>
        </a:p>
      </dgm:t>
    </dgm:pt>
    <dgm:pt modelId="{5C416DA1-3413-4994-B6AD-833158C46929}" type="sibTrans" cxnId="{3D943F8D-BDAD-4FDA-863F-A06080A8DE92}">
      <dgm:prSet/>
      <dgm:spPr/>
      <dgm:t>
        <a:bodyPr/>
        <a:lstStyle/>
        <a:p>
          <a:endParaRPr lang="en-US"/>
        </a:p>
      </dgm:t>
    </dgm:pt>
    <dgm:pt modelId="{C1FE7E82-9467-4D63-AEB4-75700CDBECB1}">
      <dgm:prSet/>
      <dgm:spPr/>
      <dgm:t>
        <a:bodyPr/>
        <a:lstStyle/>
        <a:p>
          <a:r>
            <a:rPr lang="fr-FR"/>
            <a:t>Logique </a:t>
          </a:r>
          <a:endParaRPr lang="en-US"/>
        </a:p>
      </dgm:t>
    </dgm:pt>
    <dgm:pt modelId="{C02E15EF-77A3-4577-9CB7-7CF14BF90B61}" type="parTrans" cxnId="{A38FC827-F344-456A-85DE-EBE97E9EA61B}">
      <dgm:prSet/>
      <dgm:spPr/>
      <dgm:t>
        <a:bodyPr/>
        <a:lstStyle/>
        <a:p>
          <a:endParaRPr lang="en-US"/>
        </a:p>
      </dgm:t>
    </dgm:pt>
    <dgm:pt modelId="{DEB7D407-1CD4-467E-A1B3-9E94428B4BB8}" type="sibTrans" cxnId="{A38FC827-F344-456A-85DE-EBE97E9EA61B}">
      <dgm:prSet/>
      <dgm:spPr/>
      <dgm:t>
        <a:bodyPr/>
        <a:lstStyle/>
        <a:p>
          <a:endParaRPr lang="en-US"/>
        </a:p>
      </dgm:t>
    </dgm:pt>
    <dgm:pt modelId="{65BFF364-94CF-45A2-A983-DFB0D7976C60}" type="pres">
      <dgm:prSet presAssocID="{DC9B974B-389F-457C-A24F-1E6564D19B66}" presName="linear" presStyleCnt="0">
        <dgm:presLayoutVars>
          <dgm:animLvl val="lvl"/>
          <dgm:resizeHandles val="exact"/>
        </dgm:presLayoutVars>
      </dgm:prSet>
      <dgm:spPr/>
    </dgm:pt>
    <dgm:pt modelId="{E0097E87-D02F-43CA-B302-C77A791893F7}" type="pres">
      <dgm:prSet presAssocID="{EC451737-4620-45DD-8B82-9934B03413C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1236C48-289F-4EBB-9707-F0995FA15490}" type="pres">
      <dgm:prSet presAssocID="{1EECDDE1-A85A-41D9-AA3D-438E905008EA}" presName="spacer" presStyleCnt="0"/>
      <dgm:spPr/>
    </dgm:pt>
    <dgm:pt modelId="{7370802D-1926-4085-8C26-EE8F2938942E}" type="pres">
      <dgm:prSet presAssocID="{A5DDEC8A-AEE8-4F69-BA07-9CF21977474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77684E9-918A-491D-BD64-1A9068D50561}" type="pres">
      <dgm:prSet presAssocID="{49F9B46A-9392-4704-A03C-7E21BAA851C0}" presName="spacer" presStyleCnt="0"/>
      <dgm:spPr/>
    </dgm:pt>
    <dgm:pt modelId="{E7EFA93E-F9FD-430A-8E61-E8ECA30DA802}" type="pres">
      <dgm:prSet presAssocID="{C24C573B-E766-416F-B95B-1E7DDE78979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7961628-20EC-4F01-88C6-BE9C06E3A3B4}" type="pres">
      <dgm:prSet presAssocID="{AB946D64-15B8-4313-AFFB-E60A0CA4BF7A}" presName="spacer" presStyleCnt="0"/>
      <dgm:spPr/>
    </dgm:pt>
    <dgm:pt modelId="{8C920CB3-3AA5-47F1-BF89-F2318A116DA4}" type="pres">
      <dgm:prSet presAssocID="{6CD67F6F-5AB5-45B0-8AF4-442138C56E9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D0EEFB8-B21E-4ABA-A827-4BFCDCF617F1}" type="pres">
      <dgm:prSet presAssocID="{5C416DA1-3413-4994-B6AD-833158C46929}" presName="spacer" presStyleCnt="0"/>
      <dgm:spPr/>
    </dgm:pt>
    <dgm:pt modelId="{8C43C18F-B173-4449-A210-579B20206A22}" type="pres">
      <dgm:prSet presAssocID="{C1FE7E82-9467-4D63-AEB4-75700CDBECB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DD8BD11-4915-4977-8D50-D9572C573543}" srcId="{DC9B974B-389F-457C-A24F-1E6564D19B66}" destId="{EC451737-4620-45DD-8B82-9934B03413C8}" srcOrd="0" destOrd="0" parTransId="{5E89763C-E2A0-41DB-96B5-4426D0FB734F}" sibTransId="{1EECDDE1-A85A-41D9-AA3D-438E905008EA}"/>
    <dgm:cxn modelId="{A38FC827-F344-456A-85DE-EBE97E9EA61B}" srcId="{DC9B974B-389F-457C-A24F-1E6564D19B66}" destId="{C1FE7E82-9467-4D63-AEB4-75700CDBECB1}" srcOrd="4" destOrd="0" parTransId="{C02E15EF-77A3-4577-9CB7-7CF14BF90B61}" sibTransId="{DEB7D407-1CD4-467E-A1B3-9E94428B4BB8}"/>
    <dgm:cxn modelId="{4B163245-5702-4FF0-83AC-482763DFF4CC}" type="presOf" srcId="{A5DDEC8A-AEE8-4F69-BA07-9CF21977474B}" destId="{7370802D-1926-4085-8C26-EE8F2938942E}" srcOrd="0" destOrd="0" presId="urn:microsoft.com/office/officeart/2005/8/layout/vList2"/>
    <dgm:cxn modelId="{0EF97C48-8C53-40AF-ADEE-91498DCA4024}" type="presOf" srcId="{C1FE7E82-9467-4D63-AEB4-75700CDBECB1}" destId="{8C43C18F-B173-4449-A210-579B20206A22}" srcOrd="0" destOrd="0" presId="urn:microsoft.com/office/officeart/2005/8/layout/vList2"/>
    <dgm:cxn modelId="{E0647552-BD5D-4E23-9AF7-ACF523897CFC}" type="presOf" srcId="{EC451737-4620-45DD-8B82-9934B03413C8}" destId="{E0097E87-D02F-43CA-B302-C77A791893F7}" srcOrd="0" destOrd="0" presId="urn:microsoft.com/office/officeart/2005/8/layout/vList2"/>
    <dgm:cxn modelId="{3D943F8D-BDAD-4FDA-863F-A06080A8DE92}" srcId="{DC9B974B-389F-457C-A24F-1E6564D19B66}" destId="{6CD67F6F-5AB5-45B0-8AF4-442138C56E93}" srcOrd="3" destOrd="0" parTransId="{23864A72-2CCD-4C04-A099-0E3026DA3EFA}" sibTransId="{5C416DA1-3413-4994-B6AD-833158C46929}"/>
    <dgm:cxn modelId="{705D4799-71B5-4D87-A7AC-4891C7C1FAF6}" type="presOf" srcId="{C24C573B-E766-416F-B95B-1E7DDE789793}" destId="{E7EFA93E-F9FD-430A-8E61-E8ECA30DA802}" srcOrd="0" destOrd="0" presId="urn:microsoft.com/office/officeart/2005/8/layout/vList2"/>
    <dgm:cxn modelId="{730F41A5-D573-4852-B5DB-1F4F3639056D}" srcId="{DC9B974B-389F-457C-A24F-1E6564D19B66}" destId="{C24C573B-E766-416F-B95B-1E7DDE789793}" srcOrd="2" destOrd="0" parTransId="{F450D44E-9C68-425F-8C86-9FB078398CB3}" sibTransId="{AB946D64-15B8-4313-AFFB-E60A0CA4BF7A}"/>
    <dgm:cxn modelId="{18F84BB6-72C6-48EC-834C-D6B8724AA3DE}" srcId="{DC9B974B-389F-457C-A24F-1E6564D19B66}" destId="{A5DDEC8A-AEE8-4F69-BA07-9CF21977474B}" srcOrd="1" destOrd="0" parTransId="{D05772F3-3721-45AC-8789-184CCDB07EF9}" sibTransId="{49F9B46A-9392-4704-A03C-7E21BAA851C0}"/>
    <dgm:cxn modelId="{120C5CDA-8C01-480D-80BB-A8CF6AA85FC5}" type="presOf" srcId="{6CD67F6F-5AB5-45B0-8AF4-442138C56E93}" destId="{8C920CB3-3AA5-47F1-BF89-F2318A116DA4}" srcOrd="0" destOrd="0" presId="urn:microsoft.com/office/officeart/2005/8/layout/vList2"/>
    <dgm:cxn modelId="{A6766DE3-431E-4088-A7C9-2FD0AFFD6C22}" type="presOf" srcId="{DC9B974B-389F-457C-A24F-1E6564D19B66}" destId="{65BFF364-94CF-45A2-A983-DFB0D7976C60}" srcOrd="0" destOrd="0" presId="urn:microsoft.com/office/officeart/2005/8/layout/vList2"/>
    <dgm:cxn modelId="{9636E77B-BA13-4A6F-B8C0-77BEDDE3658C}" type="presParOf" srcId="{65BFF364-94CF-45A2-A983-DFB0D7976C60}" destId="{E0097E87-D02F-43CA-B302-C77A791893F7}" srcOrd="0" destOrd="0" presId="urn:microsoft.com/office/officeart/2005/8/layout/vList2"/>
    <dgm:cxn modelId="{CDCDE228-D114-4BCE-986F-933D83AB8AC7}" type="presParOf" srcId="{65BFF364-94CF-45A2-A983-DFB0D7976C60}" destId="{E1236C48-289F-4EBB-9707-F0995FA15490}" srcOrd="1" destOrd="0" presId="urn:microsoft.com/office/officeart/2005/8/layout/vList2"/>
    <dgm:cxn modelId="{704D43D5-1A0B-4C54-8532-925EE9FF8C3B}" type="presParOf" srcId="{65BFF364-94CF-45A2-A983-DFB0D7976C60}" destId="{7370802D-1926-4085-8C26-EE8F2938942E}" srcOrd="2" destOrd="0" presId="urn:microsoft.com/office/officeart/2005/8/layout/vList2"/>
    <dgm:cxn modelId="{BC0C11E4-8CE1-44B5-8B46-22DA51D4171C}" type="presParOf" srcId="{65BFF364-94CF-45A2-A983-DFB0D7976C60}" destId="{577684E9-918A-491D-BD64-1A9068D50561}" srcOrd="3" destOrd="0" presId="urn:microsoft.com/office/officeart/2005/8/layout/vList2"/>
    <dgm:cxn modelId="{C67E63F2-DD3D-41EB-825B-C653772718CB}" type="presParOf" srcId="{65BFF364-94CF-45A2-A983-DFB0D7976C60}" destId="{E7EFA93E-F9FD-430A-8E61-E8ECA30DA802}" srcOrd="4" destOrd="0" presId="urn:microsoft.com/office/officeart/2005/8/layout/vList2"/>
    <dgm:cxn modelId="{972B7659-639B-40A9-866B-690BB5DE6A49}" type="presParOf" srcId="{65BFF364-94CF-45A2-A983-DFB0D7976C60}" destId="{97961628-20EC-4F01-88C6-BE9C06E3A3B4}" srcOrd="5" destOrd="0" presId="urn:microsoft.com/office/officeart/2005/8/layout/vList2"/>
    <dgm:cxn modelId="{4177B407-DF3D-4C37-84EF-CD7A29FEFED6}" type="presParOf" srcId="{65BFF364-94CF-45A2-A983-DFB0D7976C60}" destId="{8C920CB3-3AA5-47F1-BF89-F2318A116DA4}" srcOrd="6" destOrd="0" presId="urn:microsoft.com/office/officeart/2005/8/layout/vList2"/>
    <dgm:cxn modelId="{A5096B4C-708D-4299-B670-31C030F771B7}" type="presParOf" srcId="{65BFF364-94CF-45A2-A983-DFB0D7976C60}" destId="{BD0EEFB8-B21E-4ABA-A827-4BFCDCF617F1}" srcOrd="7" destOrd="0" presId="urn:microsoft.com/office/officeart/2005/8/layout/vList2"/>
    <dgm:cxn modelId="{FAB1B968-C01D-417B-9D8C-1EEE3D2DB84D}" type="presParOf" srcId="{65BFF364-94CF-45A2-A983-DFB0D7976C60}" destId="{8C43C18F-B173-4449-A210-579B20206A2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3288A8-DD0D-4E51-B1EF-E0C70B209C6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9B2B0A8-ECDE-4766-80AE-DF5496F36D9C}">
      <dgm:prSet phldr="0"/>
      <dgm:spPr/>
      <dgm:t>
        <a:bodyPr/>
        <a:lstStyle/>
        <a:p>
          <a:pPr rtl="0"/>
          <a:r>
            <a:rPr lang="fr-FR" dirty="0">
              <a:latin typeface="Ravie"/>
            </a:rPr>
            <a:t>Rare sont les point négatifs</a:t>
          </a:r>
        </a:p>
      </dgm:t>
    </dgm:pt>
    <dgm:pt modelId="{DC970583-D66A-4357-BBDD-23D5DE8BF87B}" type="parTrans" cxnId="{050D4E5A-4246-4548-A63E-C594AB92E9FF}">
      <dgm:prSet/>
      <dgm:spPr/>
      <dgm:t>
        <a:bodyPr/>
        <a:lstStyle/>
        <a:p>
          <a:endParaRPr lang="en-US"/>
        </a:p>
      </dgm:t>
    </dgm:pt>
    <dgm:pt modelId="{C1BD4AE0-9EFA-4A44-9EC1-231BCCB8D2A0}" type="sibTrans" cxnId="{050D4E5A-4246-4548-A63E-C594AB92E9FF}">
      <dgm:prSet/>
      <dgm:spPr/>
      <dgm:t>
        <a:bodyPr/>
        <a:lstStyle/>
        <a:p>
          <a:endParaRPr lang="en-US"/>
        </a:p>
      </dgm:t>
    </dgm:pt>
    <dgm:pt modelId="{4C4C64A8-858B-4765-BDD6-D186CBD7EE27}" type="pres">
      <dgm:prSet presAssocID="{483288A8-DD0D-4E51-B1EF-E0C70B209C65}" presName="linear" presStyleCnt="0">
        <dgm:presLayoutVars>
          <dgm:animLvl val="lvl"/>
          <dgm:resizeHandles val="exact"/>
        </dgm:presLayoutVars>
      </dgm:prSet>
      <dgm:spPr/>
    </dgm:pt>
    <dgm:pt modelId="{F91368BA-00BB-4778-9247-28BBB428B5D9}" type="pres">
      <dgm:prSet presAssocID="{D9B2B0A8-ECDE-4766-80AE-DF5496F36D9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996571D-E126-4578-ABBB-361758DF011F}" type="presOf" srcId="{D9B2B0A8-ECDE-4766-80AE-DF5496F36D9C}" destId="{F91368BA-00BB-4778-9247-28BBB428B5D9}" srcOrd="0" destOrd="0" presId="urn:microsoft.com/office/officeart/2005/8/layout/vList2"/>
    <dgm:cxn modelId="{529A3462-46C9-4249-B188-A6397A413952}" type="presOf" srcId="{483288A8-DD0D-4E51-B1EF-E0C70B209C65}" destId="{4C4C64A8-858B-4765-BDD6-D186CBD7EE27}" srcOrd="0" destOrd="0" presId="urn:microsoft.com/office/officeart/2005/8/layout/vList2"/>
    <dgm:cxn modelId="{050D4E5A-4246-4548-A63E-C594AB92E9FF}" srcId="{483288A8-DD0D-4E51-B1EF-E0C70B209C65}" destId="{D9B2B0A8-ECDE-4766-80AE-DF5496F36D9C}" srcOrd="0" destOrd="0" parTransId="{DC970583-D66A-4357-BBDD-23D5DE8BF87B}" sibTransId="{C1BD4AE0-9EFA-4A44-9EC1-231BCCB8D2A0}"/>
    <dgm:cxn modelId="{6753BDEB-90DA-43D9-9334-DC6E164978C8}" type="presParOf" srcId="{4C4C64A8-858B-4765-BDD6-D186CBD7EE27}" destId="{F91368BA-00BB-4778-9247-28BBB428B5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E6A62-A9DE-490C-9F05-8B0A4D08B308}">
      <dsp:nvSpPr>
        <dsp:cNvPr id="0" name=""/>
        <dsp:cNvSpPr/>
      </dsp:nvSpPr>
      <dsp:spPr>
        <a:xfrm>
          <a:off x="5357" y="2026443"/>
          <a:ext cx="3202781" cy="12811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021" tIns="56007" rIns="56007" bIns="56007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/>
            <a:t>Qui c'est ? </a:t>
          </a:r>
          <a:endParaRPr lang="en-US" sz="4200" kern="1200"/>
        </a:p>
      </dsp:txBody>
      <dsp:txXfrm>
        <a:off x="645913" y="2026443"/>
        <a:ext cx="1921669" cy="1281112"/>
      </dsp:txXfrm>
    </dsp:sp>
    <dsp:sp modelId="{52B26759-7009-428A-A940-44849E925B9B}">
      <dsp:nvSpPr>
        <dsp:cNvPr id="0" name=""/>
        <dsp:cNvSpPr/>
      </dsp:nvSpPr>
      <dsp:spPr>
        <a:xfrm>
          <a:off x="2887860" y="2026443"/>
          <a:ext cx="3202781" cy="128111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021" tIns="56007" rIns="56007" bIns="56007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/>
            <a:t>Qu'a-t-il fait</a:t>
          </a:r>
          <a:endParaRPr lang="en-US" sz="4200" kern="1200"/>
        </a:p>
      </dsp:txBody>
      <dsp:txXfrm>
        <a:off x="3528416" y="2026443"/>
        <a:ext cx="1921669" cy="1281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97E87-D02F-43CA-B302-C77A791893F7}">
      <dsp:nvSpPr>
        <dsp:cNvPr id="0" name=""/>
        <dsp:cNvSpPr/>
      </dsp:nvSpPr>
      <dsp:spPr>
        <a:xfrm>
          <a:off x="0" y="559016"/>
          <a:ext cx="6139252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L'attention </a:t>
          </a:r>
          <a:endParaRPr lang="en-US" sz="3200" kern="1200"/>
        </a:p>
      </dsp:txBody>
      <dsp:txXfrm>
        <a:off x="37467" y="596483"/>
        <a:ext cx="6064318" cy="692586"/>
      </dsp:txXfrm>
    </dsp:sp>
    <dsp:sp modelId="{7370802D-1926-4085-8C26-EE8F2938942E}">
      <dsp:nvSpPr>
        <dsp:cNvPr id="0" name=""/>
        <dsp:cNvSpPr/>
      </dsp:nvSpPr>
      <dsp:spPr>
        <a:xfrm>
          <a:off x="0" y="1418696"/>
          <a:ext cx="6139252" cy="767520"/>
        </a:xfrm>
        <a:prstGeom prst="roundRect">
          <a:avLst/>
        </a:prstGeom>
        <a:solidFill>
          <a:schemeClr val="accent2">
            <a:hueOff val="-363841"/>
            <a:satOff val="-20982"/>
            <a:lumOff val="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Réflex</a:t>
          </a:r>
          <a:endParaRPr lang="en-US" sz="3200" kern="1200"/>
        </a:p>
      </dsp:txBody>
      <dsp:txXfrm>
        <a:off x="37467" y="1456163"/>
        <a:ext cx="6064318" cy="692586"/>
      </dsp:txXfrm>
    </dsp:sp>
    <dsp:sp modelId="{E7EFA93E-F9FD-430A-8E61-E8ECA30DA802}">
      <dsp:nvSpPr>
        <dsp:cNvPr id="0" name=""/>
        <dsp:cNvSpPr/>
      </dsp:nvSpPr>
      <dsp:spPr>
        <a:xfrm>
          <a:off x="0" y="2278376"/>
          <a:ext cx="6139252" cy="767520"/>
        </a:xfrm>
        <a:prstGeom prst="roundRect">
          <a:avLst/>
        </a:prstGeom>
        <a:solidFill>
          <a:schemeClr val="accent2">
            <a:hueOff val="-727682"/>
            <a:satOff val="-41964"/>
            <a:lumOff val="39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Accélération de la rééducation </a:t>
          </a:r>
          <a:endParaRPr lang="en-US" sz="3200" kern="1200"/>
        </a:p>
      </dsp:txBody>
      <dsp:txXfrm>
        <a:off x="37467" y="2315843"/>
        <a:ext cx="6064318" cy="692586"/>
      </dsp:txXfrm>
    </dsp:sp>
    <dsp:sp modelId="{8C920CB3-3AA5-47F1-BF89-F2318A116DA4}">
      <dsp:nvSpPr>
        <dsp:cNvPr id="0" name=""/>
        <dsp:cNvSpPr/>
      </dsp:nvSpPr>
      <dsp:spPr>
        <a:xfrm>
          <a:off x="0" y="3138057"/>
          <a:ext cx="6139252" cy="767520"/>
        </a:xfrm>
        <a:prstGeom prst="roundRect">
          <a:avLst/>
        </a:prstGeom>
        <a:solidFill>
          <a:schemeClr val="accent2">
            <a:hueOff val="-1091522"/>
            <a:satOff val="-62946"/>
            <a:lumOff val="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Mentale </a:t>
          </a:r>
          <a:endParaRPr lang="en-US" sz="3200" kern="1200"/>
        </a:p>
      </dsp:txBody>
      <dsp:txXfrm>
        <a:off x="37467" y="3175524"/>
        <a:ext cx="6064318" cy="692586"/>
      </dsp:txXfrm>
    </dsp:sp>
    <dsp:sp modelId="{8C43C18F-B173-4449-A210-579B20206A22}">
      <dsp:nvSpPr>
        <dsp:cNvPr id="0" name=""/>
        <dsp:cNvSpPr/>
      </dsp:nvSpPr>
      <dsp:spPr>
        <a:xfrm>
          <a:off x="0" y="3997737"/>
          <a:ext cx="6139252" cy="767520"/>
        </a:xfrm>
        <a:prstGeom prst="roundRect">
          <a:avLst/>
        </a:prstGeom>
        <a:solidFill>
          <a:schemeClr val="accent2">
            <a:hueOff val="-1455363"/>
            <a:satOff val="-83928"/>
            <a:lumOff val="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/>
            <a:t>Logique </a:t>
          </a:r>
          <a:endParaRPr lang="en-US" sz="3200" kern="1200"/>
        </a:p>
      </dsp:txBody>
      <dsp:txXfrm>
        <a:off x="37467" y="4035204"/>
        <a:ext cx="6064318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1368BA-00BB-4778-9247-28BBB428B5D9}">
      <dsp:nvSpPr>
        <dsp:cNvPr id="0" name=""/>
        <dsp:cNvSpPr/>
      </dsp:nvSpPr>
      <dsp:spPr>
        <a:xfrm>
          <a:off x="0" y="157349"/>
          <a:ext cx="6096000" cy="50193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500" kern="1200" dirty="0">
              <a:latin typeface="Ravie"/>
            </a:rPr>
            <a:t>Rare sont les point négatifs</a:t>
          </a:r>
        </a:p>
      </dsp:txBody>
      <dsp:txXfrm>
        <a:off x="245022" y="402371"/>
        <a:ext cx="5605956" cy="4529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7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9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84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9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7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05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4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5/5/2021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262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88" r:id="rId6"/>
    <p:sldLayoutId id="2147483693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447732" y="1205553"/>
            <a:ext cx="5982268" cy="2593074"/>
          </a:xfrm>
        </p:spPr>
        <p:txBody>
          <a:bodyPr>
            <a:normAutofit/>
          </a:bodyPr>
          <a:lstStyle/>
          <a:p>
            <a:pPr marL="742950" indent="-742950" algn="l">
              <a:buAutoNum type="arabicPeriod"/>
            </a:pPr>
            <a:r>
              <a:rPr lang="de-DE" sz="4400" err="1">
                <a:latin typeface="Ravie"/>
                <a:cs typeface="Calibri Light"/>
              </a:rPr>
              <a:t>Les</a:t>
            </a:r>
            <a:br>
              <a:rPr lang="de-DE" sz="4400">
                <a:latin typeface="Ravie"/>
                <a:cs typeface="Calibri Light"/>
              </a:rPr>
            </a:br>
            <a:r>
              <a:rPr lang="de-DE" sz="4400">
                <a:latin typeface="Ravie"/>
                <a:cs typeface="Calibri Light"/>
              </a:rPr>
              <a:t> </a:t>
            </a:r>
            <a:r>
              <a:rPr lang="de-DE" sz="4400" err="1">
                <a:latin typeface="Ravie"/>
                <a:cs typeface="Calibri Light"/>
              </a:rPr>
              <a:t>jeux</a:t>
            </a:r>
            <a:r>
              <a:rPr lang="de-DE" sz="4400">
                <a:latin typeface="Ravie"/>
                <a:cs typeface="Calibri Light"/>
              </a:rPr>
              <a:t> </a:t>
            </a:r>
            <a:r>
              <a:rPr lang="de-DE" sz="3200" err="1">
                <a:latin typeface="Ravie"/>
                <a:cs typeface="Calibri Light"/>
              </a:rPr>
              <a:t>vidéos</a:t>
            </a:r>
            <a:r>
              <a:rPr lang="de-DE" sz="3200">
                <a:latin typeface="Ravie"/>
                <a:cs typeface="Calibri Light"/>
              </a:rPr>
              <a:t> </a:t>
            </a:r>
            <a:endParaRPr lang="de-DE" sz="3200">
              <a:latin typeface="Ravie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096000" y="4571999"/>
            <a:ext cx="5334000" cy="1524000"/>
          </a:xfrm>
        </p:spPr>
        <p:txBody>
          <a:bodyPr>
            <a:normAutofit/>
          </a:bodyPr>
          <a:lstStyle/>
          <a:p>
            <a:pPr algn="l"/>
            <a:endParaRPr lang="de-DE"/>
          </a:p>
        </p:txBody>
      </p:sp>
      <p:pic>
        <p:nvPicPr>
          <p:cNvPr id="25" name="Picture 3">
            <a:extLst>
              <a:ext uri="{FF2B5EF4-FFF2-40B4-BE49-F238E27FC236}">
                <a16:creationId xmlns:a16="http://schemas.microsoft.com/office/drawing/2014/main" id="{8A233368-9082-4C94-89BE-0227D58693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22" r="22774" b="1"/>
          <a:stretch/>
        </p:blipFill>
        <p:spPr>
          <a:xfrm>
            <a:off x="2" y="732510"/>
            <a:ext cx="5333999" cy="6125491"/>
          </a:xfrm>
          <a:custGeom>
            <a:avLst/>
            <a:gdLst/>
            <a:ahLst/>
            <a:cxnLst/>
            <a:rect l="l" t="t" r="r" b="b"/>
            <a:pathLst>
              <a:path w="5333999" h="6125491">
                <a:moveTo>
                  <a:pt x="0" y="0"/>
                </a:moveTo>
                <a:lnTo>
                  <a:pt x="201347" y="12133"/>
                </a:lnTo>
                <a:cubicBezTo>
                  <a:pt x="834520" y="59989"/>
                  <a:pt x="1489622" y="165274"/>
                  <a:pt x="2149412" y="288819"/>
                </a:cubicBezTo>
                <a:cubicBezTo>
                  <a:pt x="4194087" y="671477"/>
                  <a:pt x="4738431" y="1884930"/>
                  <a:pt x="5125148" y="3309606"/>
                </a:cubicBezTo>
                <a:cubicBezTo>
                  <a:pt x="5383961" y="4263563"/>
                  <a:pt x="5599841" y="5130569"/>
                  <a:pt x="4496734" y="5829050"/>
                </a:cubicBezTo>
                <a:cubicBezTo>
                  <a:pt x="4342061" y="5927011"/>
                  <a:pt x="4177261" y="6012425"/>
                  <a:pt x="4005032" y="6088102"/>
                </a:cubicBezTo>
                <a:lnTo>
                  <a:pt x="3915032" y="6125491"/>
                </a:lnTo>
                <a:lnTo>
                  <a:pt x="0" y="6125491"/>
                </a:lnTo>
                <a:close/>
              </a:path>
            </a:pathLst>
          </a:custGeom>
        </p:spPr>
      </p:pic>
      <p:sp>
        <p:nvSpPr>
          <p:cNvPr id="27" name="Freeform: Shape 10">
            <a:extLst>
              <a:ext uri="{FF2B5EF4-FFF2-40B4-BE49-F238E27FC236}">
                <a16:creationId xmlns:a16="http://schemas.microsoft.com/office/drawing/2014/main" id="{4EB7CBBE-178B-4DB3-AD92-DED458BAE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52425"/>
            <a:ext cx="5185830" cy="65055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4F581-9E9B-43A7-9FCA-9816A578E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Ravie"/>
              </a:rPr>
              <a:t>L'HISTOIRE DU JEU VIDEO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6A2196-E8EF-4D70-B2A4-3BF6F4255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fr-FR">
              <a:solidFill>
                <a:srgbClr val="FFFFFF"/>
              </a:solidFill>
            </a:endParaRPr>
          </a:p>
          <a:p>
            <a:r>
              <a:rPr lang="fr-FR">
                <a:solidFill>
                  <a:srgbClr val="FFFFFF"/>
                </a:solidFill>
                <a:latin typeface="Ravie"/>
              </a:rPr>
              <a:t>1 : Un dispositif informatique </a:t>
            </a:r>
            <a:endParaRPr lang="fr-FR">
              <a:latin typeface="Ravie"/>
            </a:endParaRPr>
          </a:p>
          <a:p>
            <a:endParaRPr lang="fr-FR">
              <a:solidFill>
                <a:srgbClr val="FFFFFF"/>
              </a:solidFill>
              <a:latin typeface="Ravie"/>
            </a:endParaRPr>
          </a:p>
          <a:p>
            <a:r>
              <a:rPr lang="fr-FR">
                <a:solidFill>
                  <a:srgbClr val="FFFFFF"/>
                </a:solidFill>
                <a:latin typeface="Ravie"/>
              </a:rPr>
              <a:t>2 : Naissance du jeux vidéo </a:t>
            </a:r>
            <a:endParaRPr lang="fr-FR">
              <a:latin typeface="Ravie"/>
            </a:endParaRPr>
          </a:p>
          <a:p>
            <a:pPr marL="0" indent="0">
              <a:buNone/>
            </a:pPr>
            <a:endParaRPr lang="fr-FR">
              <a:solidFill>
                <a:srgbClr val="FFFFFF">
                  <a:alpha val="7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9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9">
            <a:extLst>
              <a:ext uri="{FF2B5EF4-FFF2-40B4-BE49-F238E27FC236}">
                <a16:creationId xmlns:a16="http://schemas.microsoft.com/office/drawing/2014/main" id="{75811E00-1179-463A-B5F5-2B4991725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5" descr="Une image contenant texte, personne&#10;&#10;Description générée automatiquement">
            <a:extLst>
              <a:ext uri="{FF2B5EF4-FFF2-40B4-BE49-F238E27FC236}">
                <a16:creationId xmlns:a16="http://schemas.microsoft.com/office/drawing/2014/main" id="{250A788A-E493-4C2D-87BA-28F53283BD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810" b="5870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5" name="Freeform: Shape 11">
            <a:extLst>
              <a:ext uri="{FF2B5EF4-FFF2-40B4-BE49-F238E27FC236}">
                <a16:creationId xmlns:a16="http://schemas.microsoft.com/office/drawing/2014/main" id="{80537892-72B1-4711-BF29-9D855D27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76836" y="-776836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7" name="Freeform: Shape 13">
            <a:extLst>
              <a:ext uri="{FF2B5EF4-FFF2-40B4-BE49-F238E27FC236}">
                <a16:creationId xmlns:a16="http://schemas.microsoft.com/office/drawing/2014/main" id="{5A60B39E-73E4-40A5-A14B-886ACCE13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402049" y="-285591"/>
            <a:ext cx="1028642" cy="1599825"/>
          </a:xfrm>
          <a:custGeom>
            <a:avLst/>
            <a:gdLst>
              <a:gd name="connsiteX0" fmla="*/ 0 w 1028642"/>
              <a:gd name="connsiteY0" fmla="*/ 1070372 h 1070372"/>
              <a:gd name="connsiteX1" fmla="*/ 0 w 1028642"/>
              <a:gd name="connsiteY1" fmla="*/ 28809 h 1070372"/>
              <a:gd name="connsiteX2" fmla="*/ 59341 w 1028642"/>
              <a:gd name="connsiteY2" fmla="*/ 13949 h 1070372"/>
              <a:gd name="connsiteX3" fmla="*/ 198192 w 1028642"/>
              <a:gd name="connsiteY3" fmla="*/ 25 h 1070372"/>
              <a:gd name="connsiteX4" fmla="*/ 634260 w 1028642"/>
              <a:gd name="connsiteY4" fmla="*/ 109941 h 1070372"/>
              <a:gd name="connsiteX5" fmla="*/ 1022700 w 1028642"/>
              <a:gd name="connsiteY5" fmla="*/ 533149 h 1070372"/>
              <a:gd name="connsiteX6" fmla="*/ 759054 w 1028642"/>
              <a:gd name="connsiteY6" fmla="*/ 763009 h 1070372"/>
              <a:gd name="connsiteX7" fmla="*/ 422111 w 1028642"/>
              <a:gd name="connsiteY7" fmla="*/ 913469 h 1070372"/>
              <a:gd name="connsiteX8" fmla="*/ 48112 w 1028642"/>
              <a:gd name="connsiteY8" fmla="*/ 1060279 h 1070372"/>
              <a:gd name="connsiteX9" fmla="*/ 0 w 1028642"/>
              <a:gd name="connsiteY9" fmla="*/ 1070372 h 1070372"/>
              <a:gd name="connsiteX0" fmla="*/ 12700 w 1041342"/>
              <a:gd name="connsiteY0" fmla="*/ 1070372 h 1070372"/>
              <a:gd name="connsiteX1" fmla="*/ 0 w 1041342"/>
              <a:gd name="connsiteY1" fmla="*/ 800632 h 1070372"/>
              <a:gd name="connsiteX2" fmla="*/ 12700 w 1041342"/>
              <a:gd name="connsiteY2" fmla="*/ 28809 h 1070372"/>
              <a:gd name="connsiteX3" fmla="*/ 72041 w 1041342"/>
              <a:gd name="connsiteY3" fmla="*/ 13949 h 1070372"/>
              <a:gd name="connsiteX4" fmla="*/ 210892 w 1041342"/>
              <a:gd name="connsiteY4" fmla="*/ 25 h 1070372"/>
              <a:gd name="connsiteX5" fmla="*/ 646960 w 1041342"/>
              <a:gd name="connsiteY5" fmla="*/ 109941 h 1070372"/>
              <a:gd name="connsiteX6" fmla="*/ 1035400 w 1041342"/>
              <a:gd name="connsiteY6" fmla="*/ 533149 h 1070372"/>
              <a:gd name="connsiteX7" fmla="*/ 771754 w 1041342"/>
              <a:gd name="connsiteY7" fmla="*/ 763009 h 1070372"/>
              <a:gd name="connsiteX8" fmla="*/ 434811 w 1041342"/>
              <a:gd name="connsiteY8" fmla="*/ 913469 h 1070372"/>
              <a:gd name="connsiteX9" fmla="*/ 60812 w 1041342"/>
              <a:gd name="connsiteY9" fmla="*/ 1060279 h 1070372"/>
              <a:gd name="connsiteX10" fmla="*/ 12700 w 1041342"/>
              <a:gd name="connsiteY10" fmla="*/ 1070372 h 1070372"/>
              <a:gd name="connsiteX0" fmla="*/ 157 w 1028799"/>
              <a:gd name="connsiteY0" fmla="*/ 28809 h 1070372"/>
              <a:gd name="connsiteX1" fmla="*/ 59498 w 1028799"/>
              <a:gd name="connsiteY1" fmla="*/ 13949 h 1070372"/>
              <a:gd name="connsiteX2" fmla="*/ 198349 w 1028799"/>
              <a:gd name="connsiteY2" fmla="*/ 25 h 1070372"/>
              <a:gd name="connsiteX3" fmla="*/ 634417 w 1028799"/>
              <a:gd name="connsiteY3" fmla="*/ 109941 h 1070372"/>
              <a:gd name="connsiteX4" fmla="*/ 1022857 w 1028799"/>
              <a:gd name="connsiteY4" fmla="*/ 533149 h 1070372"/>
              <a:gd name="connsiteX5" fmla="*/ 759211 w 1028799"/>
              <a:gd name="connsiteY5" fmla="*/ 763009 h 1070372"/>
              <a:gd name="connsiteX6" fmla="*/ 422268 w 1028799"/>
              <a:gd name="connsiteY6" fmla="*/ 913469 h 1070372"/>
              <a:gd name="connsiteX7" fmla="*/ 48269 w 1028799"/>
              <a:gd name="connsiteY7" fmla="*/ 1060279 h 1070372"/>
              <a:gd name="connsiteX8" fmla="*/ 157 w 1028799"/>
              <a:gd name="connsiteY8" fmla="*/ 1070372 h 1070372"/>
              <a:gd name="connsiteX9" fmla="*/ 78897 w 1028799"/>
              <a:gd name="connsiteY9" fmla="*/ 892072 h 1070372"/>
              <a:gd name="connsiteX0" fmla="*/ 0 w 1028642"/>
              <a:gd name="connsiteY0" fmla="*/ 28809 h 1070372"/>
              <a:gd name="connsiteX1" fmla="*/ 59341 w 1028642"/>
              <a:gd name="connsiteY1" fmla="*/ 13949 h 1070372"/>
              <a:gd name="connsiteX2" fmla="*/ 198192 w 1028642"/>
              <a:gd name="connsiteY2" fmla="*/ 25 h 1070372"/>
              <a:gd name="connsiteX3" fmla="*/ 634260 w 1028642"/>
              <a:gd name="connsiteY3" fmla="*/ 109941 h 1070372"/>
              <a:gd name="connsiteX4" fmla="*/ 1022700 w 1028642"/>
              <a:gd name="connsiteY4" fmla="*/ 533149 h 1070372"/>
              <a:gd name="connsiteX5" fmla="*/ 759054 w 1028642"/>
              <a:gd name="connsiteY5" fmla="*/ 763009 h 1070372"/>
              <a:gd name="connsiteX6" fmla="*/ 422111 w 1028642"/>
              <a:gd name="connsiteY6" fmla="*/ 913469 h 1070372"/>
              <a:gd name="connsiteX7" fmla="*/ 48112 w 1028642"/>
              <a:gd name="connsiteY7" fmla="*/ 1060279 h 1070372"/>
              <a:gd name="connsiteX8" fmla="*/ 0 w 1028642"/>
              <a:gd name="connsiteY8" fmla="*/ 1070372 h 107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8642" h="1070372">
                <a:moveTo>
                  <a:pt x="0" y="28809"/>
                </a:moveTo>
                <a:lnTo>
                  <a:pt x="59341" y="13949"/>
                </a:lnTo>
                <a:cubicBezTo>
                  <a:pt x="108160" y="4225"/>
                  <a:pt x="155782" y="-384"/>
                  <a:pt x="198192" y="25"/>
                </a:cubicBezTo>
                <a:cubicBezTo>
                  <a:pt x="348871" y="1551"/>
                  <a:pt x="500421" y="41223"/>
                  <a:pt x="634260" y="109941"/>
                </a:cubicBezTo>
                <a:cubicBezTo>
                  <a:pt x="779926" y="184763"/>
                  <a:pt x="1074035" y="329556"/>
                  <a:pt x="1022700" y="533149"/>
                </a:cubicBezTo>
                <a:cubicBezTo>
                  <a:pt x="988696" y="667915"/>
                  <a:pt x="871750" y="710748"/>
                  <a:pt x="759054" y="763009"/>
                </a:cubicBezTo>
                <a:cubicBezTo>
                  <a:pt x="648484" y="814288"/>
                  <a:pt x="533718" y="861753"/>
                  <a:pt x="422111" y="913469"/>
                </a:cubicBezTo>
                <a:cubicBezTo>
                  <a:pt x="300479" y="969872"/>
                  <a:pt x="177593" y="1024421"/>
                  <a:pt x="48112" y="1060279"/>
                </a:cubicBezTo>
                <a:lnTo>
                  <a:pt x="0" y="1070372"/>
                </a:ln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19" name="Freeform: Shape 15">
            <a:extLst>
              <a:ext uri="{FF2B5EF4-FFF2-40B4-BE49-F238E27FC236}">
                <a16:creationId xmlns:a16="http://schemas.microsoft.com/office/drawing/2014/main" id="{2BA9C992-00CB-4356-BAC0-DF5DAF722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913098"/>
            <a:ext cx="4228094" cy="944903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5D03542-B73A-4437-A781-FDA37BA42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829359"/>
            <a:ext cx="5038078" cy="1028642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4196626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A13B60C-56B1-46B4-98A6-1482A52E7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31865" y="-31864"/>
            <a:ext cx="4785362" cy="4849091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024A8E9-062E-406A-BE10-CED280011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341352" y="-341351"/>
            <a:ext cx="4651297" cy="5334001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rgbClr val="F1CB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EEA24B-9ADB-479C-91A6-88C44AE05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762000"/>
            <a:ext cx="3048001" cy="2286000"/>
          </a:xfrm>
        </p:spPr>
        <p:txBody>
          <a:bodyPr anchor="b">
            <a:normAutofit/>
          </a:bodyPr>
          <a:lstStyle/>
          <a:p>
            <a:r>
              <a:rPr lang="fr-FR" sz="3200">
                <a:solidFill>
                  <a:srgbClr val="FFFFFF"/>
                </a:solidFill>
                <a:latin typeface="Ravie"/>
                <a:ea typeface="+mj-lt"/>
                <a:cs typeface="+mj-lt"/>
              </a:rPr>
              <a:t>Alexander Sandy Douglas</a:t>
            </a:r>
            <a:endParaRPr lang="fr-FR" sz="3200">
              <a:solidFill>
                <a:srgbClr val="FFFFFF"/>
              </a:solidFill>
              <a:latin typeface="Ravie"/>
              <a:cs typeface="Raavi"/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16B08F9-DAD2-41B3-B96D-7191E6C26D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569651"/>
              </p:ext>
            </p:extLst>
          </p:nvPr>
        </p:nvGraphicFramePr>
        <p:xfrm>
          <a:off x="5334000" y="762000"/>
          <a:ext cx="6096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7363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5811E00-1179-463A-B5F5-2B4991725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CB0B6159-C718-4251-9FC7-82BAF95242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1348" b="9980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0537892-72B1-4711-BF29-9D855D279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76836" y="-776836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A60B39E-73E4-40A5-A14B-886ACCE13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402049" y="-285591"/>
            <a:ext cx="1028642" cy="1599825"/>
          </a:xfrm>
          <a:custGeom>
            <a:avLst/>
            <a:gdLst>
              <a:gd name="connsiteX0" fmla="*/ 0 w 1028642"/>
              <a:gd name="connsiteY0" fmla="*/ 1070372 h 1070372"/>
              <a:gd name="connsiteX1" fmla="*/ 0 w 1028642"/>
              <a:gd name="connsiteY1" fmla="*/ 28809 h 1070372"/>
              <a:gd name="connsiteX2" fmla="*/ 59341 w 1028642"/>
              <a:gd name="connsiteY2" fmla="*/ 13949 h 1070372"/>
              <a:gd name="connsiteX3" fmla="*/ 198192 w 1028642"/>
              <a:gd name="connsiteY3" fmla="*/ 25 h 1070372"/>
              <a:gd name="connsiteX4" fmla="*/ 634260 w 1028642"/>
              <a:gd name="connsiteY4" fmla="*/ 109941 h 1070372"/>
              <a:gd name="connsiteX5" fmla="*/ 1022700 w 1028642"/>
              <a:gd name="connsiteY5" fmla="*/ 533149 h 1070372"/>
              <a:gd name="connsiteX6" fmla="*/ 759054 w 1028642"/>
              <a:gd name="connsiteY6" fmla="*/ 763009 h 1070372"/>
              <a:gd name="connsiteX7" fmla="*/ 422111 w 1028642"/>
              <a:gd name="connsiteY7" fmla="*/ 913469 h 1070372"/>
              <a:gd name="connsiteX8" fmla="*/ 48112 w 1028642"/>
              <a:gd name="connsiteY8" fmla="*/ 1060279 h 1070372"/>
              <a:gd name="connsiteX9" fmla="*/ 0 w 1028642"/>
              <a:gd name="connsiteY9" fmla="*/ 1070372 h 1070372"/>
              <a:gd name="connsiteX0" fmla="*/ 12700 w 1041342"/>
              <a:gd name="connsiteY0" fmla="*/ 1070372 h 1070372"/>
              <a:gd name="connsiteX1" fmla="*/ 0 w 1041342"/>
              <a:gd name="connsiteY1" fmla="*/ 800632 h 1070372"/>
              <a:gd name="connsiteX2" fmla="*/ 12700 w 1041342"/>
              <a:gd name="connsiteY2" fmla="*/ 28809 h 1070372"/>
              <a:gd name="connsiteX3" fmla="*/ 72041 w 1041342"/>
              <a:gd name="connsiteY3" fmla="*/ 13949 h 1070372"/>
              <a:gd name="connsiteX4" fmla="*/ 210892 w 1041342"/>
              <a:gd name="connsiteY4" fmla="*/ 25 h 1070372"/>
              <a:gd name="connsiteX5" fmla="*/ 646960 w 1041342"/>
              <a:gd name="connsiteY5" fmla="*/ 109941 h 1070372"/>
              <a:gd name="connsiteX6" fmla="*/ 1035400 w 1041342"/>
              <a:gd name="connsiteY6" fmla="*/ 533149 h 1070372"/>
              <a:gd name="connsiteX7" fmla="*/ 771754 w 1041342"/>
              <a:gd name="connsiteY7" fmla="*/ 763009 h 1070372"/>
              <a:gd name="connsiteX8" fmla="*/ 434811 w 1041342"/>
              <a:gd name="connsiteY8" fmla="*/ 913469 h 1070372"/>
              <a:gd name="connsiteX9" fmla="*/ 60812 w 1041342"/>
              <a:gd name="connsiteY9" fmla="*/ 1060279 h 1070372"/>
              <a:gd name="connsiteX10" fmla="*/ 12700 w 1041342"/>
              <a:gd name="connsiteY10" fmla="*/ 1070372 h 1070372"/>
              <a:gd name="connsiteX0" fmla="*/ 157 w 1028799"/>
              <a:gd name="connsiteY0" fmla="*/ 28809 h 1070372"/>
              <a:gd name="connsiteX1" fmla="*/ 59498 w 1028799"/>
              <a:gd name="connsiteY1" fmla="*/ 13949 h 1070372"/>
              <a:gd name="connsiteX2" fmla="*/ 198349 w 1028799"/>
              <a:gd name="connsiteY2" fmla="*/ 25 h 1070372"/>
              <a:gd name="connsiteX3" fmla="*/ 634417 w 1028799"/>
              <a:gd name="connsiteY3" fmla="*/ 109941 h 1070372"/>
              <a:gd name="connsiteX4" fmla="*/ 1022857 w 1028799"/>
              <a:gd name="connsiteY4" fmla="*/ 533149 h 1070372"/>
              <a:gd name="connsiteX5" fmla="*/ 759211 w 1028799"/>
              <a:gd name="connsiteY5" fmla="*/ 763009 h 1070372"/>
              <a:gd name="connsiteX6" fmla="*/ 422268 w 1028799"/>
              <a:gd name="connsiteY6" fmla="*/ 913469 h 1070372"/>
              <a:gd name="connsiteX7" fmla="*/ 48269 w 1028799"/>
              <a:gd name="connsiteY7" fmla="*/ 1060279 h 1070372"/>
              <a:gd name="connsiteX8" fmla="*/ 157 w 1028799"/>
              <a:gd name="connsiteY8" fmla="*/ 1070372 h 1070372"/>
              <a:gd name="connsiteX9" fmla="*/ 78897 w 1028799"/>
              <a:gd name="connsiteY9" fmla="*/ 892072 h 1070372"/>
              <a:gd name="connsiteX0" fmla="*/ 0 w 1028642"/>
              <a:gd name="connsiteY0" fmla="*/ 28809 h 1070372"/>
              <a:gd name="connsiteX1" fmla="*/ 59341 w 1028642"/>
              <a:gd name="connsiteY1" fmla="*/ 13949 h 1070372"/>
              <a:gd name="connsiteX2" fmla="*/ 198192 w 1028642"/>
              <a:gd name="connsiteY2" fmla="*/ 25 h 1070372"/>
              <a:gd name="connsiteX3" fmla="*/ 634260 w 1028642"/>
              <a:gd name="connsiteY3" fmla="*/ 109941 h 1070372"/>
              <a:gd name="connsiteX4" fmla="*/ 1022700 w 1028642"/>
              <a:gd name="connsiteY4" fmla="*/ 533149 h 1070372"/>
              <a:gd name="connsiteX5" fmla="*/ 759054 w 1028642"/>
              <a:gd name="connsiteY5" fmla="*/ 763009 h 1070372"/>
              <a:gd name="connsiteX6" fmla="*/ 422111 w 1028642"/>
              <a:gd name="connsiteY6" fmla="*/ 913469 h 1070372"/>
              <a:gd name="connsiteX7" fmla="*/ 48112 w 1028642"/>
              <a:gd name="connsiteY7" fmla="*/ 1060279 h 1070372"/>
              <a:gd name="connsiteX8" fmla="*/ 0 w 1028642"/>
              <a:gd name="connsiteY8" fmla="*/ 1070372 h 107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8642" h="1070372">
                <a:moveTo>
                  <a:pt x="0" y="28809"/>
                </a:moveTo>
                <a:lnTo>
                  <a:pt x="59341" y="13949"/>
                </a:lnTo>
                <a:cubicBezTo>
                  <a:pt x="108160" y="4225"/>
                  <a:pt x="155782" y="-384"/>
                  <a:pt x="198192" y="25"/>
                </a:cubicBezTo>
                <a:cubicBezTo>
                  <a:pt x="348871" y="1551"/>
                  <a:pt x="500421" y="41223"/>
                  <a:pt x="634260" y="109941"/>
                </a:cubicBezTo>
                <a:cubicBezTo>
                  <a:pt x="779926" y="184763"/>
                  <a:pt x="1074035" y="329556"/>
                  <a:pt x="1022700" y="533149"/>
                </a:cubicBezTo>
                <a:cubicBezTo>
                  <a:pt x="988696" y="667915"/>
                  <a:pt x="871750" y="710748"/>
                  <a:pt x="759054" y="763009"/>
                </a:cubicBezTo>
                <a:cubicBezTo>
                  <a:pt x="648484" y="814288"/>
                  <a:pt x="533718" y="861753"/>
                  <a:pt x="422111" y="913469"/>
                </a:cubicBezTo>
                <a:cubicBezTo>
                  <a:pt x="300479" y="969872"/>
                  <a:pt x="177593" y="1024421"/>
                  <a:pt x="48112" y="1060279"/>
                </a:cubicBezTo>
                <a:lnTo>
                  <a:pt x="0" y="1070372"/>
                </a:ln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BA9C992-00CB-4356-BAC0-DF5DAF722E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913098"/>
            <a:ext cx="4228094" cy="944903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5D03542-B73A-4437-A781-FDA37BA42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829359"/>
            <a:ext cx="5038078" cy="1028642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420862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F2E94ED-9EAC-4540-B972-B11CAA8526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73597" y="835592"/>
            <a:ext cx="6095980" cy="5948805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3BFB3E6-2D9E-4A5C-826F-44A91F597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23838" y="538152"/>
            <a:ext cx="6095989" cy="654368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94CBEB-5AD5-4ACF-9082-088819103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1" y="3048000"/>
            <a:ext cx="4572000" cy="3048001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fr-FR" sz="2400">
              <a:latin typeface="Ravie"/>
            </a:endParaRPr>
          </a:p>
          <a:p>
            <a:r>
              <a:rPr lang="fr-FR" sz="2400">
                <a:latin typeface="Ravie"/>
              </a:rPr>
              <a:t>Tout public </a:t>
            </a:r>
            <a:endParaRPr lang="fr-FR" sz="2400"/>
          </a:p>
          <a:p>
            <a:pPr marL="0" indent="0">
              <a:buNone/>
            </a:pPr>
            <a:endParaRPr lang="fr-FR" sz="2400">
              <a:latin typeface="Ravie"/>
            </a:endParaRPr>
          </a:p>
          <a:p>
            <a:r>
              <a:rPr lang="fr-FR" sz="2400">
                <a:latin typeface="Ravie"/>
              </a:rPr>
              <a:t>Professionnelle 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8D9A14D-2F4A-423A-A132-51C31121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1523990"/>
            <a:ext cx="4572000" cy="1524010"/>
          </a:xfrm>
        </p:spPr>
        <p:txBody>
          <a:bodyPr anchor="t">
            <a:normAutofit/>
          </a:bodyPr>
          <a:lstStyle/>
          <a:p>
            <a:r>
              <a:rPr lang="fr-FR" sz="3200">
                <a:latin typeface="Ravie"/>
              </a:rPr>
              <a:t>Les jeux vidéo un loisir ? </a:t>
            </a:r>
          </a:p>
        </p:txBody>
      </p:sp>
    </p:spTree>
    <p:extLst>
      <p:ext uri="{BB962C8B-B14F-4D97-AF65-F5344CB8AC3E}">
        <p14:creationId xmlns:p14="http://schemas.microsoft.com/office/powerpoint/2010/main" val="1537545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95E8271-D5FF-4A58-A151-6D825CF02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39897" cy="3809999"/>
          </a:xfrm>
          <a:custGeom>
            <a:avLst/>
            <a:gdLst>
              <a:gd name="connsiteX0" fmla="*/ 0 w 4939897"/>
              <a:gd name="connsiteY0" fmla="*/ 0 h 1934415"/>
              <a:gd name="connsiteX1" fmla="*/ 4465929 w 4939897"/>
              <a:gd name="connsiteY1" fmla="*/ 0 h 1934415"/>
              <a:gd name="connsiteX2" fmla="*/ 4488924 w 4939897"/>
              <a:gd name="connsiteY2" fmla="*/ 19060 h 1934415"/>
              <a:gd name="connsiteX3" fmla="*/ 4930284 w 4939897"/>
              <a:gd name="connsiteY3" fmla="*/ 902192 h 1934415"/>
              <a:gd name="connsiteX4" fmla="*/ 4062070 w 4939897"/>
              <a:gd name="connsiteY4" fmla="*/ 1639180 h 1934415"/>
              <a:gd name="connsiteX5" fmla="*/ 2991177 w 4939897"/>
              <a:gd name="connsiteY5" fmla="*/ 1934355 h 1934415"/>
              <a:gd name="connsiteX6" fmla="*/ 1001442 w 4939897"/>
              <a:gd name="connsiteY6" fmla="*/ 1260124 h 1934415"/>
              <a:gd name="connsiteX7" fmla="*/ 294151 w 4939897"/>
              <a:gd name="connsiteY7" fmla="*/ 1060052 h 1934415"/>
              <a:gd name="connsiteX8" fmla="*/ 0 w 4939897"/>
              <a:gd name="connsiteY8" fmla="*/ 989104 h 1934415"/>
              <a:gd name="connsiteX9" fmla="*/ 0 w 4939897"/>
              <a:gd name="connsiteY9" fmla="*/ 0 h 1934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39897" h="1934415">
                <a:moveTo>
                  <a:pt x="0" y="0"/>
                </a:moveTo>
                <a:lnTo>
                  <a:pt x="4465929" y="0"/>
                </a:lnTo>
                <a:lnTo>
                  <a:pt x="4488924" y="19060"/>
                </a:lnTo>
                <a:cubicBezTo>
                  <a:pt x="4783094" y="277980"/>
                  <a:pt x="4987466" y="609911"/>
                  <a:pt x="4930284" y="902192"/>
                </a:cubicBezTo>
                <a:cubicBezTo>
                  <a:pt x="4861323" y="1254367"/>
                  <a:pt x="4448191" y="1461726"/>
                  <a:pt x="4062070" y="1639180"/>
                </a:cubicBezTo>
                <a:cubicBezTo>
                  <a:pt x="3741231" y="1786528"/>
                  <a:pt x="3401594" y="1937890"/>
                  <a:pt x="2991177" y="1934355"/>
                </a:cubicBezTo>
                <a:cubicBezTo>
                  <a:pt x="2307904" y="1928562"/>
                  <a:pt x="1665224" y="1509149"/>
                  <a:pt x="1001442" y="1260124"/>
                </a:cubicBezTo>
                <a:cubicBezTo>
                  <a:pt x="806589" y="1187040"/>
                  <a:pt x="560285" y="1124281"/>
                  <a:pt x="294151" y="1060052"/>
                </a:cubicBezTo>
                <a:lnTo>
                  <a:pt x="0" y="98910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E7EDE49-4D3C-44B9-8381-363157FC8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750" y="762000"/>
            <a:ext cx="3853249" cy="2286000"/>
          </a:xfrm>
        </p:spPr>
        <p:txBody>
          <a:bodyPr anchor="t">
            <a:normAutofit/>
          </a:bodyPr>
          <a:lstStyle/>
          <a:p>
            <a:r>
              <a:rPr lang="fr-FR" sz="3200">
                <a:solidFill>
                  <a:srgbClr val="FFFFFF"/>
                </a:solidFill>
                <a:latin typeface="Ravie"/>
              </a:rPr>
              <a:t>Les effets positifs du jeu 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65E7DAE-0831-45F9-BBA2-9BBD2E397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493E929-55A8-46F3-836C-1C37C8975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CE760A0-71D8-40B3-AAB4-CCA0176C6C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0728882"/>
              </p:ext>
            </p:extLst>
          </p:nvPr>
        </p:nvGraphicFramePr>
        <p:xfrm>
          <a:off x="5290748" y="771726"/>
          <a:ext cx="6139252" cy="5324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8570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A64A19-37DB-4100-90BC-2363995F5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fr-FR" sz="3200">
                <a:solidFill>
                  <a:srgbClr val="FFFFFF"/>
                </a:solidFill>
                <a:latin typeface="Ravie"/>
              </a:rPr>
              <a:t>Effet négatif jeux vidéo </a:t>
            </a:r>
          </a:p>
        </p:txBody>
      </p:sp>
      <p:graphicFrame>
        <p:nvGraphicFramePr>
          <p:cNvPr id="10" name="Espace réservé du contenu 2">
            <a:extLst>
              <a:ext uri="{FF2B5EF4-FFF2-40B4-BE49-F238E27FC236}">
                <a16:creationId xmlns:a16="http://schemas.microsoft.com/office/drawing/2014/main" id="{F8312E69-F706-4BBC-A2EA-4F3E40CDE4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315288"/>
              </p:ext>
            </p:extLst>
          </p:nvPr>
        </p:nvGraphicFramePr>
        <p:xfrm>
          <a:off x="5334000" y="762000"/>
          <a:ext cx="6096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E19C9CF4-40B9-40A2-B43C-8464307AA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042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87DB68-F27C-46EB-B8DC-04180D26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Ravie"/>
              </a:rPr>
              <a:t>                Les jeux vidéo 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CA3C59-13AE-4AA6-AFBB-01018062B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 sz="3200" dirty="0">
                <a:solidFill>
                  <a:srgbClr val="FFFFFF"/>
                </a:solidFill>
                <a:latin typeface="Ravie"/>
              </a:rPr>
              <a:t>                        </a:t>
            </a:r>
            <a:endParaRPr lang="fr-FR" sz="3200">
              <a:solidFill>
                <a:srgbClr val="FFFFFF">
                  <a:alpha val="70000"/>
                </a:srgbClr>
              </a:solidFill>
              <a:latin typeface="Ravie"/>
            </a:endParaRPr>
          </a:p>
          <a:p>
            <a:endParaRPr lang="fr-FR" sz="3200" dirty="0">
              <a:solidFill>
                <a:srgbClr val="FFFFFF"/>
              </a:solidFill>
              <a:latin typeface="Ravie"/>
            </a:endParaRPr>
          </a:p>
          <a:p>
            <a:r>
              <a:rPr lang="fr-FR" sz="4000" dirty="0">
                <a:solidFill>
                  <a:srgbClr val="FFFFFF"/>
                </a:solidFill>
                <a:latin typeface="Ravie"/>
              </a:rPr>
              <a:t>                     Conclusion </a:t>
            </a:r>
            <a:endParaRPr lang="fr-FR" sz="4000" dirty="0">
              <a:latin typeface="Ravie"/>
            </a:endParaRPr>
          </a:p>
        </p:txBody>
      </p:sp>
    </p:spTree>
    <p:extLst>
      <p:ext uri="{BB962C8B-B14F-4D97-AF65-F5344CB8AC3E}">
        <p14:creationId xmlns:p14="http://schemas.microsoft.com/office/powerpoint/2010/main" val="1292849884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Grand écran</PresentationFormat>
  <Slides>9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PebbleVTI</vt:lpstr>
      <vt:lpstr>Les  jeux vidéos </vt:lpstr>
      <vt:lpstr>L'HISTOIRE DU JEU VIDEO</vt:lpstr>
      <vt:lpstr>Présentation PowerPoint</vt:lpstr>
      <vt:lpstr>Alexander Sandy Douglas</vt:lpstr>
      <vt:lpstr>Présentation PowerPoint</vt:lpstr>
      <vt:lpstr>Les jeux vidéo un loisir ? </vt:lpstr>
      <vt:lpstr>Les effets positifs du jeu </vt:lpstr>
      <vt:lpstr>Effet négatif jeux vidéo </vt:lpstr>
      <vt:lpstr>                Les jeux vidéo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revision>29</cp:revision>
  <dcterms:created xsi:type="dcterms:W3CDTF">2021-04-08T14:35:25Z</dcterms:created>
  <dcterms:modified xsi:type="dcterms:W3CDTF">2021-05-06T06:57:43Z</dcterms:modified>
</cp:coreProperties>
</file>