
<file path=Configurations2/accelerator/current.xml>
</file>

<file path=META-INF/manifest.xml><?xml version="1.0" encoding="utf-8"?>
<manifest:manifest xmlns:manifest="urn:oasis:names:tc:opendocument:xmlns:manifest:1.0" manifest:version="1.2">
  <manifest:file-entry manifest:media-type="application/vnd.oasis.opendocument.presentation" manifest:version="1.2" manifest:full-path="/"/>
  <manifest:file-entry manifest:media-type="" manifest:full-path="Configurations2/accelerator/current.xml"/>
  <manifest:file-entry manifest:media-type="application/vnd.sun.xml.ui.configuration" manifest:full-path="Configurations2/"/>
  <manifest:file-entry manifest:media-type="" manifest:full-path="ObjectReplacements/Object 1"/>
  <manifest:file-entry manifest:media-type="image/png" manifest:full-path="Thumbnails/thumbnail.png"/>
  <manifest:file-entry manifest:media-type="text/xml" manifest:full-path="content.xml"/>
  <manifest:file-entry manifest:media-type="image/png" manifest:full-path="Pictures/image5.png"/>
  <manifest:file-entry manifest:media-type="image/jpeg" manifest:full-path="Pictures/image26.jpg"/>
  <manifest:file-entry manifest:media-type="image/png" manifest:full-path="Pictures/image11.png"/>
  <manifest:file-entry manifest:media-type="image/png" manifest:full-path="Pictures/image9.png"/>
  <manifest:file-entry manifest:media-type="image/jpeg" manifest:full-path="Pictures/image10.jpg"/>
  <manifest:file-entry manifest:media-type="image/png" manifest:full-path="Pictures/image15.png"/>
  <manifest:file-entry manifest:media-type="image/jpeg" manifest:full-path="Pictures/image8.jpg"/>
  <manifest:file-entry manifest:media-type="image/jpeg" manifest:full-path="Pictures/1000000000000780000004385845EE31.jpg"/>
  <manifest:file-entry manifest:media-type="image/png" manifest:full-path="Pictures/image19.png"/>
  <manifest:file-entry manifest:media-type="image/jpeg" manifest:full-path="Pictures/image21.jpg"/>
  <manifest:file-entry manifest:media-type="image/jpeg" manifest:full-path="Pictures/image18.jpg"/>
  <manifest:file-entry manifest:media-type="image/png" manifest:full-path="Pictures/image33.png"/>
  <manifest:file-entry manifest:media-type="image/png" manifest:full-path="Pictures/image4.png"/>
  <manifest:file-entry manifest:media-type="image/jpeg" manifest:full-path="Pictures/image25.jpg"/>
  <manifest:file-entry manifest:media-type="image/jpeg" manifest:full-path="Pictures/image32.jpg"/>
  <manifest:file-entry manifest:media-type="image/jpeg" manifest:full-path="Pictures/image29.jpg"/>
  <manifest:file-entry manifest:media-type="image/png" manifest:full-path="Pictures/image14.png"/>
  <manifest:file-entry manifest:media-type="image/jpeg" manifest:full-path="Pictures/image13.jpg"/>
  <manifest:file-entry manifest:media-type="image/jpeg" manifest:full-path="Pictures/image20.jpg"/>
  <manifest:file-entry manifest:media-type="image/jpeg" manifest:full-path="Pictures/image17.jpg"/>
  <manifest:file-entry manifest:media-type="image/png" manifest:full-path="Pictures/image3.png"/>
  <manifest:file-entry manifest:media-type="image/jpeg" manifest:full-path="Pictures/image24.jpg"/>
  <manifest:file-entry manifest:media-type="image/jpeg" manifest:full-path="Pictures/image31.jpg"/>
  <manifest:file-entry manifest:media-type="image/jpeg" manifest:full-path="Pictures/image2.jpg"/>
  <manifest:file-entry manifest:media-type="image/png" manifest:full-path="Pictures/image7.png"/>
  <manifest:file-entry manifest:media-type="image/jpeg" manifest:full-path="Pictures/image28.jpg"/>
  <manifest:file-entry manifest:media-type="image/jpeg" manifest:full-path="Pictures/image35.jpg"/>
  <manifest:file-entry manifest:media-type="image/jpeg" manifest:full-path="Pictures/image16.jpg"/>
  <manifest:file-entry manifest:media-type="image/jpeg" manifest:full-path="Pictures/image23.jpg"/>
  <manifest:file-entry manifest:media-type="image/jpeg" manifest:full-path="Pictures/image30.jpg"/>
  <manifest:file-entry manifest:media-type="image/png" manifest:full-path="Pictures/image6.png"/>
  <manifest:file-entry manifest:media-type="image/jpeg" manifest:full-path="Pictures/image27.jpg"/>
  <manifest:file-entry manifest:media-type="image/jpeg" manifest:full-path="Pictures/image34.jpg"/>
  <manifest:file-entry manifest:media-type="image/png" manifest:full-path="Pictures/image12.png"/>
  <manifest:file-entry manifest:media-type="image/jpeg" manifest:full-path="Pictures/image22.jpg"/>
  <manifest:file-entry manifest:media-type="text/xml" manifest:full-path="settings.xml"/>
  <manifest:file-entry manifest:media-type="text/xml" manifest:full-path="styles.xml"/>
  <manifest:file-entry manifest:media-type="text/xml" manifest:full-path="meta.xml"/>
</manifest:manifest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xmlns:field="urn:openoffice:names:experimental:ooo-ms-interop:xmlns:field:1.0" office:version="1.2">
  <office:scripts/>
  <office:automatic-styles>
    <style:style style:name="dp1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546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2" style:family="drawing-page">
      <style:drawing-page-properties presentation:display-header="false" presentation:display-footer="false" presentation:display-page-number="false" presentation:display-date-time="false"/>
    </style:style>
    <style:style style:name="dp3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577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4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596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5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612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6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627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7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642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8" style:family="drawing-page">
      <style:drawing-page-properties presentation:transition-type="automatic" presentation:transition-speed="slow" presentation:duration="PT00H00M10S" presentation:background-visible="true" presentation:background-objects-visible="true" draw:fill="bitmap" draw:fill-image-name="a657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9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673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0" style:family="drawing-page">
      <style:drawing-page-properties presentation:transition-type="automatic" presentation:transition-speed="slow" presentation:duration="PT00H00M10S" presentation:background-visible="true" presentation:background-objects-visible="true" draw:fill="bitmap" draw:fill-image-name="a690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1" style:family="drawing-page">
      <style:drawing-page-properties presentation:transition-type="automatic" presentation:transition-speed="slow" presentation:duration="PT00H00M11S" presentation:background-visible="true" presentation:background-objects-visible="true" draw:fill="bitmap" draw:fill-image-name="a707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2" style:family="drawing-page">
      <style:drawing-page-properties presentation:transition-type="automatic" presentation:transition-speed="slow" presentation:duration="PT00H00M10S" presentation:background-visible="true" presentation:background-objects-visible="true" draw:fill="bitmap" draw:fill-image-name="a730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3" style:family="drawing-page">
      <style:drawing-page-properties presentation:transition-type="automatic" presentation:transition-speed="slow" presentation:duration="PT00H00M11S" presentation:background-visible="true" presentation:background-objects-visible="true" draw:fill="bitmap" draw:fill-image-name="a746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4" style:family="drawing-page">
      <style:drawing-page-properties presentation:transition-type="automatic" presentation:transition-speed="slow" presentation:duration="PT00H00M11S" presentation:background-visible="true" presentation:background-objects-visible="true" draw:fill="bitmap" draw:fill-image-name="a765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5" style:family="drawing-page">
      <style:drawing-page-properties presentation:transition-type="automatic" presentation:transition-speed="slow" presentation:duration="PT00H00M11S" presentation:background-visible="true" presentation:background-objects-visible="true" draw:fill="bitmap" draw:fill-image-name="a786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6" style:family="drawing-page">
      <style:drawing-page-properties presentation:transition-type="automatic" presentation:transition-speed="slow" presentation:duration="PT00H00M11S" presentation:background-visible="true" presentation:background-objects-visible="true" draw:fill="bitmap" draw:fill-image-name="a803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dp17" style:family="drawing-page">
      <style:drawing-page-properties presentation:transition-type="automatic" presentation:transition-speed="slow" presentation:duration="PT00H00M09S" presentation:background-visible="true" presentation:background-objects-visible="true" draw:fill="bitmap" draw:fill-image-name="a823" style:repeat="stretch" presentation:display-footer="false" presentation:display-page-number="false" presentation:display-date-time="false">
        <presentation:sound xlink:href="file:///C:/Users/valer/OneDrive/Documents/Il%20faut%20sauver%20le%20soldat%20Ryan%20%20musique%20du%20film.mp3" xlink:type="simple" xlink:show="new" xlink:actuate="onRequest"/>
      </style:drawing-page-properties>
    </style:style>
    <style:style style:name="gr1" style:family="graphic" style:parent-style-name="standard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gr2" style:family="graphic" style:parent-style-name="standard">
      <style:graphic-properties draw:stroke="none" draw:fill="none" draw:textarea-horizontal-align="left" draw:textarea-vertical-align="top" draw:auto-grow-height="false" draw:auto-grow-width="false" fo:padding-top="0.125cm" fo:padding-bottom="0.125cm" fo:padding-left="0.25cm" fo:padding-right="0.25cm" fo:wrap-option="no-wrap"/>
    </style:style>
    <style:style style:name="gr3" style:family="graphic" style:parent-style-name="standard">
      <style:graphic-properties draw:stroke="none" draw:fill="none" draw:textarea-horizontal-align="left" draw:textarea-vertical-align="top" draw:auto-grow-height="false" draw:auto-grow-width="false" fo:padding-top="0.125cm" fo:padding-bottom="0.125cm" fo:padding-left="0.25cm" fo:padding-right="0.25cm" fo:wrap-option="no-wrap"/>
    </style:style>
    <style:style style:name="gr4" style:family="graphic" style:parent-style-name="standard">
      <style:graphic-properties draw:stroke="none" draw:fill="none" draw:textarea-horizontal-align="left" draw:textarea-vertical-align="top" draw:auto-grow-height="true" draw:auto-grow-width="true" fo:min-height="0.985cm" fo:min-width="4.711cm" fo:padding-top="0.125cm" fo:padding-bottom="0.125cm" fo:padding-left="0.25cm" fo:padding-right="0.25cm" fo:wrap-option="no-wrap"/>
    </style:style>
    <style:style style:name="gr5" style:family="graphic" style:parent-style-name="Graphics">
      <style:graphic-properties draw:stroke="none" draw:fill="none" style:mirror="none"/>
    </style:style>
    <style:style style:name="gr6" style:family="graphic" style:parent-style-name="standard">
      <style:graphic-properties draw:stroke="none" draw:fill="none" draw:textarea-horizontal-align="left" draw:textarea-vertical-align="top" draw:auto-grow-height="true" draw:auto-grow-width="false" fo:min-height="1.946cm" fo:padding-top="0.127cm" fo:padding-bottom="0.127cm" fo:padding-left="0.254cm" fo:padding-right="0.254cm" fo:wrap-option="wrap"/>
    </style:style>
    <style:style style:name="gr7" style:family="graphic" style:parent-style-name="standard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gr8" style:family="graphic">
      <style:graphic-properties style:protect="size"/>
    </style:style>
    <style:style style:name="gr9" style:family="graphic" style:parent-style-name="standard">
      <style:graphic-properties draw:stroke="solid" svg:stroke-width="0.1cm" svg:stroke-color="#ff3333" svg:stroke-opacity="100%" draw:stroke-linejoin="miter" svg:stroke-linecap="butt" draw:fill="none" draw:textarea-horizontal-align="left" draw:textarea-vertical-align="top" draw:auto-grow-height="true" draw:auto-grow-width="true" fo:min-height="1.026cm" fo:min-width="23.5cm" fo:padding-top="0.025cm" fo:padding-bottom="0.025cm" fo:padding-left="0.15cm" fo:padding-right="0.15cm" fo:wrap-option="no-wrap"/>
    </style:style>
    <style:style style:name="gr10" style:family="graphic" style:parent-style-name="Graphics">
      <style:graphic-properties draw:stroke="none" draw:fill="none" draw:luminance="0%" draw:contrast="0%" fo:clip="rect(0cm, 0cm, 0cm, 0cm)" draw:image-opacity="100%" style:mirror="none"/>
    </style:style>
    <style:style style:name="gr11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1.088cm" fo:min-width="20.3cm" fo:padding-top="0.125cm" fo:padding-bottom="0.125cm" fo:padding-left="0.25cm" fo:padding-right="0.25cm" fo:wrap-option="no-wrap"/>
    </style:style>
    <style:style style:name="gr12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0.984cm" fo:min-width="24.669cm" fo:padding-top="0.075cm" fo:padding-bottom="0.075cm" fo:padding-left="0.2cm" fo:padding-right="0.2cm" fo:wrap-option="no-wrap"/>
    </style:style>
    <style:style style:name="gr13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85cm" fo:min-width="16.496cm" fo:padding-top="0.125cm" fo:padding-bottom="0.125cm" fo:padding-left="0.25cm" fo:padding-right="0.25cm" fo:wrap-option="no-wrap"/>
    </style:style>
    <style:style style:name="gr14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85cm" fo:min-width="22.007cm" fo:padding-top="0.125cm" fo:padding-bottom="0.125cm" fo:padding-left="0.25cm" fo:padding-right="0.25cm" fo:wrap-option="no-wrap"/>
    </style:style>
    <style:style style:name="gr15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1.033cm" fo:min-width="14.1cm" fo:padding-top="0.125cm" fo:padding-bottom="0.125cm" fo:padding-left="0.25cm" fo:padding-right="0.25cm" fo:wrap-option="no-wrap"/>
    </style:style>
    <style:style style:name="gr16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85cm" fo:min-width="23.245cm" fo:padding-top="0.125cm" fo:padding-bottom="0.125cm" fo:padding-left="0.25cm" fo:padding-right="0.25cm" fo:wrap-option="no-wrap"/>
    </style:style>
    <style:style style:name="gr17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1.968cm" fo:min-width="15.878cm" fo:padding-top="0.125cm" fo:padding-bottom="0.125cm" fo:padding-left="0.25cm" fo:padding-right="0.25cm" fo:wrap-option="no-wrap"/>
    </style:style>
    <style:style style:name="gr18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1.15cm" fo:min-width="23.1cm" fo:padding-top="0.125cm" fo:padding-bottom="0.125cm" fo:padding-left="0.25cm" fo:padding-right="0.25cm" fo:wrap-option="no-wrap"/>
    </style:style>
    <style:style style:name="gr19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2.951cm" fo:min-width="11.968cm" fo:padding-top="0.125cm" fo:padding-bottom="0.125cm" fo:padding-left="0.25cm" fo:padding-right="0.25cm" fo:wrap-option="no-wrap"/>
    </style:style>
    <style:style style:name="gr20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1.032cm" fo:min-width="18.7cm" fo:padding-top="0.125cm" fo:padding-bottom="0.125cm" fo:padding-left="0.25cm" fo:padding-right="0.25cm" fo:wrap-option="no-wrap"/>
    </style:style>
    <style:style style:name="gr21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1.889cm" fo:min-width="12.1cm" fo:padding-top="0.125cm" fo:padding-bottom="0.125cm" fo:padding-left="0.25cm" fo:padding-right="0.25cm" fo:wrap-option="no-wrap"/>
    </style:style>
    <style:style style:name="gr22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1.968cm" fo:min-width="15.073cm" fo:padding-top="0.125cm" fo:padding-bottom="0.125cm" fo:padding-left="0.25cm" fo:padding-right="0.25cm" fo:wrap-option="no-wrap"/>
    </style:style>
    <style:style style:name="gr23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1.089cm" fo:min-width="9.3cm" fo:padding-top="0.125cm" fo:padding-bottom="0.125cm" fo:padding-left="0.25cm" fo:padding-right="0.25cm" fo:wrap-option="no-wrap"/>
    </style:style>
    <style:style style:name="gr24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center" draw:textarea-vertical-align="top" draw:auto-grow-height="true" draw:auto-grow-width="true" fo:min-height="1.889cm" fo:min-width="13.7cm" fo:padding-top="0.125cm" fo:padding-bottom="0.125cm" fo:padding-left="0.25cm" fo:padding-right="0.25cm" fo:wrap-option="no-wrap"/>
    </style:style>
    <style:style style:name="gr25" style:family="graphic" style:parent-style-name="standard">
      <style:graphic-properties draw:stroke="solid" svg:stroke-width="0cm" svg:stroke-color="#000000" svg:stroke-opacity="100%" draw:stroke-linejoin="miter" svg:stroke-linecap="butt" draw:fill="none" draw:textarea-horizontal-align="left" draw:textarea-vertical-align="top" draw:auto-grow-height="true" draw:auto-grow-width="true" fo:min-height="1.15cm" fo:min-width="4.3cm" fo:padding-top="0.125cm" fo:padding-bottom="0.125cm" fo:padding-left="0.25cm" fo:padding-right="0.25cm" fo:wrap-option="no-wrap"/>
    </style:style>
    <style:style style:name="gr26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5cm" fo:min-width="9.3cm" fo:padding-top="0.125cm" fo:padding-bottom="0.125cm" fo:padding-left="0.25cm" fo:padding-right="0.25cm" fo:wrap-option="no-wrap"/>
    </style:style>
    <style:style style:name="gr27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5cm" fo:min-width="15.1cm" fo:padding-top="0.125cm" fo:padding-bottom="0.125cm" fo:padding-left="0.25cm" fo:padding-right="0.25cm" fo:wrap-option="no-wrap"/>
    </style:style>
    <style:style style:name="gr28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793cm" fo:min-width="20.3cm" fo:padding-top="0.125cm" fo:padding-bottom="0.125cm" fo:padding-left="0.25cm" fo:padding-right="0.25cm" fo:wrap-option="no-wrap"/>
    </style:style>
    <style:style style:name="gr29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85cm" fo:min-width="10.9cm" fo:padding-top="0.025cm" fo:padding-bottom="0.025cm" fo:padding-left="0.15cm" fo:padding-right="0.15cm" fo:wrap-option="no-wrap"/>
    </style:style>
    <style:style style:name="gr30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85cm" fo:min-width="16.9cm" fo:padding-top="0.025cm" fo:padding-bottom="0.025cm" fo:padding-left="0.15cm" fo:padding-right="0.15cm" fo:wrap-option="no-wrap"/>
    </style:style>
    <style:style style:name="gr31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5cm" fo:min-width="18.5cm" fo:padding-top="0.025cm" fo:padding-bottom="0.025cm" fo:padding-left="0.15cm" fo:padding-right="0.15cm" fo:wrap-option="no-wrap"/>
    </style:style>
    <style:style style:name="gr32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85cm" fo:min-width="18.5cm" fo:padding-top="0.025cm" fo:padding-bottom="0.025cm" fo:padding-left="0.15cm" fo:padding-right="0.15cm" fo:wrap-option="no-wrap"/>
    </style:style>
    <style:style style:name="gr33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77cm" fo:min-width="21.9cm" fo:padding-top="0.025cm" fo:padding-bottom="0.025cm" fo:padding-left="0.15cm" fo:padding-right="0.15cm" fo:wrap-option="no-wrap"/>
    </style:style>
    <style:style style:name="gr34" style:family="graphic" style:parent-style-name="standard">
      <style:graphic-properties draw:stroke="solid" svg:stroke-width="0cm" svg:stroke-color="#808080" svg:stroke-opacity="100%" draw:stroke-linejoin="miter" svg:stroke-linecap="butt" draw:fill="none" draw:textarea-horizontal-align="left" draw:textarea-vertical-align="top" draw:auto-grow-height="true" draw:auto-grow-width="true" fo:min-height="0.977cm" fo:min-width="24.1cm" fo:padding-top="0.025cm" fo:padding-bottom="0.025cm" fo:padding-left="0.15cm" fo:padding-right="0.15cm" fo:wrap-option="no-wrap"/>
    </style:style>
    <style:style style:name="pr1" style:family="presentation" style:parent-style-name="Master1-Layout7-blank-Vide-notes">
      <style:graphic-properties draw:stroke="none" draw:fill="none" draw:fill-color="#ffffff" draw:textarea-horizontal-align="left" draw:textarea-vertical-align="top" draw:auto-grow-height="true" draw:auto-grow-width="false" fo:min-height="13.364cm" fo:padding-top="0cm" fo:padding-bottom="0cm" fo:padding-left="0cm" fo:padding-right="0cm" fo:wrap-option="wrap"/>
    </style:style>
    <style:style style:name="pr2" style:family="presentation" style:parent-style-name="Master1-Layout7-blank-Vide-notes">
      <style:graphic-properties draw:stroke="none" draw:fill="none" draw:fill-color="#ffffff" draw:textarea-horizontal-align="left" draw:textarea-vertical-align="top" draw:auto-grow-height="false" draw:auto-grow-width="false" fo:min-height="13.364cm" fo:padding-top="0cm" fo:padding-bottom="0cm" fo:padding-left="0cm" fo:padding-right="0cm" fo:wrap-option="wrap"/>
    </style:style>
    <style:style style:name="P1" style:family="paragraph">
      <style:paragraph-properties fo:margin-left="0cm" fo:margin-right="0cm" fo:margin-top="0cm" fo:margin-bottom="0cm" fo:line-height="100%" fo:text-align="end" fo:text-indent="0cm" style:punctuation-wrap="simple" style:writing-mode="lr-tb">
        <style:tab-stops/>
      </style:paragraph-properties>
    </style:style>
    <style:style style:name="P2" style:family="paragraph">
      <style:paragraph-properties style:writing-mode="lr-tb" style:font-independent-line-spacing="true"/>
    </style:style>
    <style:style style:name="P3" style:family="paragraph">
      <style:paragraph-properties style:writing-mode="lr-tb" style:font-independent-line-spacing="false"/>
    </style:style>
    <style:style style:name="P4" style:family="paragraph">
      <style:paragraph-properties fo:margin-left="0cm" fo:margin-right="0cm" fo:margin-top="0cm" fo:margin-bottom="0cm" fo:line-height="100%" fo:text-align="start" fo:text-indent="0cm" style:punctuation-wrap="simple" style:writing-mode="lr-tb">
        <style:tab-stops/>
      </style:paragraph-properties>
    </style:style>
    <style:style style:name="P5" style:family="paragraph">
      <style:paragraph-properties fo:margin-left="0cm" fo:margin-right="0cm" fo:margin-top="0cm" fo:margin-bottom="0cm" fo:line-height="100%" fo:text-align="start" fo:text-indent="0cm" style:punctuation-wrap="hanging" style:writing-mode="lr-tb">
        <style:tab-stops/>
      </style:paragraph-properties>
    </style:style>
    <style:style style:name="P6" style:family="paragraph">
      <style:paragraph-properties fo:margin-left="0cm" fo:margin-right="0cm" fo:margin-top="0cm" fo:margin-bottom="0cm" fo:line-height="100%" fo:text-align="start" fo:text-indent="0cm" style:punctuation-wrap="hanging" style:writing-mode="lr-tb" style:font-independent-line-spacing="true">
        <style:tab-stops/>
      </style:paragraph-properties>
    </style:style>
    <style:style style:name="P7" style:family="paragraph">
      <style:paragraph-properties fo:margin-left="0cm" fo:margin-right="0cm" fo:margin-top="0cm" fo:margin-bottom="0cm" fo:line-height="100%" fo:text-align="center" fo:text-indent="0cm" style:punctuation-wrap="simple" style:writing-mode="lr-tb">
        <style:tab-stops/>
      </style:paragraph-properties>
    </style:style>
    <style:style style:name="P8" style:family="paragraph">
      <style:paragraph-properties fo:margin-left="0cm" fo:margin-right="0cm" fo:margin-top="0cm" fo:margin-bottom="0cm" fo:line-height="100%" fo:text-align="end" fo:text-indent="0cm" style:punctuation-wrap="simple" style:writing-mode="lr-tb" style:font-independent-line-spacing="true">
        <style:tab-stops/>
      </style:paragraph-properties>
    </style:style>
    <style:style style:name="T1" style:family="text">
      <style:text-properties fo:color="#000000" style:text-line-through-style="none" style:text-position="0% 100%" fo:font-family="'Times New Roman'" style:font-family-generic="roman" style:font-pitch="variable" fo:font-size="1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Arial Unicode MS'" style:font-pitch-asian="variable" style:font-size-asian="14pt" style:font-style-asian="normal" style:font-weight-asian="normal" style:font-family-complex="Tahoma" style:font-pitch-complex="variable" style:font-size-complex="14pt" style:font-style-complex="normal" style:font-weight-complex="normal"/>
    </style:style>
    <style:style style:name="T2" style:family="text">
      <style:text-properties fo:color="#000000" style:text-line-through-style="none" style:text-position="0% 100%" fo:font-family="Arial" style:font-family-generic="roman" style:font-pitch="variable" fo:font-size="26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6pt" style:font-style-asian="normal" style:font-weight-asian="normal" style:font-family-complex="'Arial Unicode MS'" style:font-pitch-complex="variable" style:font-size-complex="26pt" style:font-style-complex="normal" style:font-weight-complex="normal"/>
    </style:style>
    <style:style style:name="T3" style:family="text">
      <style:text-properties fo:color="#000000" style:text-line-through-style="none" style:text-position="0% 100%" fo:font-family="Arial" style:font-family-generic="roman" style:font-pitch="variable" fo:font-size="2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4pt" style:font-style-asian="normal" style:font-weight-asian="normal" style:font-family-complex="'Arial Unicode MS'" style:font-pitch-complex="variable" style:font-size-complex="24pt" style:font-style-complex="normal" style:font-weight-complex="normal"/>
    </style:style>
    <style:style style:name="T4" style:family="text">
      <style:text-properties fo:color="#000000" style:text-line-through-style="none" style:text-position="0% 100%" fo:font-family="'Bodoni MT Black'" style:font-family-generic="roman" style:font-pitch="variable" fo:font-size="40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size-asian="40pt" style:font-style-asian="normal" style:font-weight-asian="normal" style:font-size-complex="40pt" style:font-style-complex="normal" style:font-weight-complex="normal"/>
    </style:style>
    <style:style style:name="T5" style:family="text">
      <style:text-properties fo:color="#c5000b" style:text-line-through-style="none" style:text-position="0% 100%" fo:font-family="Arial" style:font-family-generic="roman" style:font-pitch="variable" fo:font-size="26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6pt" style:font-style-asian="normal" style:font-weight-asian="normal" style:font-family-complex="'Arial Unicode MS'" style:font-pitch-complex="variable" style:font-size-complex="26pt" style:font-style-complex="normal" style:font-weight-complex="normal"/>
    </style:style>
    <style:style style:name="T6" style:family="text">
      <style:text-properties fo:color="#000000" style:text-line-through-style="none" style:text-position="0% 100%" fo:font-family="Arial" style:font-family-generic="roman" style:font-pitch="variable" fo:font-size="18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18pt" style:font-style-asian="normal" style:font-weight-asian="normal" style:font-family-complex="'Arial Unicode MS'" style:font-pitch-complex="variable" style:font-size-complex="18pt" style:font-style-complex="normal" style:font-weight-complex="normal"/>
    </style:style>
    <style:style style:name="T7" style:family="text">
      <style:text-properties fo:color="#4c1900" style:text-line-through-style="none" style:text-position="0% 100%" fo:font-family="Arial" style:font-family-generic="roman" style:font-pitch="variable" fo:font-size="2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4pt" style:font-style-asian="normal" style:font-weight-asian="normal" style:font-family-complex="'Arial Unicode MS'" style:font-pitch-complex="variable" style:font-size-complex="24pt" style:font-style-complex="normal" style:font-weight-complex="normal"/>
    </style:style>
    <style:style style:name="T8" style:family="text">
      <style:text-properties fo:color="#663300" style:text-line-through-style="none" style:text-position="0% 100%" fo:font-family="Arial" style:font-family-generic="roman" style:font-pitch="variable" fo:font-size="18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18pt" style:font-style-asian="normal" style:font-weight-asian="normal" style:font-family-complex="'Arial Unicode MS'" style:font-pitch-complex="variable" style:font-size-complex="18pt" style:font-style-complex="normal" style:font-weight-complex="normal"/>
    </style:style>
    <style:style style:name="T9" style:family="text">
      <style:text-properties fo:color="#000000" style:text-line-through-style="none" style:text-position="0% 100%" fo:font-family="Arial" style:font-family-generic="roman" style:font-pitch="variable" fo:font-size="24pt" fo:letter-spacing="normal" fo:language="fr" fo:country="FR" fo:font-style="italic" style:text-underline-style="solid" style:text-underline-width="auto" style:text-underline-color="font-color" fo:font-weight="bold" style:text-underline-mode="continuous" style:text-overline-mode="continuous" style:text-line-through-mode="continuous" style:letter-kerning="true" style:font-family-asian="'Microsoft YaHei'" style:font-pitch-asian="variable" style:font-size-asian="24pt" style:font-style-asian="italic" style:font-weight-asian="bold" style:font-family-complex="'Arial Unicode MS'" style:font-pitch-complex="variable" style:font-size-complex="24pt" style:font-style-complex="italic" style:font-weight-complex="bold"/>
    </style:style>
    <style:style style:name="T10" style:family="text">
      <style:text-properties fo:color="#000000" style:text-line-through-style="none" style:text-position="0% 100%" fo:font-family="Arial" style:font-family-generic="roman" style:font-pitch="variable" fo:font-size="20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0pt" style:font-style-asian="normal" style:font-weight-asian="normal" style:font-family-complex="'Arial Unicode MS'" style:font-pitch-complex="variable" style:font-size-complex="20pt" style:font-style-complex="normal" style:font-weight-complex="normal"/>
    </style:style>
    <text:list-style style:name="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Master1-Layout7-blank-Vide" presentation:presentation-page-layout-name="AL1T13" xml:id="id1" draw:id="id1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0.157cm" svg:y="19.057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name="ZoneTexte 1" draw:style-name="gr2" draw:text-style-name="P3" draw:layer="layout" svg:width="2cm" svg:height="2.45cm" svg:x="3.6cm" svg:y="7.2cm">
          <draw:text-box>
            <text:p/>
          </draw:text-box>
        </draw:frame>
        <draw:frame draw:name="ZoneTexte 2" draw:style-name="gr2" draw:text-style-name="P3" draw:layer="layout" svg:width="12.8cm" svg:height="2.65cm" svg:x="3.2cm" svg:y="8.6cm">
          <draw:text-box>
            <text:p/>
          </draw:text-box>
        </draw:frame>
        <draw:frame draw:name="ZoneTexte 3" draw:style-name="gr3" draw:text-style-name="P3" draw:layer="layout" svg:width="8.6cm" svg:height="2.301cm" svg:x="1cm" svg:y="0.6cm">
          <draw:text-box>
            <text:p text:style-name="P4">
              <text:span text:style-name="T2">RENAUX Coraline</text:span>
            </text:p>
            <text:p text:style-name="P4">
              <text:span text:style-name="T2">
                <text:s/>
              </text:span>
              <text:span text:style-name="T2">3éme DARWIN</text:span>
            </text:p>
          </draw:text-box>
        </draw:frame>
        <draw:frame draw:name="ZoneTexte 6" draw:style-name="gr4" draw:text-style-name="P3" draw:layer="layout" svg:width="5.211cm" svg:height="1.235cm" svg:x="22.791cm" svg:y="0.473cm">
          <draw:text-box>
            <text:p text:style-name="P4">
              <text:span text:style-name="T3">19 Mai 2021</text:span>
            </text:p>
          </draw:text-box>
        </draw:frame>
        <draw:frame draw:name="Il faut sauver le soldat Ryan  musique du film" draw:style-name="Objet_20_sans_20_remplissage_20_ni_20_ligne" xml:id="id2" draw:id="id2" draw:layer="layout" svg:width="1.693cm" svg:height="1.693cm" svg:x="20.666cm" svg:y="0.495cm">
          <draw:plugin xlink:href="media/media1.mp3" xlink:type="simple" xlink:show="embed" xlink:actuate="onLoad" draw:mime-type="audio/mpeg"/>
        </draw:frame>
        <draw:frame draw:name="Image 12" draw:style-name="gr5" draw:layer="layout" svg:width="10.755cm" svg:height="15.644cm" svg:x="8.835cm" svg:y="2.678cm">
          <draw:image xlink:href="Pictures/image2.jpg" xlink:type="simple" xlink:show="embed" xlink:actuate="onLoad">
            <text:p/>
          </draw:image>
        </draw:frame>
        <draw:frame draw:name="ZoneTexte 17" draw:style-name="gr6" draw:text-style-name="P6" draw:layer="layout" svg:width="10.8cm" svg:height="2.2cm" svg:x="9cm" svg:y="18.6cm">
          <draw:text-box>
            <text:p text:style-name="P5">
              <text:span text:style-name="T4">L’occupation</text:span>
            </text:p>
          </draw:text-box>
        </draw:frame>
        <anim:par presentation:node-type="timing-root">
          <anim:par smil:begin="id1.begin">
            <anim:audio xlink:href="file:///C:/Users/valer/OneDrive/Documents/Il%20faut%20sauver%20le%20soldat%20Ryan%20%20musique%20du%20film.mp3"/>
          </anim:par>
          <anim:seq smil:dur="indefinite" presentation:node-type="main-sequence">
            <anim:par smil:begin="0s" smil:fill="hold">
              <anim:par smil:begin="0s" smil:fill="hold">
                <anim:par smil:begin="0s" smil:fill="hold" presentation:node-type="after-previous" presentation:preset-id="1" presentation:preset-sub-type="0" presentation:preset-class="media-call">
                  <anim:command smil:targetElement="id2" anim:command="play"/>
                </anim:par>
              </anim:par>
            </anim:par>
          </anim:seq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" presentation:class="page"/>
          <draw:frame draw:name="Espace réservé des notes 2" presentation:style-name="pr1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2" draw:style-name="dp3" draw:master-page-name="Master1-Layout7-blank-Vide" presentation:presentation-page-layout-name="AL1T13" xml:id="id3" draw:id="id3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4.877cm" svg:y="19.2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name="ZoneTexte 1" draw:style-name="gr9" draw:text-style-name="P3" draw:layer="layout" svg:width="23.8cm" svg:height="1.076cm" svg:x="2.4cm" svg:y="0.8cm">
          <draw:text-box>
            <text:p text:style-name="P4">
              <text:span text:style-name="T5">Comment vivez les civils sous l'occupation allemande ?</text:span>
            </text:p>
          </draw:text-box>
        </draw:frame>
        <draw:frame draw:style-name="gr10" draw:layer="layout" svg:width="22.8cm" svg:height="15.6cm" svg:x="2.4cm" svg:y="2.4cm">
          <draw:image xlink:href="Pictures/image3.png" xlink:type="simple" xlink:show="embed" xlink:actuate="onLoad">
            <text:p/>
          </draw:image>
        </draw:frame>
        <draw:frame draw:name="ZoneTexte 3" draw:style-name="gr11" draw:text-style-name="P3" draw:layer="layout" svg:width="20.8cm" svg:height="1.338cm" svg:x="3.2cm" svg:y="19.262cm">
          <draw:text-box>
            <text:p text:style-name="P7">
              <text:span text:style-name="T3">Des civils qui attendent l'ouverture de la crémerie </text:span>
              <text:span text:style-name="T6">
                <text:s/>
              </text:span>
            </text:p>
          </draw:text-box>
        </draw:frame>
        <anim:par presentation:node-type="timing-root">
          <anim:par smil:begin="id3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2" presentation:class="page"/>
          <draw:frame draw:name="Espace réservé des notes 2" presentation:style-name="pr1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3" draw:style-name="dp4" draw:master-page-name="Master1-Layout7-blank-Vide" presentation:presentation-page-layout-name="AL1T13" xml:id="id4" draw:id="id4">
        <office:forms form:automatic-focus="false" form:apply-design-mode="false"/>
        <draw:frame draw:name="Espace réservé du numéro de diapositive 3" draw:style-name="gr1" draw:text-style-name="P8" draw:layer="layout" svg:width="6.523cm" svg:height="1.448cm" svg:x="26.2cm" svg:y="18.952cm">
          <draw:text-box draw:corner-radius="0.724cm"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8.2cm" svg:height="16.999cm" svg:x="4.8cm" svg:y="1.201cm">
          <draw:image xlink:href="Pictures/image4.png" xlink:type="simple" xlink:show="embed" xlink:actuate="onLoad">
            <text:p/>
          </draw:image>
        </draw:frame>
        <draw:frame draw:name="ZoneTexte 2" draw:style-name="gr12" draw:text-style-name="P3" draw:layer="layout" svg:width="25.069cm" svg:height="1.134cm" svg:x="0.531cm" svg:y="19.466cm">
          <draw:text-box>
            <text:p text:style-name="P7">
              <text:span text:style-name="T7">Carte représentant la zone de l'occupation allemande en France</text:span>
              <text:span text:style-name="T8">
                <text:s/>
              </text:span>
            </text:p>
          </draw:text-box>
        </draw:frame>
        <anim:par presentation:node-type="timing-root">
          <anim:par smil:begin="id4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3" presentation:class="page"/>
          <draw:frame draw:name="Espace réservé des notes 2" presentation:style-name="pr1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4" draw:style-name="dp5" draw:master-page-name="Master1-Layout7-blank-Vide" presentation:presentation-page-layout-name="AL1T13" xml:id="id5" draw:id="id5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4.677cm" svg:y="19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24.6cm" svg:height="16.6cm" svg:x="1.2cm" svg:y="0.6cm">
          <draw:image xlink:href="Pictures/image5.png" xlink:type="simple" xlink:show="embed" xlink:actuate="onLoad">
            <text:p/>
          </draw:image>
        </draw:frame>
        <draw:frame draw:name="ZoneTexte 2" draw:style-name="gr13" draw:text-style-name="P3" draw:layer="layout" svg:width="16.996cm" svg:height="1.235cm" svg:x="6cm" svg:y="17.805cm">
          <draw:text-box>
            <text:p text:style-name="P4">
              <text:span text:style-name="T3">Les civils se font fouiller par des allemands.</text:span>
            </text:p>
          </draw:text-box>
        </draw:frame>
        <anim:par presentation:node-type="timing-root">
          <anim:par smil:begin="id5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4" presentation:class="page"/>
          <draw:frame draw:name="Espace réservé des notes 2" presentation:style-name="pr1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5" draw:style-name="dp6" draw:master-page-name="Master1-Layout7-blank-Vide" presentation:presentation-page-layout-name="AL1T13" xml:id="id6" draw:id="id6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0.076cm" svg:y="19.131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26.4cm" svg:height="14.6cm" svg:x="0.6cm" svg:y="1.4cm">
          <draw:image xlink:href="Pictures/image6.png" xlink:type="simple" xlink:show="embed" xlink:actuate="onLoad">
            <text:p/>
          </draw:image>
        </draw:frame>
        <draw:frame draw:name="ZoneTexte 2" draw:style-name="gr14" draw:text-style-name="P3" draw:layer="layout" svg:width="22.507cm" svg:height="1.235cm" svg:x="2.747cm" svg:y="17.896cm">
          <draw:text-box>
            <text:p text:style-name="P4">
              <text:span text:style-name="T3">
                Des civils se font vérifier leur identité par des allemands 
                <text:s/>
                .
              </text:span>
            </text:p>
          </draw:text-box>
        </draw:frame>
        <anim:par presentation:node-type="timing-root">
          <anim:par smil:begin="id6.begin">
            <anim:audio xlink:href="file:///C:/Users/valer/OneDrive/Documents/Il%20faut%20sauver%20le%20soldat%20Ryan%20%20musique%20du%20film.mp3"/>
          </anim:par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5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6" draw:style-name="dp7" draw:master-page-name="Master1-Layout7-blank-Vide" presentation:presentation-page-layout-name="AL1T13" xml:id="id7" draw:id="id7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5.277cm" svg:y="19.4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25.4cm" svg:height="16.8cm" svg:x="1cm" svg:y="0.8cm">
          <draw:image xlink:href="Pictures/image7.png" xlink:type="simple" xlink:show="embed" xlink:actuate="onLoad">
            <text:p/>
          </draw:image>
        </draw:frame>
        <draw:frame draw:name="ZoneTexte 2" draw:style-name="gr15" draw:text-style-name="P3" draw:layer="layout" svg:width="14.6cm" svg:height="1.283cm" svg:x="6.2cm" svg:y="18.8cm">
          <draw:text-box>
            <text:p text:style-name="P4">
              <text:span text:style-name="T3">L'exode des civils vers la campagne .</text:span>
            </text:p>
          </draw:text-box>
        </draw:frame>
        <anim:par presentation:node-type="timing-root">
          <anim:par smil:begin="id7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6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7" draw:style-name="dp8" draw:master-page-name="Master1-Layout7-blank-Vide" presentation:presentation-page-layout-name="AL1T13" xml:id="id8" draw:id="id8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5.677cm" svg:y="19.352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2.2cm" svg:height="16.072cm" svg:x="0.6cm" svg:y="1.928cm">
          <draw:image xlink:href="Pictures/image8.jpg" xlink:type="simple" xlink:show="embed" xlink:actuate="onLoad">
            <text:p/>
          </draw:image>
        </draw:frame>
        <draw:frame draw:name="ZoneTexte 2" draw:style-name="gr16" draw:text-style-name="P3" draw:layer="layout" svg:width="23.745cm" svg:height="1.235cm" svg:x="1.6cm" svg:y="19cm">
          <draw:text-box>
            <text:p text:style-name="P4">
              <text:span text:style-name="T3">Des civils fouillant les poubelles pour trouver de la nourriture .</text:span>
            </text:p>
          </draw:text-box>
        </draw:frame>
        <draw:frame draw:style-name="gr10" draw:layer="layout" svg:width="14.4cm" svg:height="13.4cm" svg:x="13.2cm" svg:y="2cm">
          <draw:image xlink:href="Pictures/image9.png" xlink:type="simple" xlink:show="embed" xlink:actuate="onLoad">
            <text:p/>
          </draw:image>
        </draw:frame>
        <anim:par presentation:node-type="timing-root">
          <anim:par smil:begin="id8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7" presentation:class="page"/>
          <draw:frame draw:name="Espace réservé des notes 2" presentation:style-name="pr1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8" draw:style-name="dp9" draw:master-page-name="Master1-Layout7-blank-Vide" presentation:presentation-page-layout-name="AL1T13" xml:id="id9" draw:id="id9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4.6cm" svg:y="19.131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23.4cm" svg:height="15.8cm" svg:x="2.4cm" svg:y="1.2cm">
          <draw:image xlink:href="Pictures/image10.jpg" xlink:type="simple" xlink:show="embed" xlink:actuate="onLoad">
            <text:p/>
          </draw:image>
        </draw:frame>
        <draw:frame draw:name="ZoneTexte 2" draw:style-name="gr17" draw:text-style-name="P3" draw:layer="layout" svg:width="16.378cm" svg:height="2.218cm" svg:x="5.622cm" svg:y="18.2cm">
          <draw:text-box>
            <text:p text:style-name="P7">
              <text:span text:style-name="T3">
                <text:s/>
              </text:span>
              <text:span text:style-name="T3">Nature morte à la tête de mort, poireaux, </text:span>
            </text:p>
            <text:p text:style-name="P7">
              <text:span text:style-name="T3">
                pot devant la fenêtre 
                <text:s/>
                de Pablo Picasso .
              </text:span>
            </text:p>
          </draw:text-box>
        </draw:frame>
        <anim:par presentation:node-type="timing-root">
          <anim:par smil:begin="id9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8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9" draw:style-name="dp10" draw:master-page-name="Master1-Layout7-blank-Vide" presentation:presentation-page-layout-name="AL1T13" xml:id="id10" draw:id="id10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4.677cm" svg:y="19.352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7.8cm" svg:height="11.6cm" svg:x="18.8cm" svg:y="1.4cm">
          <draw:image xlink:href="Pictures/image11.png" xlink:type="simple" xlink:show="embed" xlink:actuate="onLoad">
            <text:p/>
          </draw:image>
        </draw:frame>
        <draw:frame draw:style-name="gr10" draw:layer="layout" svg:width="8.8cm" svg:height="11.4cm" svg:x="0.4cm" svg:y="1.4cm">
          <draw:image xlink:href="Pictures/image12.png" xlink:type="simple" xlink:show="embed" xlink:actuate="onLoad">
            <text:p/>
          </draw:image>
        </draw:frame>
        <draw:frame draw:name="ZoneTexte 3" draw:style-name="gr18" draw:text-style-name="P3" draw:layer="layout" svg:width="23.6cm" svg:height="1.4cm" svg:x="1.6cm" svg:y="16.6cm">
          <draw:text-box>
            <text:p text:style-name="P4">
              <text:span text:style-name="T3">
                Des affiches de propagandes pour économiser la nourriture 
                <text:s/>
                .
              </text:span>
            </text:p>
          </draw:text-box>
        </draw:frame>
        <draw:frame draw:style-name="gr10" draw:layer="layout" svg:width="8.836cm" svg:height="11.35cm" svg:x="9.564cm" svg:y="1.45cm">
          <draw:image xlink:href="Pictures/image13.jpg" xlink:type="simple" xlink:show="embed" xlink:actuate="onLoad">
            <text:p/>
          </draw:image>
        </draw:frame>
        <anim:par presentation:node-type="timing-root">
          <anim:par smil:begin="id10.begin">
            <anim:audio xlink:href="file:///C:/Users/valer/OneDrive/Documents/Il%20faut%20sauver%20le%20soldat%20Ryan%20%20musique%20du%20film.mp3"/>
          </anim:par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9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0" draw:style-name="dp11" draw:master-page-name="Master1-Layout7-blank-Vide" presentation:presentation-page-layout-name="AL1T13" xml:id="id11" draw:id="id11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4.277cm" svg:y="19.4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6cm" svg:height="9.4cm" svg:x="7.4cm" svg:y="10.8cm">
          <draw:image xlink:href="Pictures/image14.png" xlink:type="simple" xlink:show="embed" xlink:actuate="onLoad">
            <text:p/>
          </draw:image>
        </draw:frame>
        <draw:frame draw:name="ZoneTexte 2" draw:style-name="gr19" draw:text-style-name="P3" draw:layer="layout" svg:width="12.468cm" svg:height="3.201cm" svg:x="14.226cm" svg:y="15.303cm">
          <draw:text-box>
            <text:p text:style-name="P7">
              <text:span text:style-name="T3">
                <text:s/>
              </text:span>
              <text:span text:style-name="T3">Affiches de propagandes sur le</text:span>
            </text:p>
            <text:p text:style-name="P7">
              <text:span text:style-name="T3">
                <text:s/>
              </text:span>
              <text:span text:style-name="T3">travail des hommes</text:span>
            </text:p>
            <text:p text:style-name="P7">
              <text:span text:style-name="T3">en Allemagne .</text:span>
            </text:p>
          </draw:text-box>
        </draw:frame>
        <draw:frame draw:style-name="gr10" draw:layer="layout" svg:width="6.602cm" svg:height="9.904cm" draw:transform="rotate (-0.00558505360756747) translate (1.598cm 0.4cm)">
          <draw:image xlink:href="Pictures/image15.png" xlink:type="simple" xlink:show="embed" xlink:actuate="onLoad">
            <text:p/>
          </draw:image>
        </draw:frame>
        <draw:frame draw:style-name="gr10" draw:layer="layout" svg:width="9.094cm" svg:height="12.996cm" svg:x="17.6cm" svg:y="0.204cm">
          <draw:image xlink:href="Pictures/image16.jpg" xlink:type="simple" xlink:show="embed" xlink:actuate="onLoad">
            <text:p/>
          </draw:image>
        </draw:frame>
        <draw:frame draw:style-name="gr10" draw:layer="layout" svg:width="6.6cm" svg:height="9.8cm" svg:x="0.4cm" svg:y="10.8cm">
          <draw:image xlink:href="Pictures/image17.jpg" xlink:type="simple" xlink:show="embed" xlink:actuate="onLoad">
            <text:p/>
          </draw:image>
        </draw:frame>
        <draw:frame draw:style-name="gr10" draw:layer="layout" svg:width="7.8cm" svg:height="9.931cm" svg:x="9.2cm" svg:y="0.4cm">
          <draw:image xlink:href="Pictures/image18.jpg" xlink:type="simple" xlink:show="embed" xlink:actuate="onLoad">
            <text:p/>
          </draw:image>
        </draw:frame>
        <anim:par presentation:node-type="timing-root">
          <anim:par smil:begin="id11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0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1" draw:style-name="dp12" draw:master-page-name="Master1-Layout7-blank-Vide" presentation:presentation-page-layout-name="AL1T13" xml:id="id12" draw:id="id12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5cm" svg:y="19.4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2.2cm" svg:height="16cm" svg:x="1.2cm" svg:y="0.6cm">
          <draw:image xlink:href="Pictures/image19.png" xlink:type="simple" xlink:show="embed" xlink:actuate="onLoad">
            <text:p/>
          </draw:image>
        </draw:frame>
        <draw:frame draw:name="ZoneTexte 2" draw:style-name="gr20" draw:text-style-name="P3" draw:layer="layout" svg:width="19.2cm" svg:height="1.282cm" svg:x="4.2cm" svg:y="18.6cm">
          <draw:text-box>
            <text:p text:style-name="P4">
              <text:span text:style-name="T3">
                <text:s/>
              </text:span>
              <text:span text:style-name="T3">Affiche de propagande pour faire peur aux civils .</text:span>
            </text:p>
          </draw:text-box>
        </draw:frame>
        <draw:frame draw:style-name="gr10" draw:layer="layout" svg:width="12.2cm" svg:height="15.796cm" svg:x="14.2cm" svg:y="0.6cm">
          <draw:image xlink:href="Pictures/image20.jpg" xlink:type="simple" xlink:show="embed" xlink:actuate="onLoad">
            <text:p/>
          </draw:image>
        </draw:frame>
        <anim:par presentation:node-type="timing-root">
          <anim:par smil:begin="id12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1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2" draw:style-name="dp13" draw:master-page-name="Master1-Layout7-blank-Vide" presentation:presentation-page-layout-name="AL1T13" xml:id="id13" draw:id="id13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5.277cm" svg:y="19.352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2.8cm" svg:height="8.4cm" svg:x="0.4cm" svg:y="0.8cm">
          <draw:image xlink:href="Pictures/image21.jpg" xlink:type="simple" xlink:show="embed" xlink:actuate="onLoad">
            <text:p/>
          </draw:image>
        </draw:frame>
        <draw:frame draw:name="ZoneTexte 2" draw:style-name="gr21" draw:text-style-name="P3" draw:layer="layout" svg:width="12.6cm" svg:height="2.139cm" svg:x="14.6cm" svg:y="14.6cm">
          <draw:text-box>
            <text:p text:style-name="P7">
              <text:span text:style-name="T3">
                <text:s/>
              </text:span>
              <text:span text:style-name="T3">Des villages sont bombardés</text:span>
            </text:p>
            <text:p text:style-name="P7">
              <text:span text:style-name="T3">
                <text:s/>
              </text:span>
              <text:span text:style-name="T3">et détruits .</text:span>
            </text:p>
          </draw:text-box>
        </draw:frame>
        <draw:frame draw:style-name="gr10" draw:layer="layout" svg:width="13.6cm" svg:height="11.599cm" svg:x="13.8cm" svg:y="0.801cm">
          <draw:image xlink:href="Pictures/image22.jpg" xlink:type="simple" xlink:show="embed" xlink:actuate="onLoad">
            <text:p/>
          </draw:image>
        </draw:frame>
        <draw:frame draw:style-name="gr10" draw:layer="layout" svg:width="12.8cm" svg:height="9cm" svg:x="0.6cm" svg:y="10cm">
          <draw:image xlink:href="Pictures/image23.jpg" xlink:type="simple" xlink:show="embed" xlink:actuate="onLoad">
            <text:p/>
          </draw:image>
        </draw:frame>
        <anim:par presentation:node-type="timing-root">
          <anim:par smil:begin="id13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2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3" draw:style-name="dp14" draw:master-page-name="Master1-Layout7-blank-Vide" presentation:presentation-page-layout-name="AL1T13" xml:id="id14" draw:id="id14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6cm" svg:y="19.4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0.2cm" svg:height="6.6cm" svg:x="1.2cm" svg:y="0.8cm">
          <draw:image xlink:href="Pictures/image24.jpg" xlink:type="simple" xlink:show="embed" xlink:actuate="onLoad">
            <text:p/>
          </draw:image>
        </draw:frame>
        <draw:frame draw:style-name="gr10" draw:layer="layout" svg:width="10cm" svg:height="12.6cm" svg:x="1.4cm" svg:y="7.8cm">
          <draw:image xlink:href="Pictures/image25.jpg" xlink:type="simple" xlink:show="embed" xlink:actuate="onLoad">
            <text:p/>
          </draw:image>
        </draw:frame>
        <draw:frame draw:style-name="gr10" draw:layer="layout" svg:width="9.979cm" svg:height="7.026cm" svg:x="17.2cm" svg:y="0.774cm">
          <draw:image xlink:href="Pictures/image26.jpg" xlink:type="simple" xlink:show="embed" xlink:actuate="onLoad">
            <text:p/>
          </draw:image>
        </draw:frame>
        <draw:frame draw:style-name="gr10" draw:layer="layout" svg:width="5cm" svg:height="6cm" svg:x="11.6cm" svg:y="1.2cm">
          <draw:image xlink:href="Pictures/image27.jpg" xlink:type="simple" xlink:show="embed" xlink:actuate="onLoad">
            <text:p/>
          </draw:image>
        </draw:frame>
        <draw:frame draw:name="ZoneTexte 5" draw:style-name="gr22" draw:text-style-name="P3" draw:layer="layout" svg:width="15.573cm" svg:height="2.218cm" svg:x="11.742cm" svg:y="9.091cm">
          <draw:text-box>
            <text:p text:style-name="P7">
              <text:span text:style-name="T3">Les femmes tondues pendant et après </text:span>
            </text:p>
            <text:p text:style-name="P7">
              <text:span text:style-name="T3">
                La libération 
                <text:s/>
                .
              </text:span>
            </text:p>
          </draw:text-box>
        </draw:frame>
        <draw:frame draw:style-name="gr10" draw:layer="layout" svg:width="14cm" svg:height="7.47cm" svg:x="11.6cm" svg:y="12.8cm">
          <draw:image xlink:href="Pictures/image28.jpg" xlink:type="simple" xlink:show="embed" xlink:actuate="onLoad">
            <text:p/>
          </draw:image>
        </draw:frame>
        <anim:par presentation:node-type="timing-root">
          <anim:par smil:begin="id14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3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4" draw:style-name="dp15" draw:master-page-name="Master1-Layout7-blank-Vide" presentation:presentation-page-layout-name="AL1T13" xml:id="id15" draw:id="id15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6.4cm" svg:y="19.4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1.559cm" svg:height="18.999cm" svg:x="0.441cm" svg:y="0.601cm">
          <draw:image xlink:href="Pictures/image29.jpg" xlink:type="simple" xlink:show="embed" xlink:actuate="onLoad">
            <text:p/>
          </draw:image>
        </draw:frame>
        <draw:frame draw:style-name="gr10" draw:layer="layout" svg:width="13.6cm" svg:height="8.6cm" svg:x="12.4cm" svg:y="11.8cm">
          <draw:image xlink:href="Pictures/image30.jpg" xlink:type="simple" xlink:show="embed" xlink:actuate="onLoad">
            <text:p/>
          </draw:image>
        </draw:frame>
        <draw:frame draw:name="ZoneTexte 3" draw:style-name="gr23" draw:text-style-name="P3" draw:layer="layout" svg:width="9.8cm" svg:height="1.339cm" svg:x="14.4cm" svg:y="10.061cm">
          <draw:text-box>
            <text:p text:style-name="P4">
              <text:span text:style-name="T3">
                Ticket de rationnement 
                <text:s/>
                .
              </text:span>
            </text:p>
          </draw:text-box>
        </draw:frame>
        <draw:frame draw:style-name="gr10" draw:layer="layout" svg:width="14.928cm" svg:height="8.614cm" svg:x="12.6cm" svg:y="0.386cm">
          <draw:image xlink:href="Pictures/image31.jpg" xlink:type="simple" xlink:show="embed" xlink:actuate="onLoad">
            <text:p/>
          </draw:image>
        </draw:frame>
        <anim:par presentation:node-type="timing-root">
          <anim:par smil:begin="id15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4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5" draw:style-name="dp16" draw:master-page-name="Master1-Layout7-blank-Vide" presentation:presentation-page-layout-name="AL1T13" xml:id="id16" draw:id="id16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5.8cm" svg:y="19.6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style-name="gr10" draw:layer="layout" svg:width="15.136cm" svg:height="8.344cm" svg:x="0.71cm" svg:y="9.662cm">
          <draw:image xlink:href="Pictures/image32.jpg" xlink:type="simple" xlink:show="embed" xlink:actuate="onLoad">
            <text:p/>
          </draw:image>
        </draw:frame>
        <draw:frame draw:style-name="gr10" draw:layer="layout" svg:width="7.41cm" svg:height="8.874cm" svg:x="18.282cm" svg:y="0.785cm">
          <draw:image xlink:href="Pictures/image33.png" xlink:type="simple" xlink:show="embed" xlink:actuate="onLoad">
            <text:p/>
          </draw:image>
        </draw:frame>
        <draw:frame draw:name="ZoneTexte 5" draw:style-name="gr24" draw:text-style-name="P3" draw:layer="layout" svg:width="14.2cm" svg:height="2.139cm" svg:x="6.556cm" svg:y="18.223cm">
          <draw:text-box>
            <text:p text:style-name="P7">
              <text:span text:style-name="T3">Affiche propagande sur</text:span>
            </text:p>
            <text:p text:style-name="P7">
              <text:span text:style-name="T3">Charles de Gaulle .</text:span>
            </text:p>
          </draw:text-box>
        </draw:frame>
        <draw:frame draw:name="Image 10" draw:style-name="gr5" draw:layer="layout" svg:width="14.949cm" svg:height="8.404cm" svg:x="2.928cm" svg:y="0.934cm">
          <draw:image xlink:href="Pictures/image34.jpg" xlink:type="simple" xlink:show="embed" xlink:actuate="onLoad">
            <text:p/>
          </draw:image>
        </draw:frame>
        <draw:frame draw:name="Image 12" draw:style-name="gr5" draw:layer="layout" svg:width="10.791cm" svg:height="7.915cm" svg:x="16.068cm" svg:y="9.876cm">
          <draw:image xlink:href="Pictures/image35.jpg" xlink:type="simple" xlink:show="embed" xlink:actuate="onLoad">
            <text:p/>
          </draw:image>
        </draw:frame>
        <anim:par presentation:node-type="timing-root">
          <anim:par smil:begin="id16.begin">
            <anim:audio xlink:href="file:///C:/Users/valer/OneDrive/Documents/Il%20faut%20sauver%20le%20soldat%20Ryan%20%20musique%20du%20film.mp3"/>
          </anim:par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5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6" draw:style-name="dp17" draw:master-page-name="Master1-Layout7-blank-Vide" presentation:presentation-page-layout-name="AL1T13" xml:id="id17" draw:id="id17">
        <office:forms form:automatic-focus="false" form:apply-design-mode="false"/>
        <draw:frame draw:name="Espace réservé du numéro de diapositive 3" draw:style-name="gr1" draw:text-style-name="P2" draw:layer="layout" svg:width="6.523cm" svg:height="1.448cm" svg:x="25.6cm" svg:y="19.6cm">
          <draw:text-box>
            <text:p text:style-name="P1">
              <text:span text:style-name="T1">
                <text:page-number>&lt;numéro&gt;</text:page-number>
              </text:span>
            </text:p>
          </draw:text-box>
        </draw:frame>
        <draw:frame draw:name="ZoneTexte 1" draw:style-name="gr25" draw:text-style-name="P3" draw:layer="layout" svg:width="4.8cm" svg:height="1.4cm" svg:x="1.4cm" svg:y="1.6cm">
          <draw:text-box>
            <text:p text:style-name="P4">
              <text:span text:style-name="T9">Sources :</text:span>
            </text:p>
          </draw:text-box>
        </draw:frame>
        <draw:frame draw:name="ZoneTexte 2" draw:style-name="gr26" draw:text-style-name="P3" draw:layer="layout" svg:width="9.8cm" svg:height="1.2cm" svg:x="0.4cm" svg:y="3.8cm">
          <draw:text-box>
            <text:p text:style-name="P4">
              <text:span text:style-name="T10">Wikipédia : La Zone Occupée</text:span>
            </text:p>
          </draw:text-box>
        </draw:frame>
        <draw:frame draw:name="ZoneTexte 3" draw:style-name="gr27" draw:text-style-name="P3" draw:layer="layout" svg:width="15.6cm" svg:height="1.2cm" svg:x="0.4cm" svg:y="10.4cm">
          <draw:text-box>
            <text:p text:style-name="P4">
              <text:span text:style-name="T10">Super Prof : La France sous l’occupation nazie</text:span>
            </text:p>
          </draw:text-box>
        </draw:frame>
        <draw:frame draw:name="ZoneTexte 4" draw:style-name="gr28" draw:text-style-name="P3" draw:layer="layout" svg:width="20.8cm" svg:height="1.043cm" svg:x="0.4cm" svg:y="5.8cm">
          <draw:text-box>
            <text:p text:style-name="P4">
              <text:span text:style-name="T10">
                <text:s/>
              </text:span>
              <text:span text:style-name="T10">La Plume de Dauphine : Les vestiges de l'occupation allemande</text:span>
            </text:p>
          </draw:text-box>
        </draw:frame>
        <draw:frame draw:name="ZoneTexte 5" draw:style-name="gr29" draw:text-style-name="P3" draw:layer="layout" svg:width="11.2cm" svg:height="1.035cm" svg:x="0.6cm" svg:y="7.365cm">
          <draw:text-box>
            <text:p text:style-name="P4">
              <text:span text:style-name="T10">L'histoire par image : l'occupation</text:span>
            </text:p>
          </draw:text-box>
        </draw:frame>
        <draw:frame draw:name="ZoneTexte 6" draw:style-name="gr30" draw:text-style-name="P3" draw:layer="layout" svg:width="17.2cm" svg:height="1.035cm" svg:x="0.4cm" svg:y="9cm">
          <draw:text-box>
            <text:p text:style-name="P4">
              <text:span text:style-name="T10">FranceTVinfo : l'art dans la seconde guerre mondiale</text:span>
            </text:p>
          </draw:text-box>
        </draw:frame>
        <draw:frame draw:name="ZoneTexte 7" draw:style-name="gr31" draw:text-style-name="P3" draw:layer="layout" svg:width="18.8cm" svg:height="1cm" svg:x="0.2cm" svg:y="12.4cm">
          <draw:text-box>
            <text:p text:style-name="P4">
              <text:span text:style-name="T10">Là-bas si j'y suis : Reportage , une femme tondu témoigne</text:span>
            </text:p>
          </draw:text-box>
        </draw:frame>
        <draw:frame draw:name="ZoneTexte 8" draw:style-name="gr29" draw:text-style-name="P3" draw:layer="layout" svg:width="11.2cm" svg:height="1.035cm" svg:x="0.2cm" svg:y="13.965cm">
          <draw:text-box>
            <text:p text:style-name="P4">
              <text:span text:style-name="T10">Wikicollection : le rationnement</text:span>
            </text:p>
          </draw:text-box>
        </draw:frame>
        <draw:frame draw:name="ZoneTexte 9" draw:style-name="gr32" draw:text-style-name="P3" draw:layer="layout" svg:width="18.8cm" svg:height="1.035cm" svg:x="0.4cm" svg:y="15.565cm">
          <draw:text-box>
            <text:p text:style-name="P4">
              <text:span text:style-name="T10">L'histoire par image : la seconde guerre mondiale s'affiche</text:span>
            </text:p>
          </draw:text-box>
        </draw:frame>
        <draw:frame draw:name="ZoneTexte 10" draw:style-name="gr33" draw:text-style-name="P3" draw:layer="layout" svg:width="22.2cm" svg:height="1.027cm" svg:x="0.4cm" svg:y="16.973cm">
          <draw:text-box>
            <text:p text:style-name="P4">
              <text:span text:style-name="T10">Gettyimage : les bombardements durant la seconde guerre mondiale</text:span>
            </text:p>
          </draw:text-box>
        </draw:frame>
        <draw:frame draw:name="ZoneTexte 11" draw:style-name="gr34" draw:text-style-name="P3" draw:layer="layout" svg:width="24.4cm" svg:height="1.027cm" svg:x="0.4cm" svg:y="18.4cm">
          <draw:text-box>
            <text:p text:style-name="P4">
              <text:span text:style-name="T10">Gettyimage : les affiches de propagande durant la seconde guerre mondiale</text:span>
            </text:p>
          </draw:text-box>
        </draw:frame>
        <anim:par presentation:node-type="timing-root">
          <anim:par smil:begin="id17.begin">
            <anim:audio xlink:href="file:///C:/Users/valer/OneDrive/Documents/Il%20faut%20sauver%20le%20soldat%20Ryan%20%20musique%20du%20film.mp3"/>
          </anim:par>
          <anim:seq smil:dur="0s" presentation:node-type="main-sequence"/>
        </anim:par>
        <presentation:notes draw:style-name="dp2">
          <draw:frame draw:name="Espace réservé du numéro de diapositive 6" draw:style-name="gr7" draw:text-style-name="P2" draw:layer="layout" svg:width="9.113cm" svg:height="1.484cm" svg:x="11.886cm" svg:y="28.215cm">
            <draw:text-box>
              <text:p text:style-name="P1">
                <text:span text:style-name="T1">
                  <text:page-number>&lt;numéro&gt;</text:page-number>
                </text:span>
              </text:p>
            </draw:text-box>
          </draw:frame>
          <draw:page-thumbnail draw:name="Espace réservé de l'image des diapositives 1" draw:style-name="gr8" draw:layer="layout" svg:width="14.848cm" svg:height="11.135cm" svg:x="3.074cm" svg:y="2.258cm" draw:page-number="16" presentation:class="page"/>
          <draw:frame draw:name="Espace réservé des notes 2" presentation:style-name="pr2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xmlns:grddl="http://www.w3.org/2003/g/data-view#" xmlns:officeooo="http://openoffice.org/2009/office" xmlns:drawooo="http://openoffice.org/2010/draw" office:version="1.2">
  <office:meta>
    <meta:generator>OpenOffice/4.1.7$Win32 OpenOffice.org_project/417m1$Build-9800</meta:generator>
    <dc:title>Présentation PowerPoint</dc:title>
    <meta:creation-date>2021-01-21T11:21:13Z</meta:creation-date>
    <dc:date>2021-05-09T19:05:53.95</dc:date>
    <meta:editing-cycles>22</meta:editing-cycles>
    <meta:editing-duration>PT6M12S</meta:editing-duration>
    <meta:document-statistic meta:object-count="277"/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xmlns:officeooo="http://openoffice.org/2009/office" xmlns:drawooo="http://openoffice.org/2010/draw" office:version="1.2">
  <office:settings>
    <config:config-item-set config:name="ooo:view-settings">
      <config:config-item config:name="VisibleAreaTop" config:type="int">-318</config:config-item>
      <config:config-item config:name="VisibleAreaLeft" config:type="int">-3281</config:config-item>
      <config:config-item config:name="VisibleAreaWidth" config:type="int">34608</config:config-item>
      <config:config-item config:name="VisibleAreaHeight" config:type="int">21661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true</config:config-item>
          <config:config-item config:name="IsSnapToObjectFrame" config:type="boolean">true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2</config:config-item>
          <config:config-item config:name="IsLayerMode" config:type="boolean">false</config:config-item>
          <config:config-item config:name="IsBigHandles" config:type="boolean">true</config:config-item>
          <config:config-item config:name="IsDoubleClickTextEdit" config:type="boolean">true</config:config-item>
          <config:config-item config:name="IsClickChangeRotation" config:type="boolean">true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-318</config:config-item>
          <config:config-item config:name="VisibleAreaLeft" config:type="int">-3281</config:config-item>
          <config:config-item config:name="VisibleAreaWidth" config:type="int">34609</config:config-item>
          <config:config-item config:name="VisibleAreaHeight" config:type="int">21662</config:config-item>
          <config:config-item config:name="GridCoarseWidth" config:type="int">2000</config:config-item>
          <config:config-item config:name="GridCoarseHeight" config:type="int">2000</config:config-item>
          <config:config-item config:name="GridFineWidth" config:type="int">200</config:config-item>
          <config:config-item config:name="GridFineHeight" config:type="int">200</config:config-item>
          <config:config-item config:name="GridSnapWidthXNumerator" config:type="int">200</config:config-item>
          <config:config-item config:name="GridSnapWidthXDenominator" config:type="int">1</config:config-item>
          <config:config-item config:name="GridSnapWidthYNumerator" config:type="int">200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fr</config:config-item>
          <config:config-item config:name="Country" config:type="string">FR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$(user)/config/standard.sog</config:config-item>
      <config:config-item config:name="HandoutsHorizontal" config:type="boolean">true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/>
      <config:config-item config:name="PrinterSetup" config:type="base64Binary"/>
      <config:config-item config:name="SaveVersionOnClose" config:type="boolean">false</config:config-item>
      <config:config-item config:name="SlidesPerHandout" config:type="short">6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tableooo="http://openoffice.org/2009/table" xmlns:drawooo="http://openoffice.org/2010/draw" office:version="1.2">
  <office:styles>
    <draw:fill-image draw:name="a0" xlink:href="Pictures/1000000000000780000004385845EE31.jpg" xlink:type="simple" xlink:show="embed" xlink:actuate="onLoad"/>
    <draw:fill-image draw:name="a127" xlink:href="Pictures/1000000000000780000004385845EE31.jpg" xlink:type="simple" xlink:show="embed" xlink:actuate="onLoad"/>
    <draw:fill-image draw:name="a162" xlink:href="Pictures/1000000000000780000004385845EE31.jpg" xlink:type="simple" xlink:show="embed" xlink:actuate="onLoad"/>
    <draw:fill-image draw:name="a223" xlink:href="Pictures/1000000000000780000004385845EE31.jpg" xlink:type="simple" xlink:show="embed" xlink:actuate="onLoad"/>
    <draw:fill-image draw:name="a292" xlink:href="Pictures/1000000000000780000004385845EE31.jpg" xlink:type="simple" xlink:show="embed" xlink:actuate="onLoad"/>
    <draw:fill-image draw:name="a323" xlink:href="Pictures/1000000000000780000004385845EE31.jpg" xlink:type="simple" xlink:show="embed" xlink:actuate="onLoad"/>
    <draw:fill-image draw:name="a351" xlink:href="Pictures/1000000000000780000004385845EE31.jpg" xlink:type="simple" xlink:show="embed" xlink:actuate="onLoad"/>
    <draw:fill-image draw:name="a401" xlink:href="Pictures/1000000000000780000004385845EE31.jpg" xlink:type="simple" xlink:show="embed" xlink:actuate="onLoad"/>
    <draw:fill-image draw:name="a439" xlink:href="Pictures/1000000000000780000004385845EE31.jpg" xlink:type="simple" xlink:show="embed" xlink:actuate="onLoad"/>
    <draw:fill-image draw:name="a47" xlink:href="Pictures/1000000000000780000004385845EE31.jpg" xlink:type="simple" xlink:show="embed" xlink:actuate="onLoad"/>
    <draw:fill-image draw:name="a486" xlink:href="Pictures/1000000000000780000004385845EE31.jpg" xlink:type="simple" xlink:show="embed" xlink:actuate="onLoad"/>
    <draw:fill-image draw:name="a546" xlink:href="Pictures/1000000000000780000004385845EE31.jpg" xlink:type="simple" xlink:show="embed" xlink:actuate="onLoad"/>
    <draw:fill-image draw:name="a577" xlink:href="Pictures/1000000000000780000004385845EE31.jpg" xlink:type="simple" xlink:show="embed" xlink:actuate="onLoad"/>
    <draw:fill-image draw:name="a596" xlink:href="Pictures/1000000000000780000004385845EE31.jpg" xlink:type="simple" xlink:show="embed" xlink:actuate="onLoad"/>
    <draw:fill-image draw:name="a612" xlink:href="Pictures/1000000000000780000004385845EE31.jpg" xlink:type="simple" xlink:show="embed" xlink:actuate="onLoad"/>
    <draw:fill-image draw:name="a627" xlink:href="Pictures/1000000000000780000004385845EE31.jpg" xlink:type="simple" xlink:show="embed" xlink:actuate="onLoad"/>
    <draw:fill-image draw:name="a642" xlink:href="Pictures/1000000000000780000004385845EE31.jpg" xlink:type="simple" xlink:show="embed" xlink:actuate="onLoad"/>
    <draw:fill-image draw:name="a657" xlink:href="Pictures/1000000000000780000004385845EE31.jpg" xlink:type="simple" xlink:show="embed" xlink:actuate="onLoad"/>
    <draw:fill-image draw:name="a673" xlink:href="Pictures/1000000000000780000004385845EE31.jpg" xlink:type="simple" xlink:show="embed" xlink:actuate="onLoad"/>
    <draw:fill-image draw:name="a690" xlink:href="Pictures/1000000000000780000004385845EE31.jpg" xlink:type="simple" xlink:show="embed" xlink:actuate="onLoad"/>
    <draw:fill-image draw:name="a707" xlink:href="Pictures/1000000000000780000004385845EE31.jpg" xlink:type="simple" xlink:show="embed" xlink:actuate="onLoad"/>
    <draw:fill-image draw:name="a730" xlink:href="Pictures/1000000000000780000004385845EE31.jpg" xlink:type="simple" xlink:show="embed" xlink:actuate="onLoad"/>
    <draw:fill-image draw:name="a746" xlink:href="Pictures/1000000000000780000004385845EE31.jpg" xlink:type="simple" xlink:show="embed" xlink:actuate="onLoad"/>
    <draw:fill-image draw:name="a765" xlink:href="Pictures/1000000000000780000004385845EE31.jpg" xlink:type="simple" xlink:show="embed" xlink:actuate="onLoad"/>
    <draw:fill-image draw:name="a786" xlink:href="Pictures/1000000000000780000004385845EE31.jpg" xlink:type="simple" xlink:show="embed" xlink:actuate="onLoad"/>
    <draw:fill-image draw:name="a803" xlink:href="Pictures/1000000000000780000004385845EE31.jpg" xlink:type="simple" xlink:show="embed" xlink:actuate="onLoad"/>
    <draw:fill-image draw:name="a81" xlink:href="Pictures/1000000000000780000004385845EE31.jpg" xlink:type="simple" xlink:show="embed" xlink:actuate="onLoad"/>
    <draw:fill-image draw:name="a823" xlink:href="Pictures/1000000000000780000004385845EE31.jpg" xlink:type="simple" xlink:show="embed" xlink:actuate="onLoad"/>
    <draw:marker draw:name="Arrow" svg:viewBox="0 0 20 30" svg:d="M10 0l-10 30h20z"/>
    <style:default-style style:family="graphic">
      <style:graphic-properties draw:stroke="solid" svg:stroke-width="0.035cm" svg:stroke-color="#2f528f" draw:stroke-linejoin="miter" svg:stroke-linecap="butt" draw:fill-color="#4472c4" fo:wrap-option="wrap"/>
      <style:paragraph-properties style:text-autospace="ideograph-alpha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fr" fo:country="FR" style:font-family-asian="'Lucida Sans Unicode'" style:font-family-generic-asian="system" style:font-pitch-asian="variable" style:font-size-asian="24pt" style:language-asian="zh" style:country-asian="CN" style:font-family-complex="Tahoma" style:font-family-generic-complex="system" style:font-pitch-complex="variable" style:font-size-complex="24pt" style:language-complex="hi" style:country-complex="IN"/>
    </style:default-style>
    <style:style style:name="standard" style:family="graphic">
      <style:graphic-properties draw:stroke="solid" svg:stroke-width="0cm" svg:stroke-color="#808080" draw:marker-start-width="0.2cm" draw:marker-start-center="false" draw:marker-end-width="0.2cm" draw:marker-end-center="false" draw:fill="solid" draw:fill-color="#cfe7f5" draw:textarea-horizontal-align="justify" fo:padding-top="0.125cm" fo:padding-bottom="0.125cm" fo:padding-left="0.25cm" fo:padding-right="0.25cm" draw:shadow="hidden" draw:shadow-offset-x="0.2cm" draw:shadow-offset-y="0.2cm" draw:shadow-color="#808080">
        <text:list-style style:name="standard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'Microsoft YaHei'" style:font-family-generic-asian="system" style:font-pitch-asian="variable" style:font-size-asian="18pt" style:font-style-asian="normal" style:font-weight-asian="normal" style:font-family-complex="Arial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2cm" draw:shadow-offset-y="0.2cm" draw:shadow-color="#808080"/>
    </style:style>
    <style:style style:name="objectwithoutfill" style:family="graphic" style:parent-style-name="standard">
      <style:graphic-properties svg:stroke-color="#000000" draw:fill="none"/>
    </style:style>
    <style:style style:name="Objet_20_sans_20_remplissage_20_ni_20_ligne" style:display-name="Objet sans remplissage ni ligne" style:family="graphic" style:parent-style-name="standard">
      <style:graphic-properties draw:stroke="none"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/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/>
      <style:paragraph-properties fo:margin-left="0cm" fo:margin-right="0.2cm" fo:margin-top="0.1cm" fo:margin-bottom="0.1cm" fo:text-align="center" fo:text-indent="0cm"/>
      <style:text-properties fo:font-size="36pt"/>
    </style:style>
    <style:style style:name="headline" style:family="graphic" style:parent-style-name="standard">
      <style:graphic-properties draw:stroke="none" draw:fill="none"/>
      <style:paragraph-properties fo:margin-top="0.42cm" fo:margin-bottom="0.21cm"/>
      <style:text-properties fo:font-size="24pt"/>
    </style:style>
    <style:style style:name="headline1" style:family="graphic" style:parent-style-name="standard">
      <style:graphic-properties draw:stroke="none" draw:fill="none"/>
      <style:paragraph-properties fo:margin-top="0.42cm" fo:margin-bottom="0.21cm"/>
      <style:text-properties fo:font-size="18pt" fo:font-weight="bold"/>
    </style:style>
    <style:style style:name="headline2" style:family="graphic" style:parent-style-name="standard">
      <style:graphic-properties draw:stroke="none" draw:fill="none"/>
      <style:paragraph-properties fo:margin-top="0.42cm" fo:margin-bottom="0.21cm"/>
      <style:text-properties fo:font-size="14pt" fo:font-style="italic" fo:font-weight="bold"/>
    </style:style>
    <style:style style:name="measure" style:family="graphic" style:parent-style-name="standard">
      <style:graphic-properties draw:stroke="solid" svg:stroke-color="#000000" draw:marker-start="Arrow" draw:marker-start-width="0.2cm" draw:marker-end="Arrow" draw:marker-end-width="0.2cm" draw:fill="none" draw:show-unit="true"/>
      <style:text-properties fo:font-size="12pt"/>
    </style:style>
    <style:style style:name="Graphics" style:family="graphic"/>
    <style:style style:name="Master1-Standard-background" style:family="presentation">
      <style:graphic-properties draw:stroke="none" draw:fill="solid" draw:fill-color="#ffffff" draw:fill-image-name="a0" style:repeat="stretch"/>
      <style:text-properties style:letter-kerning="true"/>
    </style:style>
    <style:style style:name="Master1-Standard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Standard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Standard-outline1" style:family="presentation">
      <style:graphic-properties draw:stroke="none" draw:fill="none">
        <text:list-style style:name="Master1-Standard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Standard-outline2" style:family="presentation" style:parent-style-name="Master1-Standard-outline1">
      <style:paragraph-properties fo:margin-top="0cm" fo:margin-bottom="0.4cm"/>
      <style:text-properties fo:font-size="28pt" style:font-size-asian="28pt" style:font-size-complex="28pt"/>
    </style:style>
    <style:style style:name="Master1-Standard-outline3" style:family="presentation" style:parent-style-name="Master1-Standard-outline2">
      <style:paragraph-properties fo:margin-top="0cm" fo:margin-bottom="0.3cm"/>
      <style:text-properties fo:font-size="24pt" style:font-size-asian="24pt" style:font-size-complex="24pt"/>
    </style:style>
    <style:style style:name="Master1-Standard-outline4" style:family="presentation" style:parent-style-name="Master1-Standard-outline3">
      <style:paragraph-properties fo:margin-top="0cm" fo:margin-bottom="0.2cm"/>
      <style:text-properties fo:font-size="20pt" style:font-size-asian="20pt" style:font-size-complex="20pt"/>
    </style:style>
    <style:style style:name="Master1-Standard-outline5" style:family="presentation" style:parent-style-name="Master1-Standard-outline4">
      <style:paragraph-properties fo:margin-top="0cm" fo:margin-bottom="0.1cm"/>
      <style:text-properties fo:font-size="20pt" style:font-size-asian="20pt" style:font-size-complex="20pt"/>
    </style:style>
    <style:style style:name="Master1-Standard-outline6" style:family="presentation" style:parent-style-name="Master1-Standard-outline5">
      <style:paragraph-properties fo:margin-top="0cm" fo:margin-bottom="0.1cm"/>
      <style:text-properties fo:font-size="20pt" style:font-size-asian="20pt" style:font-size-complex="20pt"/>
    </style:style>
    <style:style style:name="Master1-Standard-outline7" style:family="presentation" style:parent-style-name="Master1-Standard-outline6">
      <style:paragraph-properties fo:margin-top="0cm" fo:margin-bottom="0.1cm"/>
      <style:text-properties fo:font-size="20pt" style:font-size-asian="20pt" style:font-size-complex="20pt"/>
    </style:style>
    <style:style style:name="Master1-Standard-outline8" style:family="presentation" style:parent-style-name="Master1-Standard-outline7">
      <style:paragraph-properties fo:margin-top="0cm" fo:margin-bottom="0.1cm"/>
      <style:text-properties fo:font-size="20pt" style:font-size-asian="20pt" style:font-size-complex="20pt"/>
    </style:style>
    <style:style style:name="Master1-Standard-outline9" style:family="presentation" style:parent-style-name="Master1-Standard-outline8">
      <style:paragraph-properties fo:margin-top="0cm" fo:margin-bottom="0.1cm"/>
      <style:text-properties fo:font-size="20pt" style:font-size-asian="20pt" style:font-size-complex="20pt"/>
    </style:style>
    <style:style style:name="Master1-Standard-subtitle" style:family="presentation">
      <style:graphic-properties draw:stroke="none" draw:fill="none" draw:textarea-vertical-align="middle">
        <text:list-style style:name="Master1-Standard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Standard-title" style:family="presentation">
      <style:graphic-properties draw:stroke="none" draw:fill="none" draw:textarea-vertical-align="middle">
        <text:list-style style:name="Master1-Standard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1-title-Diapositive-de-titre-background" style:family="presentation">
      <style:graphic-properties draw:stroke="none" draw:fill="solid" draw:fill-color="#ffffff" draw:fill-image-name="a47" style:repeat="stretch"/>
      <style:text-properties style:letter-kerning="true"/>
    </style:style>
    <style:style style:name="Master1-Layout1-title-Diapositive-de-titre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1-title-Diapositive-de-titre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1-title-Diapositive-de-titre-outline1" style:family="presentation">
      <style:graphic-properties draw:stroke="none" draw:fill="none">
        <text:list-style style:name="Master1-Layout1-title-Diapositive-de-titre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1-title-Diapositive-de-titre-outline2" style:family="presentation" style:parent-style-name="Master1-Layout1-title-Diapositive-de-titre-outline1">
      <style:paragraph-properties fo:margin-top="0cm" fo:margin-bottom="0.4cm"/>
      <style:text-properties fo:font-size="28pt" style:font-size-asian="28pt" style:font-size-complex="28pt"/>
    </style:style>
    <style:style style:name="Master1-Layout1-title-Diapositive-de-titre-outline3" style:family="presentation" style:parent-style-name="Master1-Layout1-title-Diapositive-de-titre-outline2">
      <style:paragraph-properties fo:margin-top="0cm" fo:margin-bottom="0.3cm"/>
      <style:text-properties fo:font-size="24pt" style:font-size-asian="24pt" style:font-size-complex="24pt"/>
    </style:style>
    <style:style style:name="Master1-Layout1-title-Diapositive-de-titre-outline4" style:family="presentation" style:parent-style-name="Master1-Layout1-title-Diapositive-de-titre-outline3">
      <style:paragraph-properties fo:margin-top="0cm" fo:margin-bottom="0.2cm"/>
      <style:text-properties fo:font-size="20pt" style:font-size-asian="20pt" style:font-size-complex="20pt"/>
    </style:style>
    <style:style style:name="Master1-Layout1-title-Diapositive-de-titre-outline5" style:family="presentation" style:parent-style-name="Master1-Layout1-title-Diapositive-de-titre-outline4">
      <style:paragraph-properties fo:margin-top="0cm" fo:margin-bottom="0.1cm"/>
      <style:text-properties fo:font-size="20pt" style:font-size-asian="20pt" style:font-size-complex="20pt"/>
    </style:style>
    <style:style style:name="Master1-Layout1-title-Diapositive-de-titre-outline6" style:family="presentation" style:parent-style-name="Master1-Layout1-title-Diapositive-de-titre-outline5">
      <style:paragraph-properties fo:margin-top="0cm" fo:margin-bottom="0.1cm"/>
      <style:text-properties fo:font-size="20pt" style:font-size-asian="20pt" style:font-size-complex="20pt"/>
    </style:style>
    <style:style style:name="Master1-Layout1-title-Diapositive-de-titre-outline7" style:family="presentation" style:parent-style-name="Master1-Layout1-title-Diapositive-de-titre-outline6">
      <style:paragraph-properties fo:margin-top="0cm" fo:margin-bottom="0.1cm"/>
      <style:text-properties fo:font-size="20pt" style:font-size-asian="20pt" style:font-size-complex="20pt"/>
    </style:style>
    <style:style style:name="Master1-Layout1-title-Diapositive-de-titre-outline8" style:family="presentation" style:parent-style-name="Master1-Layout1-title-Diapositive-de-titre-outline7">
      <style:paragraph-properties fo:margin-top="0cm" fo:margin-bottom="0.1cm"/>
      <style:text-properties fo:font-size="20pt" style:font-size-asian="20pt" style:font-size-complex="20pt"/>
    </style:style>
    <style:style style:name="Master1-Layout1-title-Diapositive-de-titre-outline9" style:family="presentation" style:parent-style-name="Master1-Layout1-title-Diapositive-de-titre-outline8">
      <style:paragraph-properties fo:margin-top="0cm" fo:margin-bottom="0.1cm"/>
      <style:text-properties fo:font-size="20pt" style:font-size-asian="20pt" style:font-size-complex="20pt"/>
    </style:style>
    <style:style style:name="Master1-Layout1-title-Diapositive-de-titre-subtitle" style:family="presentation">
      <style:graphic-properties draw:stroke="none" draw:fill="none" draw:textarea-vertical-align="middle">
        <text:list-style style:name="Master1-Layout1-title-Diapositive-de-titre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1-title-Diapositive-de-titre-title" style:family="presentation">
      <style:graphic-properties draw:stroke="none" draw:fill="none" draw:textarea-vertical-align="middle">
        <text:list-style style:name="Master1-Layout1-title-Diapositive-de-titre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2-obj-Titre-et-contenu-background" style:family="presentation">
      <style:graphic-properties draw:stroke="none" draw:fill="solid" draw:fill-color="#ffffff" draw:fill-image-name="a81" style:repeat="stretch"/>
      <style:text-properties style:letter-kerning="true"/>
    </style:style>
    <style:style style:name="Master1-Layout2-obj-Titre-et-contenu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2-obj-Titre-et-contenu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2-obj-Titre-et-contenu-outline1" style:family="presentation">
      <style:graphic-properties draw:stroke="none" draw:fill="none">
        <text:list-style style:name="Master1-Layout2-obj-Titre-et-contenu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2-obj-Titre-et-contenu-outline2" style:family="presentation" style:parent-style-name="Master1-Layout2-obj-Titre-et-contenu-outline1">
      <style:paragraph-properties fo:margin-top="0cm" fo:margin-bottom="0.4cm"/>
      <style:text-properties fo:font-size="28pt" style:font-size-asian="28pt" style:font-size-complex="28pt"/>
    </style:style>
    <style:style style:name="Master1-Layout2-obj-Titre-et-contenu-outline3" style:family="presentation" style:parent-style-name="Master1-Layout2-obj-Titre-et-contenu-outline2">
      <style:paragraph-properties fo:margin-top="0cm" fo:margin-bottom="0.3cm"/>
      <style:text-properties fo:font-size="24pt" style:font-size-asian="24pt" style:font-size-complex="24pt"/>
    </style:style>
    <style:style style:name="Master1-Layout2-obj-Titre-et-contenu-outline4" style:family="presentation" style:parent-style-name="Master1-Layout2-obj-Titre-et-contenu-outline3">
      <style:paragraph-properties fo:margin-top="0cm" fo:margin-bottom="0.2cm"/>
      <style:text-properties fo:font-size="20pt" style:font-size-asian="20pt" style:font-size-complex="20pt"/>
    </style:style>
    <style:style style:name="Master1-Layout2-obj-Titre-et-contenu-outline5" style:family="presentation" style:parent-style-name="Master1-Layout2-obj-Titre-et-contenu-outline4">
      <style:paragraph-properties fo:margin-top="0cm" fo:margin-bottom="0.1cm"/>
      <style:text-properties fo:font-size="20pt" style:font-size-asian="20pt" style:font-size-complex="20pt"/>
    </style:style>
    <style:style style:name="Master1-Layout2-obj-Titre-et-contenu-outline6" style:family="presentation" style:parent-style-name="Master1-Layout2-obj-Titre-et-contenu-outline5">
      <style:paragraph-properties fo:margin-top="0cm" fo:margin-bottom="0.1cm"/>
      <style:text-properties fo:font-size="20pt" style:font-size-asian="20pt" style:font-size-complex="20pt"/>
    </style:style>
    <style:style style:name="Master1-Layout2-obj-Titre-et-contenu-outline7" style:family="presentation" style:parent-style-name="Master1-Layout2-obj-Titre-et-contenu-outline6">
      <style:paragraph-properties fo:margin-top="0cm" fo:margin-bottom="0.1cm"/>
      <style:text-properties fo:font-size="20pt" style:font-size-asian="20pt" style:font-size-complex="20pt"/>
    </style:style>
    <style:style style:name="Master1-Layout2-obj-Titre-et-contenu-outline8" style:family="presentation" style:parent-style-name="Master1-Layout2-obj-Titre-et-contenu-outline7">
      <style:paragraph-properties fo:margin-top="0cm" fo:margin-bottom="0.1cm"/>
      <style:text-properties fo:font-size="20pt" style:font-size-asian="20pt" style:font-size-complex="20pt"/>
    </style:style>
    <style:style style:name="Master1-Layout2-obj-Titre-et-contenu-outline9" style:family="presentation" style:parent-style-name="Master1-Layout2-obj-Titre-et-contenu-outline8">
      <style:paragraph-properties fo:margin-top="0cm" fo:margin-bottom="0.1cm"/>
      <style:text-properties fo:font-size="20pt" style:font-size-asian="20pt" style:font-size-complex="20pt"/>
    </style:style>
    <style:style style:name="Master1-Layout2-obj-Titre-et-contenu-subtitle" style:family="presentation">
      <style:graphic-properties draw:stroke="none" draw:fill="none" draw:textarea-vertical-align="middle">
        <text:list-style style:name="Master1-Layout2-obj-Titre-et-contenu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2-obj-Titre-et-contenu-title" style:family="presentation">
      <style:graphic-properties draw:stroke="none" draw:fill="none" draw:textarea-vertical-align="middle">
        <text:list-style style:name="Master1-Layout2-obj-Titre-et-contenu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3-secHead-Titre-de-section-background" style:family="presentation">
      <style:graphic-properties draw:stroke="none" draw:fill="solid" draw:fill-color="#ffffff" draw:fill-image-name="a127" style:repeat="stretch"/>
      <style:text-properties style:letter-kerning="true"/>
    </style:style>
    <style:style style:name="Master1-Layout3-secHead-Titre-de-section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3-secHead-Titre-de-section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3-secHead-Titre-de-section-outline1" style:family="presentation">
      <style:graphic-properties draw:stroke="none" draw:fill="none">
        <text:list-style style:name="Master1-Layout3-secHead-Titre-de-section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3-secHead-Titre-de-section-outline2" style:family="presentation" style:parent-style-name="Master1-Layout3-secHead-Titre-de-section-outline1">
      <style:paragraph-properties fo:margin-top="0cm" fo:margin-bottom="0.4cm"/>
      <style:text-properties fo:font-size="28pt" style:font-size-asian="28pt" style:font-size-complex="28pt"/>
    </style:style>
    <style:style style:name="Master1-Layout3-secHead-Titre-de-section-outline3" style:family="presentation" style:parent-style-name="Master1-Layout3-secHead-Titre-de-section-outline2">
      <style:paragraph-properties fo:margin-top="0cm" fo:margin-bottom="0.3cm"/>
      <style:text-properties fo:font-size="24pt" style:font-size-asian="24pt" style:font-size-complex="24pt"/>
    </style:style>
    <style:style style:name="Master1-Layout3-secHead-Titre-de-section-outline4" style:family="presentation" style:parent-style-name="Master1-Layout3-secHead-Titre-de-section-outline3">
      <style:paragraph-properties fo:margin-top="0cm" fo:margin-bottom="0.2cm"/>
      <style:text-properties fo:font-size="20pt" style:font-size-asian="20pt" style:font-size-complex="20pt"/>
    </style:style>
    <style:style style:name="Master1-Layout3-secHead-Titre-de-section-outline5" style:family="presentation" style:parent-style-name="Master1-Layout3-secHead-Titre-de-section-outline4">
      <style:paragraph-properties fo:margin-top="0cm" fo:margin-bottom="0.1cm"/>
      <style:text-properties fo:font-size="20pt" style:font-size-asian="20pt" style:font-size-complex="20pt"/>
    </style:style>
    <style:style style:name="Master1-Layout3-secHead-Titre-de-section-outline6" style:family="presentation" style:parent-style-name="Master1-Layout3-secHead-Titre-de-section-outline5">
      <style:paragraph-properties fo:margin-top="0cm" fo:margin-bottom="0.1cm"/>
      <style:text-properties fo:font-size="20pt" style:font-size-asian="20pt" style:font-size-complex="20pt"/>
    </style:style>
    <style:style style:name="Master1-Layout3-secHead-Titre-de-section-outline7" style:family="presentation" style:parent-style-name="Master1-Layout3-secHead-Titre-de-section-outline6">
      <style:paragraph-properties fo:margin-top="0cm" fo:margin-bottom="0.1cm"/>
      <style:text-properties fo:font-size="20pt" style:font-size-asian="20pt" style:font-size-complex="20pt"/>
    </style:style>
    <style:style style:name="Master1-Layout3-secHead-Titre-de-section-outline8" style:family="presentation" style:parent-style-name="Master1-Layout3-secHead-Titre-de-section-outline7">
      <style:paragraph-properties fo:margin-top="0cm" fo:margin-bottom="0.1cm"/>
      <style:text-properties fo:font-size="20pt" style:font-size-asian="20pt" style:font-size-complex="20pt"/>
    </style:style>
    <style:style style:name="Master1-Layout3-secHead-Titre-de-section-outline9" style:family="presentation" style:parent-style-name="Master1-Layout3-secHead-Titre-de-section-outline8">
      <style:paragraph-properties fo:margin-top="0cm" fo:margin-bottom="0.1cm"/>
      <style:text-properties fo:font-size="20pt" style:font-size-asian="20pt" style:font-size-complex="20pt"/>
    </style:style>
    <style:style style:name="Master1-Layout3-secHead-Titre-de-section-subtitle" style:family="presentation">
      <style:graphic-properties draw:stroke="none" draw:fill="none" draw:textarea-vertical-align="middle">
        <text:list-style style:name="Master1-Layout3-secHead-Titre-de-section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3-secHead-Titre-de-section-title" style:family="presentation">
      <style:graphic-properties draw:stroke="none" draw:fill="none" draw:textarea-vertical-align="middle">
        <text:list-style style:name="Master1-Layout3-secHead-Titre-de-section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4-twoObj-Deux-contenus-background" style:family="presentation">
      <style:graphic-properties draw:stroke="none" draw:fill="solid" draw:fill-color="#ffffff" draw:fill-image-name="a162" style:repeat="stretch"/>
      <style:text-properties style:letter-kerning="true"/>
    </style:style>
    <style:style style:name="Master1-Layout4-twoObj-Deux-contenus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4-twoObj-Deux-contenus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4-twoObj-Deux-contenus-outline1" style:family="presentation">
      <style:graphic-properties draw:stroke="none" draw:fill="none">
        <text:list-style style:name="Master1-Layout4-twoObj-Deux-contenus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4-twoObj-Deux-contenus-outline2" style:family="presentation" style:parent-style-name="Master1-Layout4-twoObj-Deux-contenus-outline1">
      <style:paragraph-properties fo:margin-top="0cm" fo:margin-bottom="0.4cm"/>
      <style:text-properties fo:font-size="28pt" style:font-size-asian="28pt" style:font-size-complex="28pt"/>
    </style:style>
    <style:style style:name="Master1-Layout4-twoObj-Deux-contenus-outline3" style:family="presentation" style:parent-style-name="Master1-Layout4-twoObj-Deux-contenus-outline2">
      <style:paragraph-properties fo:margin-top="0cm" fo:margin-bottom="0.3cm"/>
      <style:text-properties fo:font-size="24pt" style:font-size-asian="24pt" style:font-size-complex="24pt"/>
    </style:style>
    <style:style style:name="Master1-Layout4-twoObj-Deux-contenus-outline4" style:family="presentation" style:parent-style-name="Master1-Layout4-twoObj-Deux-contenus-outline3">
      <style:paragraph-properties fo:margin-top="0cm" fo:margin-bottom="0.2cm"/>
      <style:text-properties fo:font-size="20pt" style:font-size-asian="20pt" style:font-size-complex="20pt"/>
    </style:style>
    <style:style style:name="Master1-Layout4-twoObj-Deux-contenus-outline5" style:family="presentation" style:parent-style-name="Master1-Layout4-twoObj-Deux-contenus-outline4">
      <style:paragraph-properties fo:margin-top="0cm" fo:margin-bottom="0.1cm"/>
      <style:text-properties fo:font-size="20pt" style:font-size-asian="20pt" style:font-size-complex="20pt"/>
    </style:style>
    <style:style style:name="Master1-Layout4-twoObj-Deux-contenus-outline6" style:family="presentation" style:parent-style-name="Master1-Layout4-twoObj-Deux-contenus-outline5">
      <style:paragraph-properties fo:margin-top="0cm" fo:margin-bottom="0.1cm"/>
      <style:text-properties fo:font-size="20pt" style:font-size-asian="20pt" style:font-size-complex="20pt"/>
    </style:style>
    <style:style style:name="Master1-Layout4-twoObj-Deux-contenus-outline7" style:family="presentation" style:parent-style-name="Master1-Layout4-twoObj-Deux-contenus-outline6">
      <style:paragraph-properties fo:margin-top="0cm" fo:margin-bottom="0.1cm"/>
      <style:text-properties fo:font-size="20pt" style:font-size-asian="20pt" style:font-size-complex="20pt"/>
    </style:style>
    <style:style style:name="Master1-Layout4-twoObj-Deux-contenus-outline8" style:family="presentation" style:parent-style-name="Master1-Layout4-twoObj-Deux-contenus-outline7">
      <style:paragraph-properties fo:margin-top="0cm" fo:margin-bottom="0.1cm"/>
      <style:text-properties fo:font-size="20pt" style:font-size-asian="20pt" style:font-size-complex="20pt"/>
    </style:style>
    <style:style style:name="Master1-Layout4-twoObj-Deux-contenus-outline9" style:family="presentation" style:parent-style-name="Master1-Layout4-twoObj-Deux-contenus-outline8">
      <style:paragraph-properties fo:margin-top="0cm" fo:margin-bottom="0.1cm"/>
      <style:text-properties fo:font-size="20pt" style:font-size-asian="20pt" style:font-size-complex="20pt"/>
    </style:style>
    <style:style style:name="Master1-Layout4-twoObj-Deux-contenus-subtitle" style:family="presentation">
      <style:graphic-properties draw:stroke="none" draw:fill="none" draw:textarea-vertical-align="middle">
        <text:list-style style:name="Master1-Layout4-twoObj-Deux-contenus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4-twoObj-Deux-contenus-title" style:family="presentation">
      <style:graphic-properties draw:stroke="none" draw:fill="none" draw:textarea-vertical-align="middle">
        <text:list-style style:name="Master1-Layout4-twoObj-Deux-contenus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5-twoTxTwoObj-Comparaison-background" style:family="presentation">
      <style:graphic-properties draw:stroke="none" draw:fill="solid" draw:fill-color="#ffffff" draw:fill-image-name="a223" style:repeat="stretch"/>
      <style:text-properties style:letter-kerning="true"/>
    </style:style>
    <style:style style:name="Master1-Layout5-twoTxTwoObj-Comparaison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5-twoTxTwoObj-Comparaison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5-twoTxTwoObj-Comparaison-outline1" style:family="presentation">
      <style:graphic-properties draw:stroke="none" draw:fill="none">
        <text:list-style style:name="Master1-Layout5-twoTxTwoObj-Comparaison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5-twoTxTwoObj-Comparaison-outline2" style:family="presentation" style:parent-style-name="Master1-Layout5-twoTxTwoObj-Comparaison-outline1">
      <style:paragraph-properties fo:margin-top="0cm" fo:margin-bottom="0.4cm"/>
      <style:text-properties fo:font-size="28pt" style:font-size-asian="28pt" style:font-size-complex="28pt"/>
    </style:style>
    <style:style style:name="Master1-Layout5-twoTxTwoObj-Comparaison-outline3" style:family="presentation" style:parent-style-name="Master1-Layout5-twoTxTwoObj-Comparaison-outline2">
      <style:paragraph-properties fo:margin-top="0cm" fo:margin-bottom="0.3cm"/>
      <style:text-properties fo:font-size="24pt" style:font-size-asian="24pt" style:font-size-complex="24pt"/>
    </style:style>
    <style:style style:name="Master1-Layout5-twoTxTwoObj-Comparaison-outline4" style:family="presentation" style:parent-style-name="Master1-Layout5-twoTxTwoObj-Comparaison-outline3">
      <style:paragraph-properties fo:margin-top="0cm" fo:margin-bottom="0.2cm"/>
      <style:text-properties fo:font-size="20pt" style:font-size-asian="20pt" style:font-size-complex="20pt"/>
    </style:style>
    <style:style style:name="Master1-Layout5-twoTxTwoObj-Comparaison-outline5" style:family="presentation" style:parent-style-name="Master1-Layout5-twoTxTwoObj-Comparaison-outline4">
      <style:paragraph-properties fo:margin-top="0cm" fo:margin-bottom="0.1cm"/>
      <style:text-properties fo:font-size="20pt" style:font-size-asian="20pt" style:font-size-complex="20pt"/>
    </style:style>
    <style:style style:name="Master1-Layout5-twoTxTwoObj-Comparaison-outline6" style:family="presentation" style:parent-style-name="Master1-Layout5-twoTxTwoObj-Comparaison-outline5">
      <style:paragraph-properties fo:margin-top="0cm" fo:margin-bottom="0.1cm"/>
      <style:text-properties fo:font-size="20pt" style:font-size-asian="20pt" style:font-size-complex="20pt"/>
    </style:style>
    <style:style style:name="Master1-Layout5-twoTxTwoObj-Comparaison-outline7" style:family="presentation" style:parent-style-name="Master1-Layout5-twoTxTwoObj-Comparaison-outline6">
      <style:paragraph-properties fo:margin-top="0cm" fo:margin-bottom="0.1cm"/>
      <style:text-properties fo:font-size="20pt" style:font-size-asian="20pt" style:font-size-complex="20pt"/>
    </style:style>
    <style:style style:name="Master1-Layout5-twoTxTwoObj-Comparaison-outline8" style:family="presentation" style:parent-style-name="Master1-Layout5-twoTxTwoObj-Comparaison-outline7">
      <style:paragraph-properties fo:margin-top="0cm" fo:margin-bottom="0.1cm"/>
      <style:text-properties fo:font-size="20pt" style:font-size-asian="20pt" style:font-size-complex="20pt"/>
    </style:style>
    <style:style style:name="Master1-Layout5-twoTxTwoObj-Comparaison-outline9" style:family="presentation" style:parent-style-name="Master1-Layout5-twoTxTwoObj-Comparaison-outline8">
      <style:paragraph-properties fo:margin-top="0cm" fo:margin-bottom="0.1cm"/>
      <style:text-properties fo:font-size="20pt" style:font-size-asian="20pt" style:font-size-complex="20pt"/>
    </style:style>
    <style:style style:name="Master1-Layout5-twoTxTwoObj-Comparaison-subtitle" style:family="presentation">
      <style:graphic-properties draw:stroke="none" draw:fill="none" draw:textarea-vertical-align="middle">
        <text:list-style style:name="Master1-Layout5-twoTxTwoObj-Comparaison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5-twoTxTwoObj-Comparaison-title" style:family="presentation">
      <style:graphic-properties draw:stroke="none" draw:fill="none" draw:textarea-vertical-align="middle">
        <text:list-style style:name="Master1-Layout5-twoTxTwoObj-Comparaison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6-titleOnly-Titre-seul-background" style:family="presentation">
      <style:graphic-properties draw:stroke="none" draw:fill="solid" draw:fill-color="#ffffff" draw:fill-image-name="a292" style:repeat="stretch"/>
      <style:text-properties style:letter-kerning="true"/>
    </style:style>
    <style:style style:name="Master1-Layout6-titleOnly-Titre-seul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6-titleOnly-Titre-seul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6-titleOnly-Titre-seul-outline1" style:family="presentation">
      <style:graphic-properties draw:stroke="none" draw:fill="none">
        <text:list-style style:name="Master1-Layout6-titleOnly-Titre-seul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6-titleOnly-Titre-seul-outline2" style:family="presentation" style:parent-style-name="Master1-Layout6-titleOnly-Titre-seul-outline1">
      <style:paragraph-properties fo:margin-top="0cm" fo:margin-bottom="0.4cm"/>
      <style:text-properties fo:font-size="28pt" style:font-size-asian="28pt" style:font-size-complex="28pt"/>
    </style:style>
    <style:style style:name="Master1-Layout6-titleOnly-Titre-seul-outline3" style:family="presentation" style:parent-style-name="Master1-Layout6-titleOnly-Titre-seul-outline2">
      <style:paragraph-properties fo:margin-top="0cm" fo:margin-bottom="0.3cm"/>
      <style:text-properties fo:font-size="24pt" style:font-size-asian="24pt" style:font-size-complex="24pt"/>
    </style:style>
    <style:style style:name="Master1-Layout6-titleOnly-Titre-seul-outline4" style:family="presentation" style:parent-style-name="Master1-Layout6-titleOnly-Titre-seul-outline3">
      <style:paragraph-properties fo:margin-top="0cm" fo:margin-bottom="0.2cm"/>
      <style:text-properties fo:font-size="20pt" style:font-size-asian="20pt" style:font-size-complex="20pt"/>
    </style:style>
    <style:style style:name="Master1-Layout6-titleOnly-Titre-seul-outline5" style:family="presentation" style:parent-style-name="Master1-Layout6-titleOnly-Titre-seul-outline4">
      <style:paragraph-properties fo:margin-top="0cm" fo:margin-bottom="0.1cm"/>
      <style:text-properties fo:font-size="20pt" style:font-size-asian="20pt" style:font-size-complex="20pt"/>
    </style:style>
    <style:style style:name="Master1-Layout6-titleOnly-Titre-seul-outline6" style:family="presentation" style:parent-style-name="Master1-Layout6-titleOnly-Titre-seul-outline5">
      <style:paragraph-properties fo:margin-top="0cm" fo:margin-bottom="0.1cm"/>
      <style:text-properties fo:font-size="20pt" style:font-size-asian="20pt" style:font-size-complex="20pt"/>
    </style:style>
    <style:style style:name="Master1-Layout6-titleOnly-Titre-seul-outline7" style:family="presentation" style:parent-style-name="Master1-Layout6-titleOnly-Titre-seul-outline6">
      <style:paragraph-properties fo:margin-top="0cm" fo:margin-bottom="0.1cm"/>
      <style:text-properties fo:font-size="20pt" style:font-size-asian="20pt" style:font-size-complex="20pt"/>
    </style:style>
    <style:style style:name="Master1-Layout6-titleOnly-Titre-seul-outline8" style:family="presentation" style:parent-style-name="Master1-Layout6-titleOnly-Titre-seul-outline7">
      <style:paragraph-properties fo:margin-top="0cm" fo:margin-bottom="0.1cm"/>
      <style:text-properties fo:font-size="20pt" style:font-size-asian="20pt" style:font-size-complex="20pt"/>
    </style:style>
    <style:style style:name="Master1-Layout6-titleOnly-Titre-seul-outline9" style:family="presentation" style:parent-style-name="Master1-Layout6-titleOnly-Titre-seul-outline8">
      <style:paragraph-properties fo:margin-top="0cm" fo:margin-bottom="0.1cm"/>
      <style:text-properties fo:font-size="20pt" style:font-size-asian="20pt" style:font-size-complex="20pt"/>
    </style:style>
    <style:style style:name="Master1-Layout6-titleOnly-Titre-seul-subtitle" style:family="presentation">
      <style:graphic-properties draw:stroke="none" draw:fill="none" draw:textarea-vertical-align="middle">
        <text:list-style style:name="Master1-Layout6-titleOnly-Titre-seul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6-titleOnly-Titre-seul-title" style:family="presentation">
      <style:graphic-properties draw:stroke="none" draw:fill="none" draw:textarea-vertical-align="middle">
        <text:list-style style:name="Master1-Layout6-titleOnly-Titre-seul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7-blank-Vide-background" style:family="presentation">
      <style:graphic-properties draw:stroke="none" draw:fill="solid" draw:fill-color="#ffffff" draw:fill-image-name="a323" style:repeat="stretch"/>
      <style:text-properties style:letter-kerning="true"/>
    </style:style>
    <style:style style:name="Master1-Layout7-blank-Vide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7-blank-Vide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7-blank-Vide-outline1" style:family="presentation">
      <style:graphic-properties draw:stroke="none" draw:fill="none">
        <text:list-style style:name="Master1-Layout7-blank-Vide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7-blank-Vide-outline2" style:family="presentation" style:parent-style-name="Master1-Layout7-blank-Vide-outline1">
      <style:paragraph-properties fo:margin-top="0cm" fo:margin-bottom="0.4cm"/>
      <style:text-properties fo:font-size="28pt" style:font-size-asian="28pt" style:font-size-complex="28pt"/>
    </style:style>
    <style:style style:name="Master1-Layout7-blank-Vide-outline3" style:family="presentation" style:parent-style-name="Master1-Layout7-blank-Vide-outline2">
      <style:paragraph-properties fo:margin-top="0cm" fo:margin-bottom="0.3cm"/>
      <style:text-properties fo:font-size="24pt" style:font-size-asian="24pt" style:font-size-complex="24pt"/>
    </style:style>
    <style:style style:name="Master1-Layout7-blank-Vide-outline4" style:family="presentation" style:parent-style-name="Master1-Layout7-blank-Vide-outline3">
      <style:paragraph-properties fo:margin-top="0cm" fo:margin-bottom="0.2cm"/>
      <style:text-properties fo:font-size="20pt" style:font-size-asian="20pt" style:font-size-complex="20pt"/>
    </style:style>
    <style:style style:name="Master1-Layout7-blank-Vide-outline5" style:family="presentation" style:parent-style-name="Master1-Layout7-blank-Vide-outline4">
      <style:paragraph-properties fo:margin-top="0cm" fo:margin-bottom="0.1cm"/>
      <style:text-properties fo:font-size="20pt" style:font-size-asian="20pt" style:font-size-complex="20pt"/>
    </style:style>
    <style:style style:name="Master1-Layout7-blank-Vide-outline6" style:family="presentation" style:parent-style-name="Master1-Layout7-blank-Vide-outline5">
      <style:paragraph-properties fo:margin-top="0cm" fo:margin-bottom="0.1cm"/>
      <style:text-properties fo:font-size="20pt" style:font-size-asian="20pt" style:font-size-complex="20pt"/>
    </style:style>
    <style:style style:name="Master1-Layout7-blank-Vide-outline7" style:family="presentation" style:parent-style-name="Master1-Layout7-blank-Vide-outline6">
      <style:paragraph-properties fo:margin-top="0cm" fo:margin-bottom="0.1cm"/>
      <style:text-properties fo:font-size="20pt" style:font-size-asian="20pt" style:font-size-complex="20pt"/>
    </style:style>
    <style:style style:name="Master1-Layout7-blank-Vide-outline8" style:family="presentation" style:parent-style-name="Master1-Layout7-blank-Vide-outline7">
      <style:paragraph-properties fo:margin-top="0cm" fo:margin-bottom="0.1cm"/>
      <style:text-properties fo:font-size="20pt" style:font-size-asian="20pt" style:font-size-complex="20pt"/>
    </style:style>
    <style:style style:name="Master1-Layout7-blank-Vide-outline9" style:family="presentation" style:parent-style-name="Master1-Layout7-blank-Vide-outline8">
      <style:paragraph-properties fo:margin-top="0cm" fo:margin-bottom="0.1cm"/>
      <style:text-properties fo:font-size="20pt" style:font-size-asian="20pt" style:font-size-complex="20pt"/>
    </style:style>
    <style:style style:name="Master1-Layout7-blank-Vide-subtitle" style:family="presentation">
      <style:graphic-properties draw:stroke="none" draw:fill="none" draw:textarea-vertical-align="middle">
        <text:list-style style:name="Master1-Layout7-blank-Vide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7-blank-Vide-title" style:family="presentation">
      <style:graphic-properties draw:stroke="none" draw:fill="none" draw:textarea-vertical-align="middle">
        <text:list-style style:name="Master1-Layout7-blank-Vide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8-objTx-Contenu-avec-légende-background" style:family="presentation">
      <style:graphic-properties draw:stroke="none" draw:fill="solid" draw:fill-color="#ffffff" draw:fill-image-name="a351" style:repeat="stretch"/>
      <style:text-properties style:letter-kerning="true"/>
    </style:style>
    <style:style style:name="Master1-Layout8-objTx-Contenu-avec-légende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8-objTx-Contenu-avec-légende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8-objTx-Contenu-avec-légende-outline1" style:family="presentation">
      <style:graphic-properties draw:stroke="none" draw:fill="none">
        <text:list-style style:name="Master1-Layout8-objTx-Contenu-avec-légende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8-objTx-Contenu-avec-légende-outline2" style:family="presentation" style:parent-style-name="Master1-Layout8-objTx-Contenu-avec-légende-outline1">
      <style:paragraph-properties fo:margin-top="0cm" fo:margin-bottom="0.4cm"/>
      <style:text-properties fo:font-size="28pt" style:font-size-asian="28pt" style:font-size-complex="28pt"/>
    </style:style>
    <style:style style:name="Master1-Layout8-objTx-Contenu-avec-légende-outline3" style:family="presentation" style:parent-style-name="Master1-Layout8-objTx-Contenu-avec-légende-outline2">
      <style:paragraph-properties fo:margin-top="0cm" fo:margin-bottom="0.3cm"/>
      <style:text-properties fo:font-size="24pt" style:font-size-asian="24pt" style:font-size-complex="24pt"/>
    </style:style>
    <style:style style:name="Master1-Layout8-objTx-Contenu-avec-légende-outline4" style:family="presentation" style:parent-style-name="Master1-Layout8-objTx-Contenu-avec-légende-outline3">
      <style:paragraph-properties fo:margin-top="0cm" fo:margin-bottom="0.2cm"/>
      <style:text-properties fo:font-size="20pt" style:font-size-asian="20pt" style:font-size-complex="20pt"/>
    </style:style>
    <style:style style:name="Master1-Layout8-objTx-Contenu-avec-légende-outline5" style:family="presentation" style:parent-style-name="Master1-Layout8-objTx-Contenu-avec-légende-outline4">
      <style:paragraph-properties fo:margin-top="0cm" fo:margin-bottom="0.1cm"/>
      <style:text-properties fo:font-size="20pt" style:font-size-asian="20pt" style:font-size-complex="20pt"/>
    </style:style>
    <style:style style:name="Master1-Layout8-objTx-Contenu-avec-légende-outline6" style:family="presentation" style:parent-style-name="Master1-Layout8-objTx-Contenu-avec-légende-outline5">
      <style:paragraph-properties fo:margin-top="0cm" fo:margin-bottom="0.1cm"/>
      <style:text-properties fo:font-size="20pt" style:font-size-asian="20pt" style:font-size-complex="20pt"/>
    </style:style>
    <style:style style:name="Master1-Layout8-objTx-Contenu-avec-légende-outline7" style:family="presentation" style:parent-style-name="Master1-Layout8-objTx-Contenu-avec-légende-outline6">
      <style:paragraph-properties fo:margin-top="0cm" fo:margin-bottom="0.1cm"/>
      <style:text-properties fo:font-size="20pt" style:font-size-asian="20pt" style:font-size-complex="20pt"/>
    </style:style>
    <style:style style:name="Master1-Layout8-objTx-Contenu-avec-légende-outline8" style:family="presentation" style:parent-style-name="Master1-Layout8-objTx-Contenu-avec-légende-outline7">
      <style:paragraph-properties fo:margin-top="0cm" fo:margin-bottom="0.1cm"/>
      <style:text-properties fo:font-size="20pt" style:font-size-asian="20pt" style:font-size-complex="20pt"/>
    </style:style>
    <style:style style:name="Master1-Layout8-objTx-Contenu-avec-légende-outline9" style:family="presentation" style:parent-style-name="Master1-Layout8-objTx-Contenu-avec-légende-outline8">
      <style:paragraph-properties fo:margin-top="0cm" fo:margin-bottom="0.1cm"/>
      <style:text-properties fo:font-size="20pt" style:font-size-asian="20pt" style:font-size-complex="20pt"/>
    </style:style>
    <style:style style:name="Master1-Layout8-objTx-Contenu-avec-légende-subtitle" style:family="presentation">
      <style:graphic-properties draw:stroke="none" draw:fill="none" draw:textarea-vertical-align="middle">
        <text:list-style style:name="Master1-Layout8-objTx-Contenu-avec-légende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8-objTx-Contenu-avec-légende-title" style:family="presentation">
      <style:graphic-properties draw:stroke="none" draw:fill="none" draw:textarea-vertical-align="middle">
        <text:list-style style:name="Master1-Layout8-objTx-Contenu-avec-légende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9-picTx-Image-avec-légende-background" style:family="presentation">
      <style:graphic-properties draw:stroke="none" draw:fill="solid" draw:fill-color="#ffffff" draw:fill-image-name="a401" style:repeat="stretch"/>
      <style:text-properties style:letter-kerning="true"/>
    </style:style>
    <style:style style:name="Master1-Layout9-picTx-Image-avec-légende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9-picTx-Image-avec-légende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9-picTx-Image-avec-légende-outline1" style:family="presentation">
      <style:graphic-properties draw:stroke="none" draw:fill="none">
        <text:list-style style:name="Master1-Layout9-picTx-Image-avec-légende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9-picTx-Image-avec-légende-outline2" style:family="presentation" style:parent-style-name="Master1-Layout9-picTx-Image-avec-légende-outline1">
      <style:paragraph-properties fo:margin-top="0cm" fo:margin-bottom="0.4cm"/>
      <style:text-properties fo:font-size="28pt" style:font-size-asian="28pt" style:font-size-complex="28pt"/>
    </style:style>
    <style:style style:name="Master1-Layout9-picTx-Image-avec-légende-outline3" style:family="presentation" style:parent-style-name="Master1-Layout9-picTx-Image-avec-légende-outline2">
      <style:paragraph-properties fo:margin-top="0cm" fo:margin-bottom="0.3cm"/>
      <style:text-properties fo:font-size="24pt" style:font-size-asian="24pt" style:font-size-complex="24pt"/>
    </style:style>
    <style:style style:name="Master1-Layout9-picTx-Image-avec-légende-outline4" style:family="presentation" style:parent-style-name="Master1-Layout9-picTx-Image-avec-légende-outline3">
      <style:paragraph-properties fo:margin-top="0cm" fo:margin-bottom="0.2cm"/>
      <style:text-properties fo:font-size="20pt" style:font-size-asian="20pt" style:font-size-complex="20pt"/>
    </style:style>
    <style:style style:name="Master1-Layout9-picTx-Image-avec-légende-outline5" style:family="presentation" style:parent-style-name="Master1-Layout9-picTx-Image-avec-légende-outline4">
      <style:paragraph-properties fo:margin-top="0cm" fo:margin-bottom="0.1cm"/>
      <style:text-properties fo:font-size="20pt" style:font-size-asian="20pt" style:font-size-complex="20pt"/>
    </style:style>
    <style:style style:name="Master1-Layout9-picTx-Image-avec-légende-outline6" style:family="presentation" style:parent-style-name="Master1-Layout9-picTx-Image-avec-légende-outline5">
      <style:paragraph-properties fo:margin-top="0cm" fo:margin-bottom="0.1cm"/>
      <style:text-properties fo:font-size="20pt" style:font-size-asian="20pt" style:font-size-complex="20pt"/>
    </style:style>
    <style:style style:name="Master1-Layout9-picTx-Image-avec-légende-outline7" style:family="presentation" style:parent-style-name="Master1-Layout9-picTx-Image-avec-légende-outline6">
      <style:paragraph-properties fo:margin-top="0cm" fo:margin-bottom="0.1cm"/>
      <style:text-properties fo:font-size="20pt" style:font-size-asian="20pt" style:font-size-complex="20pt"/>
    </style:style>
    <style:style style:name="Master1-Layout9-picTx-Image-avec-légende-outline8" style:family="presentation" style:parent-style-name="Master1-Layout9-picTx-Image-avec-légende-outline7">
      <style:paragraph-properties fo:margin-top="0cm" fo:margin-bottom="0.1cm"/>
      <style:text-properties fo:font-size="20pt" style:font-size-asian="20pt" style:font-size-complex="20pt"/>
    </style:style>
    <style:style style:name="Master1-Layout9-picTx-Image-avec-légende-outline9" style:family="presentation" style:parent-style-name="Master1-Layout9-picTx-Image-avec-légende-outline8">
      <style:paragraph-properties fo:margin-top="0cm" fo:margin-bottom="0.1cm"/>
      <style:text-properties fo:font-size="20pt" style:font-size-asian="20pt" style:font-size-complex="20pt"/>
    </style:style>
    <style:style style:name="Master1-Layout9-picTx-Image-avec-légende-subtitle" style:family="presentation">
      <style:graphic-properties draw:stroke="none" draw:fill="none" draw:textarea-vertical-align="middle">
        <text:list-style style:name="Master1-Layout9-picTx-Image-avec-légende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9-picTx-Image-avec-légende-title" style:family="presentation">
      <style:graphic-properties draw:stroke="none" draw:fill="none" draw:textarea-vertical-align="middle">
        <text:list-style style:name="Master1-Layout9-picTx-Image-avec-légende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10-vertTx-Titre-et-texte-vertical-background" style:family="presentation">
      <style:graphic-properties draw:stroke="none" draw:fill="solid" draw:fill-color="#ffffff" draw:fill-image-name="a439" style:repeat="stretch"/>
      <style:text-properties style:letter-kerning="true"/>
    </style:style>
    <style:style style:name="Master1-Layout10-vertTx-Titre-et-texte-vertical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10-vertTx-Titre-et-texte-vertical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10-vertTx-Titre-et-texte-vertical-outline1" style:family="presentation">
      <style:graphic-properties draw:stroke="none" draw:fill="none">
        <text:list-style style:name="Master1-Layout10-vertTx-Titre-et-texte-vertical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10-vertTx-Titre-et-texte-vertical-outline2" style:family="presentation" style:parent-style-name="Master1-Layout10-vertTx-Titre-et-texte-vertical-outline1">
      <style:paragraph-properties fo:margin-top="0cm" fo:margin-bottom="0.4cm"/>
      <style:text-properties fo:font-size="28pt" style:font-size-asian="28pt" style:font-size-complex="28pt"/>
    </style:style>
    <style:style style:name="Master1-Layout10-vertTx-Titre-et-texte-vertical-outline3" style:family="presentation" style:parent-style-name="Master1-Layout10-vertTx-Titre-et-texte-vertical-outline2">
      <style:paragraph-properties fo:margin-top="0cm" fo:margin-bottom="0.3cm"/>
      <style:text-properties fo:font-size="24pt" style:font-size-asian="24pt" style:font-size-complex="24pt"/>
    </style:style>
    <style:style style:name="Master1-Layout10-vertTx-Titre-et-texte-vertical-outline4" style:family="presentation" style:parent-style-name="Master1-Layout10-vertTx-Titre-et-texte-vertical-outline3">
      <style:paragraph-properties fo:margin-top="0cm" fo:margin-bottom="0.2cm"/>
      <style:text-properties fo:font-size="20pt" style:font-size-asian="20pt" style:font-size-complex="20pt"/>
    </style:style>
    <style:style style:name="Master1-Layout10-vertTx-Titre-et-texte-vertical-outline5" style:family="presentation" style:parent-style-name="Master1-Layout10-vertTx-Titre-et-texte-vertical-outline4">
      <style:paragraph-properties fo:margin-top="0cm" fo:margin-bottom="0.1cm"/>
      <style:text-properties fo:font-size="20pt" style:font-size-asian="20pt" style:font-size-complex="20pt"/>
    </style:style>
    <style:style style:name="Master1-Layout10-vertTx-Titre-et-texte-vertical-outline6" style:family="presentation" style:parent-style-name="Master1-Layout10-vertTx-Titre-et-texte-vertical-outline5">
      <style:paragraph-properties fo:margin-top="0cm" fo:margin-bottom="0.1cm"/>
      <style:text-properties fo:font-size="20pt" style:font-size-asian="20pt" style:font-size-complex="20pt"/>
    </style:style>
    <style:style style:name="Master1-Layout10-vertTx-Titre-et-texte-vertical-outline7" style:family="presentation" style:parent-style-name="Master1-Layout10-vertTx-Titre-et-texte-vertical-outline6">
      <style:paragraph-properties fo:margin-top="0cm" fo:margin-bottom="0.1cm"/>
      <style:text-properties fo:font-size="20pt" style:font-size-asian="20pt" style:font-size-complex="20pt"/>
    </style:style>
    <style:style style:name="Master1-Layout10-vertTx-Titre-et-texte-vertical-outline8" style:family="presentation" style:parent-style-name="Master1-Layout10-vertTx-Titre-et-texte-vertical-outline7">
      <style:paragraph-properties fo:margin-top="0cm" fo:margin-bottom="0.1cm"/>
      <style:text-properties fo:font-size="20pt" style:font-size-asian="20pt" style:font-size-complex="20pt"/>
    </style:style>
    <style:style style:name="Master1-Layout10-vertTx-Titre-et-texte-vertical-outline9" style:family="presentation" style:parent-style-name="Master1-Layout10-vertTx-Titre-et-texte-vertical-outline8">
      <style:paragraph-properties fo:margin-top="0cm" fo:margin-bottom="0.1cm"/>
      <style:text-properties fo:font-size="20pt" style:font-size-asian="20pt" style:font-size-complex="20pt"/>
    </style:style>
    <style:style style:name="Master1-Layout10-vertTx-Titre-et-texte-vertical-subtitle" style:family="presentation">
      <style:graphic-properties draw:stroke="none" draw:fill="none" draw:textarea-vertical-align="middle">
        <text:list-style style:name="Master1-Layout10-vertTx-Titre-et-texte-vertical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10-vertTx-Titre-et-texte-vertical-title" style:family="presentation">
      <style:graphic-properties draw:stroke="none" draw:fill="none" draw:textarea-vertical-align="middle">
        <text:list-style style:name="Master1-Layout10-vertTx-Titre-et-texte-vertical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style style:name="Master1-Layout11-vertTitleAndTx-Titre-vertical-et-texte-background" style:family="presentation">
      <style:graphic-properties draw:stroke="none" draw:fill="solid" draw:fill-color="#ffffff" draw:fill-image-name="a486" style:repeat="stretch"/>
      <style:text-properties style:letter-kerning="true"/>
    </style:style>
    <style:style style:name="Master1-Layout11-vertTitleAndTx-Titre-vertical-et-texte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Master1-Layout11-vertTitleAndTx-Titre-vertical-et-texte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icrosoft YaHei'" style:font-family-generic-asian="system" style:font-pitch-asian="variable" style:font-size-asian="20pt" style:font-style-asian="normal" style:font-weight-asian="normal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Master1-Layout11-vertTitleAndTx-Titre-vertical-et-texte-outline1" style:family="presentation">
      <style:graphic-properties draw:stroke="none" draw:fill="none">
        <text:list-style style:name="Master1-Layout11-vertTitleAndTx-Titre-vertical-et-texte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11-vertTitleAndTx-Titre-vertical-et-texte-outline2" style:family="presentation" style:parent-style-name="Master1-Layout11-vertTitleAndTx-Titre-vertical-et-texte-outline1">
      <style:paragraph-properties fo:margin-top="0cm" fo:margin-bottom="0.4cm"/>
      <style:text-properties fo:font-size="28pt" style:font-size-asian="28pt" style:font-size-complex="28pt"/>
    </style:style>
    <style:style style:name="Master1-Layout11-vertTitleAndTx-Titre-vertical-et-texte-outline3" style:family="presentation" style:parent-style-name="Master1-Layout11-vertTitleAndTx-Titre-vertical-et-texte-outline2">
      <style:paragraph-properties fo:margin-top="0cm" fo:margin-bottom="0.3cm"/>
      <style:text-properties fo:font-size="24pt" style:font-size-asian="24pt" style:font-size-complex="24pt"/>
    </style:style>
    <style:style style:name="Master1-Layout11-vertTitleAndTx-Titre-vertical-et-texte-outline4" style:family="presentation" style:parent-style-name="Master1-Layout11-vertTitleAndTx-Titre-vertical-et-texte-outline3">
      <style:paragraph-properties fo:margin-top="0cm" fo:margin-bottom="0.2cm"/>
      <style:text-properties fo:font-size="20pt" style:font-size-asian="20pt" style:font-size-complex="20pt"/>
    </style:style>
    <style:style style:name="Master1-Layout11-vertTitleAndTx-Titre-vertical-et-texte-outline5" style:family="presentation" style:parent-style-name="Master1-Layout11-vertTitleAndTx-Titre-vertical-et-texte-outline4">
      <style:paragraph-properties fo:margin-top="0cm" fo:margin-bottom="0.1cm"/>
      <style:text-properties fo:font-size="20pt" style:font-size-asian="20pt" style:font-size-complex="20pt"/>
    </style:style>
    <style:style style:name="Master1-Layout11-vertTitleAndTx-Titre-vertical-et-texte-outline6" style:family="presentation" style:parent-style-name="Master1-Layout11-vertTitleAndTx-Titre-vertical-et-texte-outline5">
      <style:paragraph-properties fo:margin-top="0cm" fo:margin-bottom="0.1cm"/>
      <style:text-properties fo:font-size="20pt" style:font-size-asian="20pt" style:font-size-complex="20pt"/>
    </style:style>
    <style:style style:name="Master1-Layout11-vertTitleAndTx-Titre-vertical-et-texte-outline7" style:family="presentation" style:parent-style-name="Master1-Layout11-vertTitleAndTx-Titre-vertical-et-texte-outline6">
      <style:paragraph-properties fo:margin-top="0cm" fo:margin-bottom="0.1cm"/>
      <style:text-properties fo:font-size="20pt" style:font-size-asian="20pt" style:font-size-complex="20pt"/>
    </style:style>
    <style:style style:name="Master1-Layout11-vertTitleAndTx-Titre-vertical-et-texte-outline8" style:family="presentation" style:parent-style-name="Master1-Layout11-vertTitleAndTx-Titre-vertical-et-texte-outline7">
      <style:paragraph-properties fo:margin-top="0cm" fo:margin-bottom="0.1cm"/>
      <style:text-properties fo:font-size="20pt" style:font-size-asian="20pt" style:font-size-complex="20pt"/>
    </style:style>
    <style:style style:name="Master1-Layout11-vertTitleAndTx-Titre-vertical-et-texte-outline9" style:family="presentation" style:parent-style-name="Master1-Layout11-vertTitleAndTx-Titre-vertical-et-texte-outline8">
      <style:paragraph-properties fo:margin-top="0cm" fo:margin-bottom="0.1cm"/>
      <style:text-properties fo:font-size="20pt" style:font-size-asian="20pt" style:font-size-complex="20pt"/>
    </style:style>
    <style:style style:name="Master1-Layout11-vertTitleAndTx-Titre-vertical-et-texte-subtitle" style:family="presentation">
      <style:graphic-properties draw:stroke="none" draw:fill="none" draw:textarea-vertical-align="middle">
        <text:list-style style:name="Master1-Layout11-vertTitleAndTx-Titre-vertical-et-texte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icrosoft YaHei'" style:font-family-generic-asian="system" style:font-pitch-asian="variable" style:font-size-asian="32pt" style:font-style-asian="normal" style:font-weight-asian="normal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Master1-Layout11-vertTitleAndTx-Titre-vertical-et-texte-title" style:family="presentation">
      <style:graphic-properties draw:stroke="none" draw:fill="none" draw:textarea-vertical-align="middle">
        <text:list-style style:name="Master1-Layout11-vertTitleAndTx-Titre-vertical-et-texte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icrosoft YaHei'" style:font-family-generic-asian="system" style:font-pitch-asian="variable" style:font-size-asian="44pt" style:font-style-asian="normal" style:font-weight-asian="normal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presentation-page-layout style:name="AL0T26">
      <presentation:placeholder presentation:object="handout" svg:x="2.058cm" svg:y="1.743cm" svg:width="10.556cm" svg:height="-0.233cm"/>
      <presentation:placeholder presentation:object="handout" svg:x="15.414cm" svg:y="1.743cm" svg:width="10.556cm" svg:height="-0.233cm"/>
      <presentation:placeholder presentation:object="handout" svg:x="2.058cm" svg:y="3.612cm" svg:width="10.556cm" svg:height="-0.233cm"/>
      <presentation:placeholder presentation:object="handout" svg:x="15.414cm" svg:y="3.612cm" svg:width="10.556cm" svg:height="-0.233cm"/>
      <presentation:placeholder presentation:object="handout" svg:x="2.058cm" svg:y="5.481cm" svg:width="10.556cm" svg:height="-0.233cm"/>
      <presentation:placeholder presentation:object="handout" svg:x="15.414cm" svg:y="5.481cm" svg:width="10.556cm" svg:height="-0.233cm"/>
    </style:presentation-page-layout>
    <style:presentation-page-layout style:name="AL1T13">
      <presentation:placeholder presentation:object="title" svg:x="2.058cm" svg:y="1.743cm" svg:width="23.912cm" svg:height="3.507cm"/>
      <presentation:placeholder presentation:object="object" svg:x="2.058cm" svg:y="5.838cm" svg:width="11.67cm" svg:height="13.23cm"/>
      <presentation:placeholder presentation:object="outline" svg:x="14.311cm" svg:y="5.838cm" svg:width="-0.585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0.999cm" fo:page-height="29.699cm" style:print-orientation="portrait"/>
    </style:page-layout>
    <style:page-layout style:name="PM1">
      <style:page-layout-properties fo:margin-top="0cm" fo:margin-bottom="0cm" fo:margin-left="0cm" fo:margin-right="0cm" fo:page-width="28.002cm" fo:page-height="20.999cm" style:print-orientation="landscape"/>
    </style:page-layout>
    <style:style style:name="Mdp1" style:family="drawing-page">
      <style:drawing-page-properties draw:background-size="border" draw:fill="solid" draw:fill-color="#ffffff" draw:fill-image-name="a0" style:repeat="stretch"/>
    </style:style>
    <style:style style:name="Mdp2" style:family="drawing-page">
      <style:drawing-page-properties draw:background-size="border" draw:fill="solid" draw:fill-color="#ffffff" draw:fill-image-name="a47" style:repeat="stretch"/>
    </style:style>
    <style:style style:name="Mdp3" style:family="drawing-page">
      <style:drawing-page-properties draw:background-size="border" draw:fill="solid" draw:fill-color="#ffffff" draw:fill-image-name="a81" style:repeat="stretch"/>
    </style:style>
    <style:style style:name="Mdp4" style:family="drawing-page">
      <style:drawing-page-properties draw:background-size="border" draw:fill="solid" draw:fill-color="#ffffff" draw:fill-image-name="a127" style:repeat="stretch"/>
    </style:style>
    <style:style style:name="Mdp5" style:family="drawing-page">
      <style:drawing-page-properties draw:background-size="border" draw:fill="solid" draw:fill-color="#ffffff" draw:fill-image-name="a162" style:repeat="stretch"/>
    </style:style>
    <style:style style:name="Mdp6" style:family="drawing-page">
      <style:drawing-page-properties draw:background-size="border" draw:fill="solid" draw:fill-color="#ffffff" draw:fill-image-name="a223" style:repeat="stretch"/>
    </style:style>
    <style:style style:name="Mdp7" style:family="drawing-page">
      <style:drawing-page-properties draw:background-size="border" draw:fill="solid" draw:fill-color="#ffffff" draw:fill-image-name="a292" style:repeat="stretch"/>
    </style:style>
    <style:style style:name="Mdp8" style:family="drawing-page">
      <style:drawing-page-properties draw:background-size="border" draw:fill="solid" draw:fill-color="#ffffff" draw:fill-image-name="a323" style:repeat="stretch"/>
    </style:style>
    <style:style style:name="Mdp9" style:family="drawing-page">
      <style:drawing-page-properties draw:background-size="border" draw:fill="solid" draw:fill-color="#ffffff" draw:fill-image-name="a351" style:repeat="stretch"/>
    </style:style>
    <style:style style:name="Mdp10" style:family="drawing-page">
      <style:drawing-page-properties draw:background-size="border" draw:fill="solid" draw:fill-color="#ffffff" draw:fill-image-name="a401" style:repeat="stretch"/>
    </style:style>
    <style:style style:name="Mdp11" style:family="drawing-page">
      <style:drawing-page-properties draw:background-size="border" draw:fill="solid" draw:fill-color="#ffffff" draw:fill-image-name="a439" style:repeat="stretch"/>
    </style:style>
    <style:style style:name="Mdp12" style:family="drawing-page">
      <style:drawing-page-properties draw:background-size="border" draw:fill="solid" draw:fill-color="#ffffff" draw:fill-image-name="a486" style:repeat="stretch"/>
    </style:style>
    <style:style style:name="Mdp13" style:family="drawing-page">
      <style:drawing-page-properties presentation:display-header="false" presentation:display-footer="false" presentation:display-page-number="false" presentation:display-date-time="false"/>
    </style:style>
    <style:style style:name="Mgr1" style:family="graphic" style:parent-style-name="standard">
      <style:graphic-properties draw:stroke="none" draw:fill="none" draw:textarea-horizontal-align="left" draw:textarea-vertical-align="top" draw:auto-grow-height="false" draw:auto-grow-width="false" fo:padding-top="0.125cm" fo:padding-bottom="0.125cm" fo:padding-left="0.25cm" fo:padding-right="0.25cm" fo:wrap-option="no-wrap"/>
    </style:style>
    <style:style style:name="Mgr2" style:family="graphic" style:parent-style-name="standard">
      <style:graphic-properties draw:stroke="none" draw:fill="none" draw:textarea-horizontal-align="left" draw:textarea-vertical-align="bottom" draw:auto-grow-height="false" draw:auto-grow-width="false" fo:padding-top="0.125cm" fo:padding-bottom="0.125cm" fo:padding-left="0.25cm" fo:padding-right="0.25cm" fo:wrap-option="no-wrap"/>
    </style:style>
    <style:style style:name="Mpr1" style:family="presentation" style:parent-style-name="Master1-Standard-title">
      <style:graphic-properties draw:stroke="none" draw:fill="none" draw:textarea-horizontal-align="center" draw:textarea-vertical-align="middle" draw:auto-grow-height="false" draw:auto-grow-width="false" fo:padding-top="0cm" fo:padding-bottom="0cm" fo:padding-left="0cm" fo:padding-right="0cm" fo:wrap-option="wrap"/>
    </style:style>
    <style:style style:name="Mpr2" style:family="presentation" style:parent-style-name="Master1-Standard-outline1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3" style:family="presentation" style:parent-style-name="Master1-Standard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4" style:family="presentation" style:parent-style-name="Master1-Standard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5" style:family="presentation" style:parent-style-name="Master1-Standard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6" style:family="presentation" style:parent-style-name="Master1-Standard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7" style:family="presentation" style:parent-style-name="Master1-Layout1-title-Diapositive-de-titre-title">
      <style:graphic-properties draw:stroke="none" draw:fill="none" draw:textarea-horizontal-align="center" draw:textarea-vertical-align="bottom" draw:auto-grow-height="false" draw:auto-grow-width="false" fo:padding-top="0cm" fo:padding-bottom="0cm" fo:padding-left="0cm" fo:padding-right="0cm" fo:wrap-option="wrap"/>
    </style:style>
    <style:style style:name="Mpr8" style:family="presentation" style:parent-style-name="Master1-Layout1-title-Diapositive-de-titre-subtitle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9" style:family="presentation" style:parent-style-name="Master1-Layout1-title-Diapositive-de-titre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10" style:family="presentation" style:parent-style-name="Master1-Layout1-title-Diapositive-de-titre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11" style:family="presentation" style:parent-style-name="Master1-Layout1-title-Diapositive-de-titre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12" style:family="presentation" style:parent-style-name="Master1-Layout1-title-Diapositive-de-titre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13" style:family="presentation" style:parent-style-name="Master1-Layout2-obj-Titre-et-contenu-title">
      <style:graphic-properties draw:stroke="none" draw:fill="none" draw:textarea-horizontal-align="center" draw:textarea-vertical-align="middle" draw:auto-grow-height="false" draw:auto-grow-width="false" fo:padding-top="0cm" fo:padding-bottom="0cm" fo:padding-left="0cm" fo:padding-right="0cm" fo:wrap-option="wrap"/>
    </style:style>
    <style:style style:name="Mpr14" style:family="presentation" style:parent-style-name="Master1-Layout2-obj-Titre-et-contenu-title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15" style:family="presentation" style:parent-style-name="Master1-Layout2-obj-Titre-et-contenu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16" style:family="presentation" style:parent-style-name="Master1-Layout2-obj-Titre-et-contenu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17" style:family="presentation" style:parent-style-name="Master1-Layout2-obj-Titre-et-contenu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18" style:family="presentation" style:parent-style-name="Master1-Layout2-obj-Titre-et-contenu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19" style:family="presentation" style:parent-style-name="Master1-Layout3-secHead-Titre-de-section-title">
      <style:graphic-properties draw:stroke="none" draw:fill="none" draw:textarea-horizontal-align="center" draw:textarea-vertical-align="bottom" draw:auto-grow-height="false" draw:auto-grow-width="false" fo:padding-top="0cm" fo:padding-bottom="0cm" fo:padding-left="0cm" fo:padding-right="0cm" fo:wrap-option="wrap"/>
    </style:style>
    <style:style style:name="Mpr20" style:family="presentation" style:parent-style-name="Master1-Layout3-secHead-Titre-de-section-outline1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21" style:family="presentation" style:parent-style-name="Master1-Layout3-secHead-Titre-de-section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22" style:family="presentation" style:parent-style-name="Master1-Layout3-secHead-Titre-de-section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23" style:family="presentation" style:parent-style-name="Master1-Layout3-secHead-Titre-de-section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24" style:family="presentation" style:parent-style-name="Master1-Layout3-secHead-Titre-de-section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25" style:family="presentation" style:parent-style-name="Master1-Layout4-twoObj-Deux-contenus-title">
      <style:graphic-properties draw:stroke="none" draw:fill="none" draw:textarea-horizontal-align="center" draw:textarea-vertical-align="middle" draw:auto-grow-height="false" draw:auto-grow-width="false" fo:padding-top="0cm" fo:padding-bottom="0cm" fo:padding-left="0cm" fo:padding-right="0cm" fo:wrap-option="wrap"/>
    </style:style>
    <style:style style:name="Mpr26" style:family="presentation" style:parent-style-name="Master1-Layout4-twoObj-Deux-contenus-title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27" style:family="presentation" style:parent-style-name="Master1-Layout4-twoObj-Deux-contenus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28" style:family="presentation" style:parent-style-name="Master1-Layout4-twoObj-Deux-contenus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29" style:family="presentation" style:parent-style-name="Master1-Layout4-twoObj-Deux-contenus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30" style:family="presentation" style:parent-style-name="Master1-Layout4-twoObj-Deux-contenus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31" style:family="presentation" style:parent-style-name="Master1-Layout5-twoTxTwoObj-Comparaison-title">
      <style:graphic-properties draw:stroke="none" draw:fill="none" draw:textarea-horizontal-align="center" draw:textarea-vertical-align="middle" draw:auto-grow-height="false" draw:auto-grow-width="false" fo:padding-top="0cm" fo:padding-bottom="0cm" fo:padding-left="0cm" fo:padding-right="0cm" fo:wrap-option="wrap"/>
    </style:style>
    <style:style style:name="Mpr32" style:family="presentation" style:parent-style-name="Master1-Layout5-twoTxTwoObj-Comparaison-outline1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33" style:family="presentation" style:parent-style-name="Master1-Layout5-twoTxTwoObj-Comparaison-title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34" style:family="presentation" style:parent-style-name="Master1-Layout5-twoTxTwoObj-Comparaison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35" style:family="presentation" style:parent-style-name="Master1-Layout5-twoTxTwoObj-Comparaison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36" style:family="presentation" style:parent-style-name="Master1-Layout5-twoTxTwoObj-Comparaison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37" style:family="presentation" style:parent-style-name="Master1-Layout5-twoTxTwoObj-Comparaison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38" style:family="presentation" style:parent-style-name="Master1-Layout6-titleOnly-Titre-seul-title">
      <style:graphic-properties draw:stroke="none" draw:fill="none" draw:textarea-horizontal-align="center" draw:textarea-vertical-align="middle" draw:auto-grow-height="false" draw:auto-grow-width="false" fo:padding-top="0cm" fo:padding-bottom="0cm" fo:padding-left="0cm" fo:padding-right="0cm" fo:wrap-option="wrap"/>
    </style:style>
    <style:style style:name="Mpr39" style:family="presentation" style:parent-style-name="Master1-Layout6-titleOnly-Titre-seul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40" style:family="presentation" style:parent-style-name="Master1-Layout6-titleOnly-Titre-seul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41" style:family="presentation" style:parent-style-name="Master1-Layout6-titleOnly-Titre-seul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42" style:family="presentation" style:parent-style-name="Master1-Layout6-titleOnly-Titre-seul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43" style:family="presentation" style:parent-style-name="Master1-Layout7-blank-Vide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44" style:family="presentation" style:parent-style-name="Master1-Layout7-blank-Vide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45" style:family="presentation" style:parent-style-name="Master1-Layout7-blank-Vide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46" style:family="presentation" style:parent-style-name="Master1-Layout7-blank-Vide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47" style:family="presentation" style:parent-style-name="Master1-Layout8-objTx-Contenu-avec-légende-title">
      <style:graphic-properties draw:stroke="none" draw:fill="none" draw:textarea-horizontal-align="center" draw:textarea-vertical-align="bottom" draw:auto-grow-height="false" draw:auto-grow-width="false" fo:padding-top="0cm" fo:padding-bottom="0cm" fo:padding-left="0cm" fo:padding-right="0cm" fo:wrap-option="wrap"/>
    </style:style>
    <style:style style:name="Mpr48" style:family="presentation" style:parent-style-name="Master1-Layout8-objTx-Contenu-avec-légende-title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49" style:family="presentation" style:parent-style-name="Master1-Layout8-objTx-Contenu-avec-légende-outline1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50" style:family="presentation" style:parent-style-name="Master1-Layout8-objTx-Contenu-avec-légende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51" style:family="presentation" style:parent-style-name="Master1-Layout8-objTx-Contenu-avec-légende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52" style:family="presentation" style:parent-style-name="Master1-Layout8-objTx-Contenu-avec-légende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53" style:family="presentation" style:parent-style-name="Master1-Layout8-objTx-Contenu-avec-légende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54" style:family="presentation" style:parent-style-name="Master1-Layout9-picTx-Image-avec-légende-title">
      <style:graphic-properties draw:stroke="none" draw:fill="none" draw:textarea-horizontal-align="center" draw:textarea-vertical-align="bottom" draw:auto-grow-height="false" draw:auto-grow-width="false" fo:padding-top="0cm" fo:padding-bottom="0cm" fo:padding-left="0cm" fo:padding-right="0cm" fo:wrap-option="wrap"/>
    </style:style>
    <style:style style:name="Mpr55" style:family="presentation" style:parent-style-name="Master1-Layout9-picTx-Image-avec-légende-title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56" style:family="presentation" style:parent-style-name="Master1-Layout9-picTx-Image-avec-légende-outline1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57" style:family="presentation" style:parent-style-name="Master1-Layout9-picTx-Image-avec-légende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58" style:family="presentation" style:parent-style-name="Master1-Layout9-picTx-Image-avec-légende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59" style:family="presentation" style:parent-style-name="Master1-Layout9-picTx-Image-avec-légende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60" style:family="presentation" style:parent-style-name="Master1-Layout9-picTx-Image-avec-légende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61" style:family="presentation" style:parent-style-name="Master1-Layout10-vertTx-Titre-et-texte-vertical-title">
      <style:graphic-properties draw:stroke="none" draw:fill="none" draw:textarea-horizontal-align="center" draw:textarea-vertical-align="middle" draw:auto-grow-height="false" draw:auto-grow-width="false" fo:padding-top="0cm" fo:padding-bottom="0cm" fo:padding-left="0cm" fo:padding-right="0cm" fo:wrap-option="wrap"/>
    </style:style>
    <style:style style:name="Mpr62" style:family="presentation" style:parent-style-name="Master1-Layout10-vertTx-Titre-et-texte-vertical-outline1">
      <style:graphic-properties draw:stroke="none" draw:fill="none" draw:textarea-horizontal-align="right" draw:textarea-vertical-align="top" draw:auto-grow-height="false" draw:auto-grow-width="false" fo:min-width="25.201cm" fo:padding-top="0cm" fo:padding-bottom="0cm" fo:padding-left="0cm" fo:padding-right="0cm" fo:wrap-option="wrap"/>
      <style:paragraph-properties style:writing-mode="tb-rl"/>
    </style:style>
    <style:style style:name="Mpr63" style:family="presentation" style:parent-style-name="Master1-Layout10-vertTx-Titre-et-texte-vertical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64" style:family="presentation" style:parent-style-name="Master1-Layout10-vertTx-Titre-et-texte-vertical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65" style:family="presentation" style:parent-style-name="Master1-Layout10-vertTx-Titre-et-texte-vertical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66" style:family="presentation" style:parent-style-name="Master1-Layout10-vertTx-Titre-et-texte-vertical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r67" style:family="presentation" style:parent-style-name="Master1-Layout11-vertTitleAndTx-Titre-vertical-et-texte-title">
      <style:graphic-properties draw:stroke="none" draw:fill="none" draw:textarea-horizontal-align="center" draw:textarea-vertical-align="middle" draw:auto-grow-height="false" draw:auto-grow-width="false" fo:min-width="25.201cm" fo:padding-top="0cm" fo:padding-bottom="0cm" fo:padding-left="0cm" fo:padding-right="0cm" fo:wrap-option="wrap"/>
      <style:paragraph-properties style:writing-mode="tb-rl"/>
    </style:style>
    <style:style style:name="Mpr68" style:family="presentation" style:parent-style-name="Master1-Layout11-vertTitleAndTx-Titre-vertical-et-texte-outline1">
      <style:graphic-properties draw:stroke="none" draw:fill="none" draw:textarea-horizontal-align="right" draw:textarea-vertical-align="top" draw:auto-grow-height="false" draw:auto-grow-width="false" fo:min-width="25.201cm" fo:padding-top="0cm" fo:padding-bottom="0cm" fo:padding-left="0cm" fo:padding-right="0cm" fo:wrap-option="wrap"/>
      <style:paragraph-properties style:writing-mode="tb-rl"/>
    </style:style>
    <style:style style:name="Mpr69" style:family="presentation" style:parent-style-name="Master1-Layout11-vertTitleAndTx-Titre-vertical-et-texte-backgroundobject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70" style:family="presentation" style:parent-style-name="Master1-Layout11-vertTitleAndTx-Titre-vertical-et-texte-backgroundobjects">
      <style:graphic-properties draw:stroke="none" draw:fill="none" draw:textarea-horizontal-align="center" draw:textarea-vertical-align="top" draw:auto-grow-height="false" draw:auto-grow-width="false" fo:padding-top="0cm" fo:padding-bottom="0cm" fo:padding-left="0cm" fo:padding-right="0cm" fo:wrap-option="wrap"/>
    </style:style>
    <style:style style:name="Mpr71" style:family="presentation" style:parent-style-name="Master1-Layout11-vertTitleAndTx-Titre-vertical-et-texte-notes">
      <style:graphic-properties draw:stroke="none" draw:fill="none" draw:textarea-horizontal-align="left" draw:textarea-vertical-align="top" draw:auto-grow-height="false" draw:auto-grow-width="false" fo:padding-top="0cm" fo:padding-bottom="0cm" fo:padding-left="0cm" fo:padding-right="0cm" fo:wrap-option="wrap"/>
    </style:style>
    <style:style style:name="Mpr72" style:family="presentation" style:parent-style-name="Master1-Layout11-vertTitleAndTx-Titre-vertical-et-texte-backgroundobjects">
      <style:graphic-properties draw:stroke="none" draw:fill="none" draw:textarea-horizontal-align="left" draw:textarea-vertical-align="bottom" draw:auto-grow-height="false" draw:auto-grow-width="false" fo:padding-top="0cm" fo:padding-bottom="0cm" fo:padding-left="0cm" fo:padding-right="0cm" fo:wrap-option="wrap"/>
    </style:style>
    <style:style style:name="MP1" style:family="paragraph">
      <style:paragraph-properties style:writing-mode="lr-tb" style:font-independent-line-spacing="false"/>
    </style:style>
    <style:style style:name="MP2" style:family="paragraph">
      <style:paragraph-properties fo:margin-left="0cm" fo:margin-right="0cm" fo:margin-top="0cm" fo:margin-bottom="0cm" fo:line-height="100%" fo:text-align="end" fo:text-indent="0cm" style:punctuation-wrap="simple" style:writing-mode="lr-tb">
        <style:tab-stops/>
      </style:paragraph-properties>
    </style:style>
    <style:style style:name="MP3" style:family="paragraph">
      <style:paragraph-properties style:writing-mode="lr-tb" style:font-independent-line-spacing="true"/>
    </style:style>
    <style:style style:name="MP4" style:family="paragraph">
      <style:paragraph-properties fo:margin-left="0cm" fo:margin-right="0cm" fo:margin-top="0cm" fo:margin-bottom="0.499cm" fo:line-height="100%" fo:text-indent="0cm" style:punctuation-wrap="simple" style:writing-mode="lr-tb">
        <style:tab-stops/>
      </style:paragraph-properties>
    </style:style>
    <style:style style:name="MP5" style:family="paragraph">
      <style:paragraph-properties fo:margin-left="1.905cm" fo:margin-right="0cm" fo:margin-top="0.176cm" fo:margin-bottom="0cm" fo:line-height="90%" fo:text-align="start" fo:text-indent="-0.635cm" style:punctuation-wrap="hanging" style:writing-mode="lr-tb">
        <style:tab-stops/>
      </style:paragraph-properties>
    </style:style>
    <style:style style:name="MP6" style:family="paragraph">
      <style:paragraph-properties fo:margin-left="3.175cm" fo:margin-right="0cm" fo:margin-top="0.176cm" fo:margin-bottom="0cm" fo:line-height="90%" fo:text-align="start" fo:text-indent="-0.635cm" style:punctuation-wrap="hanging" style:writing-mode="lr-tb">
        <style:tab-stops/>
      </style:paragraph-properties>
    </style:style>
    <style:style style:name="MP7" style:family="paragraph">
      <style:paragraph-properties fo:margin-left="4.445cm" fo:margin-right="0cm" fo:margin-top="0.176cm" fo:margin-bottom="0cm" fo:line-height="90%" fo:text-align="start" fo:text-indent="-0.635cm" style:punctuation-wrap="hanging" style:writing-mode="lr-tb">
        <style:tab-stops/>
      </style:paragraph-properties>
    </style:style>
    <style:style style:name="MP8" style:family="paragraph">
      <style:paragraph-properties fo:margin-left="5.715cm" fo:margin-right="0cm" fo:margin-top="0.176cm" fo:margin-bottom="0cm" fo:line-height="90%" fo:text-align="start" fo:text-indent="-0.635cm" style:punctuation-wrap="hanging" style:writing-mode="lr-tb">
        <style:tab-stops/>
      </style:paragraph-properties>
    </style:style>
    <style:style style:name="MP9" style:family="paragraph">
      <style:paragraph-properties fo:margin-left="0cm" fo:margin-right="0cm" fo:margin-top="0cm" fo:margin-bottom="0cm" fo:line-height="100%" fo:text-align="center" fo:text-indent="0cm" style:punctuation-wrap="simple" style:writing-mode="lr-tb">
        <style:tab-stops/>
      </style:paragraph-properties>
    </style:style>
    <style:style style:name="MP10" style:family="paragraph">
      <style:paragraph-properties fo:margin-left="0cm" fo:margin-right="0cm" fo:margin-top="0cm" fo:margin-bottom="0.499cm" fo:line-height="100%" fo:text-align="center" fo:text-indent="0cm" style:punctuation-wrap="simple" style:writing-mode="lr-tb">
        <style:tab-stops/>
      </style:paragraph-properties>
    </style:style>
    <style:style style:name="MP11" style:family="paragraph">
      <style:paragraph-properties style:writing-mode="tb-rl" style:font-independent-line-spacing="true"/>
    </style:style>
    <style:style style:name="MT1" style:family="text">
      <style:text-properties fo:color="#000000" style:text-line-through-style="none" style:text-position="0% 100%" fo:font-family="Arial" style:font-family-generic="roman" style:font-pitch="variable" fo:font-size="1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14pt" style:font-style-asian="normal" style:font-weight-asian="normal" style:font-family-complex="'Arial Unicode MS'" style:font-pitch-complex="variable" style:font-size-complex="14pt" style:font-style-complex="normal" style:font-weight-complex="normal"/>
    </style:style>
    <style:style style:name="MT2" style:family="text">
      <style:text-properties fo:color="#000000" style:text-line-through-style="none" style:text-position="0% 100%" fo:font-family="Arial" style:font-family-generic="roman" style:font-pitch="variable" fo:font-size="2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4pt" style:font-style-asian="normal" style:font-weight-asian="normal" style:font-size-complex="24pt" style:font-style-complex="normal" style:font-weight-complex="normal"/>
    </style:style>
    <style:style style:name="MT3" style:family="text">
      <style:text-properties fo:color="#000000" style:text-line-through-style="none" style:text-position="0% 100%" fo:font-family="Calibri" fo:font-size="2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size-asian="24pt" style:font-style-asian="normal" style:font-weight-asian="normal" style:font-size-complex="24pt" style:font-style-complex="normal" style:font-weight-complex="normal"/>
    </style:style>
    <style:style style:name="MT4" style:family="text">
      <style:text-properties fo:color="#000000" style:text-line-through-style="none" style:text-position="0% 100%" fo:font-family="Calibri" fo:font-size="20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size-asian="20pt" style:font-style-asian="normal" style:font-weight-asian="normal" style:font-size-complex="20pt" style:font-style-complex="normal" style:font-weight-complex="normal"/>
    </style:style>
    <style:style style:name="MT5" style:family="text">
      <style:text-properties fo:color="#000000" style:text-line-through-style="none" style:text-position="0% 100%" fo:font-family="Calibri" fo:font-size="18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size-asian="18pt" style:font-style-asian="normal" style:font-weight-asian="normal" style:font-size-complex="18pt" style:font-style-complex="normal" style:font-weight-complex="normal"/>
    </style:style>
    <style:style style:name="MT6" style:family="text">
      <style:text-properties fo:color="#000000" style:text-line-through-style="none" style:text-position="0% 100%" fo:font-family="'Times New Roman'" style:font-family-generic="roman" style:font-pitch="variable" fo:font-size="1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Arial Unicode MS'" style:font-pitch-asian="variable" style:font-size-asian="14pt" style:font-style-asian="normal" style:font-weight-asian="normal" style:font-family-complex="Tahoma" style:font-pitch-complex="variable" style:font-size-complex="14pt" style:font-style-complex="normal" style:font-weight-complex="normal"/>
    </style:style>
    <style:style style:name="MT7" style:family="text">
      <style:text-properties fo:color="#000000" style:text-line-through-style="none" style:text-position="0% 100%" fo:font-family="Arial" style:font-family-generic="roman" style:font-pitch="variable" fo:font-size="60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60pt" style:font-style-asian="normal" style:font-weight-asian="normal" style:font-size-complex="60pt" style:font-style-complex="normal" style:font-weight-complex="normal"/>
    </style:style>
    <style:style style:name="MT8" style:family="text">
      <style:text-properties fo:color="#898989" style:text-line-through-style="none" style:text-position="0% 100%" fo:font-family="Arial" style:font-family-generic="roman" style:font-pitch="variable" fo:font-size="24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24pt" style:font-style-asian="normal" style:font-weight-asian="normal" style:font-size-complex="24pt" style:font-style-complex="normal" style:font-weight-complex="normal"/>
    </style:style>
    <style:style style:name="MT9" style:family="text">
      <style:text-properties fo:color="#000000" style:text-line-through-style="none" style:text-position="0% 100%" fo:font-family="Arial" style:font-family-generic="roman" style:font-pitch="variable" fo:font-size="24pt" fo:letter-spacing="normal" fo:language="fr" fo:country="FR" fo:font-style="normal" style:text-underline-style="none" fo:font-weight="bold" style:text-underline-mode="continuous" style:text-overline-mode="continuous" style:text-line-through-mode="continuous" style:letter-kerning="true" style:font-family-asian="'Microsoft YaHei'" style:font-pitch-asian="variable" style:font-size-asian="24pt" style:font-style-asian="normal" style:font-weight-asian="bold" style:font-size-complex="24pt" style:font-style-complex="normal" style:font-weight-complex="bold"/>
    </style:style>
    <style:style style:name="MT10" style:family="text">
      <style:text-properties fo:color="#000000" style:text-line-through-style="none" style:text-position="0% 100%" fo:font-family="Arial" style:font-family-generic="roman" style:font-pitch="variable" fo:font-size="32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32pt" style:font-style-asian="normal" style:font-weight-asian="normal" style:font-size-complex="32pt" style:font-style-complex="normal" style:font-weight-complex="normal"/>
    </style:style>
    <style:style style:name="MT11" style:family="text">
      <style:text-properties fo:color="#000000" style:text-line-through-style="none" style:text-position="0% 100%" fo:font-family="Calibri" fo:font-size="28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size-asian="28pt" style:font-style-asian="normal" style:font-weight-asian="normal" style:font-size-complex="28pt" style:font-style-complex="normal" style:font-weight-complex="normal"/>
    </style:style>
    <style:style style:name="MT12" style:family="text">
      <style:text-properties fo:color="#000000" style:text-line-through-style="none" style:text-position="0% 100%" fo:font-family="Arial" style:font-family-generic="roman" style:font-pitch="variable" fo:font-size="16pt" fo:letter-spacing="normal" fo:language="fr" fo:country="FR" fo:font-style="normal" style:text-underline-style="none" fo:font-weight="normal" style:text-underline-mode="continuous" style:text-overline-mode="continuous" style:text-line-through-mode="continuous" style:letter-kerning="true" style:font-family-asian="'Microsoft YaHei'" style:font-pitch-asian="variable" style:font-size-asian="16pt" style:font-style-asian="normal" style:font-weight-asian="normal" style:font-size-complex="16pt" style:font-style-complex="normal" style:font-weight-complex="normal"/>
    </style:style>
    <text:list-style style:name="M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number text:level="1" style:num-format="">
        <style:list-level-properties/>
        <style:text-properties style:use-window-font-color="true" fo:font-size="45%"/>
      </text:list-level-style-number>
      <text:list-level-style-number text:level="2" style:num-format="">
        <style:list-level-properties text:space-before="1.905cm"/>
        <style:text-properties style:use-window-font-color="true" fo:font-size="45%"/>
      </text:list-level-style-number>
      <text:list-level-style-number text:level="3" style:num-format="">
        <style:list-level-properties text:space-before="3.175cm"/>
        <style:text-properties style:use-window-font-color="true" fo:font-size="45%"/>
      </text:list-level-style-number>
      <text:list-level-style-number text:level="4" style:num-format="">
        <style:list-level-properties text:space-before="4.445cm"/>
        <style:text-properties style:use-window-font-color="true" fo:font-size="45%"/>
      </text:list-level-style-number>
      <text:list-level-style-number text:level="5" style:num-format="">
        <style:list-level-properties text:space-before="5.715cm"/>
        <style:text-properties style:use-window-font-color="true" fo:font-size="45%"/>
      </text:list-level-style-number>
      <text:list-level-style-number text:level="6" style:num-format="">
        <style:list-level-properties text:space-before="6.985cm"/>
        <style:text-properties style:use-window-font-color="true" fo:font-size="45%"/>
      </text:list-level-style-number>
      <text:list-level-style-number text:level="7" style:num-format="">
        <style:list-level-properties text:space-before="8.255cm"/>
        <style:text-properties style:use-window-font-color="true" fo:font-size="45%"/>
      </text:list-level-style-number>
      <text:list-level-style-number text:level="8" style:num-format="">
        <style:list-level-properties text:space-before="9.525cm"/>
        <style:text-properties style:use-window-font-color="true" fo:font-size="45%"/>
      </text:list-level-style-number>
      <text:list-level-style-number text:level="9" style:num-format="">
        <style:list-level-properties text:space-before="10.795cm"/>
        <style:text-properties style:use-window-font-color="true" fo:font-size="45%"/>
      </text:list-level-style-number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3">
      <text:list-level-style-bullet text:level="1" text:bullet-char="•">
        <style:list-level-properties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2" text:bullet-char="•">
        <style:list-level-properties text:space-before="1.27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3" text:bullet-char="•">
        <style:list-level-properties text:space-before="2.54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4" text:bullet-char="•">
        <style:list-level-properties text:space-before="3.81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5" text:bullet-char="•">
        <style:list-level-properties text:space-before="5.08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6" text:bullet-char="•">
        <style:list-level-properties text:space-before="6.35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7" text:bullet-char="•">
        <style:list-level-properties text:space-before="7.62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8" text:bullet-char="•">
        <style:list-level-properties text:space-before="8.89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9" text:bullet-char="•">
        <style:list-level-properties text:space-before="10.16cm" text:min-label-width="0.635cm"/>
        <style:text-properties fo:font-family="Arial" style:font-family-generic="swiss" style:font-pitch="variable" style:use-window-font-color="true" fo:font-size="100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4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5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6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  <draw:layer draw:name="Master1-bg"/>
    </draw:layer-set>
    <style:handout-master presentation:presentation-page-layout-name="AL0T26" style:page-layout-name="PM0" draw:style-name="Mdp13">
      <draw:frame draw:name="Espace réservé de l'en-tête 1" draw:style-name="Mgr1" draw:text-style-name="MP1" draw:layer="backgroundobjects" svg:width="9.113cm" svg:height="1.484cm" svg:x="0cm" svg:y="0cm" presentation:class="header">
        <draw:text-box>
          <text:p/>
        </draw:text-box>
      </draw:frame>
      <draw:frame draw:name="Espace réservé de la date 2" draw:style-name="Mgr1" draw:text-style-name="MP1" draw:layer="backgroundobjects" svg:width="9.113cm" svg:height="1.484cm" svg:x="11.886cm" svg:y="0cm" presentation:class="date-time">
        <draw:text-box>
          <text:p/>
        </draw:text-box>
      </draw:frame>
      <draw:frame draw:name="Espace réservé du pied de page 3" draw:style-name="Mgr2" draw:text-style-name="MP1" draw:layer="backgroundobjects" svg:width="9.113cm" svg:height="1.484cm" svg:x="0cm" svg:y="28.215cm" presentation:class="footer">
        <draw:text-box>
          <text:p/>
        </draw:text-box>
      </draw:frame>
      <draw:frame draw:name="Espace réservé du numéro de diapositive 4" draw:style-name="Mgr2" draw:text-style-name="MP1" draw:layer="backgroundobjects" svg:width="9.113cm" svg:height="1.484cm" svg:x="11.886cm" svg:y="28.215cm" presentation:class="page-number">
        <draw:text-box>
          <text:p text:style-name="MP2">
            <text:span text:style-name="MT1">
              <text:page-number>&lt;numéro&gt;</text:page-number>
            </text:span>
          </text:p>
        </draw:text-box>
      </draw:frame>
      <draw:page-thumbnail draw:layer="backgroundobjects" svg:width="8.612cm" svg:height="6.456cm" svg:x="1.468cm" svg:y="3.007cm" draw:page-number="1"/>
      <draw:page-thumbnail draw:layer="backgroundobjects" svg:width="8.612cm" svg:height="6.456cm" svg:x="10.918cm" svg:y="3.007cm"/>
      <draw:page-thumbnail draw:layer="backgroundobjects" svg:width="8.612cm" svg:height="6.456cm" svg:x="1.468cm" svg:y="11.615cm"/>
      <draw:page-thumbnail draw:layer="backgroundobjects" svg:width="8.612cm" svg:height="6.456cm" svg:x="10.918cm" svg:y="11.615cm"/>
      <draw:page-thumbnail draw:layer="backgroundobjects" svg:width="8.612cm" svg:height="6.456cm" svg:x="1.468cm" svg:y="20.223cm"/>
      <draw:page-thumbnail draw:layer="backgroundobjects" svg:width="8.612cm" svg:height="6.456cm" svg:x="10.918cm" svg:y="20.223cm"/>
    </style:handout-master>
    <style:master-page style:name="Master1-Standard" style:page-layout-name="PM1" draw:style-name="Mdp1">
      <draw:frame draw:name="Espace réservé du titre 1" presentation:style-name="Mpr1" draw:text-style-name="MP3" draw:layer="backgroundobjects" svg:width="25.199cm" svg:height="3.506cm" svg:x="1.4cm" svg:y="0.837cm" presentation:class="title">
        <draw:text-box>
          <text:p/>
        </draw:text-box>
      </draw:frame>
      <draw:frame draw:name="Espace réservé du texte 2" presentation:style-name="Mpr2" draw:text-style-name="MP3" draw:layer="backgroundobjects" svg:width="25.199cm" svg:height="13.859cm" svg:x="1.4cm" svg:y="4.914cm" presentation:class="outline">
        <draw:text-box>
          <text:list text:style-name="ML2">
            <text:list-item>
              <text:p text:style-name="MP4">
                <text:span text:style-name="MT2">Cliquez pour modifier les styles du texte du masque</text:span>
              </text:p>
            </text:list-item>
          </text:list>
          <text:list text:style-name="ML3">
            <text:list-item>
              <text:list>
                <text:list-item>
                  <text:p text:style-name="MP5">
                    <text:span text:style-name="MT3">Deuxième niveau</text:span>
                  </text:p>
                  <text:list>
                    <text:list-item>
                      <text:p text:style-name="MP6">
                        <text:span text:style-name="MT4">Troisième niveau</text:span>
                      </text:p>
                      <text:list>
                        <text:list-item>
                          <text:p text:style-name="MP7">
                            <text:span text:style-name="MT5">Quatrième niveau</text:span>
                          </text:p>
                          <text:list>
                            <text:list-item>
                              <text:p text:style-name="MP8">
                                <text:span text:style-name="MT5">Cinquième niveau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Espace réservé de la date 3" presentation:style-name="Mpr3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4" presentation:style-name="Mpr4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5" presentation:style-name="Mpr3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Standard-title" draw:layer="backgroundobjects" svg:width="14.848cm" svg:height="11.136cm" svg:x="3.075cm" svg:y="2.257cm" presentation:class="page"/>
        <draw:frame draw:name="Espace réservé des notes 2" presentation:style-name="Mpr5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3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3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6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6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1-title-Diapositive-de-titre" style:page-layout-name="PM1" draw:style-name="Mdp2">
      <draw:frame draw:name="Titre 1" presentation:style-name="Mpr7" draw:text-style-name="MP3" draw:layer="backgroundobjects" svg:width="20.999cm" svg:height="7.311cm" svg:x="3.501cm" svg:y="3.435cm" presentation:class="title">
        <draw:text-box>
          <text:p text:style-name="MP9">
            <text:span text:style-name="MT7">Modifiez le style du titre</text:span>
          </text:p>
        </draw:text-box>
      </draw:frame>
      <draw:frame draw:name="Sous-titre 2" presentation:style-name="Mpr8" draw:text-style-name="MP3" draw:layer="backgroundobjects" svg:width="20.999cm" svg:height="5.071cm" svg:x="3.501cm" svg:y="11.029cm" presentation:class="subtitle">
        <draw:text-box>
          <text:p text:style-name="MP10">
            <text:span text:style-name="MT2">Modifiez le style des sous-titres du masque</text:span>
          </text:p>
        </draw:text-box>
      </draw:frame>
      <draw:frame draw:name="Espace réservé de la date 3" presentation:style-name="Mpr9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4" presentation:style-name="Mpr10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5" presentation:style-name="Mpr9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1-title-Diapositive-de-titre-title" draw:layer="backgroundobjects" svg:width="14.848cm" svg:height="11.136cm" svg:x="3.075cm" svg:y="2.257cm" presentation:class="page"/>
        <draw:frame draw:name="Espace réservé des notes 2" presentation:style-name="Mpr11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9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9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12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12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2-obj-Titre-et-contenu" style:page-layout-name="PM1" draw:style-name="Mdp3">
      <draw:frame draw:name="Titre 1" presentation:style-name="Mpr13" draw:text-style-name="MP3" draw:layer="backgroundobjects" svg:width="25.199cm" svg:height="3.506cm" svg:x="1.4cm" svg:y="0.837cm" presentation:class="title">
        <draw:text-box>
          <text:p text:style-name="MP9">
            <text:span text:style-name="MT2">Modifiez le style du titre</text:span>
          </text:p>
        </draw:text-box>
      </draw:frame>
      <draw:frame draw:name="Espace réservé du contenu 2" presentation:style-name="Mpr14" draw:text-style-name="MP3" draw:layer="backgroundobjects" svg:width="25.199cm" svg:height="13.859cm" svg:x="1.4cm" svg:y="4.914cm" presentation:class="title">
        <draw:text-box>
          <text:p text:style-name="MP4">
            <text:span text:style-name="MT2">Cliquez pour modifier les styles du texte du masque</text:span>
            <text:span text:style-name="MT2">
              <text:line-break/>
            </text:span>
            <text:span text:style-name="MT3">Deuxième niveau</text:span>
            <text:span text:style-name="MT3">
              <text:line-break/>
            </text:span>
            <text:span text:style-name="MT4">Troisième niveau</text:span>
            <text:span text:style-name="MT4">
              <text:line-break/>
            </text:span>
            <text:span text:style-name="MT5">Quatrième niveau</text:span>
            <text:span text:style-name="MT5">
              <text:line-break/>
            </text:span>
            <text:span text:style-name="MT5">Cinquième niveau</text:span>
          </text:p>
        </draw:text-box>
      </draw:frame>
      <draw:frame draw:name="Espace réservé de la date 3" presentation:style-name="Mpr15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4" presentation:style-name="Mpr16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5" presentation:style-name="Mpr15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2-obj-Titre-et-contenu-title" draw:layer="backgroundobjects" svg:width="14.848cm" svg:height="11.136cm" svg:x="3.075cm" svg:y="2.257cm" presentation:class="page"/>
        <draw:frame draw:name="Espace réservé des notes 2" presentation:style-name="Mpr17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15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15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18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18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3-secHead-Titre-de-section" style:page-layout-name="PM1" draw:style-name="Mdp4">
      <draw:frame draw:name="Titre 1" presentation:style-name="Mpr19" draw:text-style-name="MP3" draw:layer="backgroundobjects" svg:width="24.152cm" svg:height="8.736cm" svg:x="1.909cm" svg:y="5.234cm" presentation:class="title">
        <draw:text-box>
          <text:p text:style-name="MP9">
            <text:span text:style-name="MT7">Modifiez le style du titre</text:span>
          </text:p>
        </draw:text-box>
      </draw:frame>
      <draw:frame draw:name="Espace réservé du texte 2" presentation:style-name="Mpr20" draw:text-style-name="MP3" draw:layer="backgroundobjects" svg:width="24.152cm" svg:height="4.591cm" svg:x="1.909cm" svg:y="14.054cm" presentation:class="outline">
        <draw:text-box>
          <text:list text:style-name="ML2">
            <text:list-item>
              <text:p text:style-name="MP4">
                <text:span text:style-name="MT8">Cliquez pour modifier les styles du texte du masque</text:span>
              </text:p>
            </text:list-item>
          </text:list>
        </draw:text-box>
      </draw:frame>
      <draw:frame draw:name="Espace réservé de la date 3" presentation:style-name="Mpr21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4" presentation:style-name="Mpr22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5" presentation:style-name="Mpr21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3-secHead-Titre-de-section-title" draw:layer="backgroundobjects" svg:width="14.848cm" svg:height="11.136cm" svg:x="3.075cm" svg:y="2.257cm" presentation:class="page"/>
        <draw:frame draw:name="Espace réservé des notes 2" presentation:style-name="Mpr23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21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21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24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24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4-twoObj-Deux-contenus" style:page-layout-name="PM1" draw:style-name="Mdp5">
      <draw:frame draw:name="Titre 1" presentation:style-name="Mpr25" draw:text-style-name="MP3" draw:layer="backgroundobjects" svg:width="25.199cm" svg:height="3.506cm" svg:x="1.4cm" svg:y="0.837cm" presentation:class="title">
        <draw:text-box>
          <text:p text:style-name="MP9">
            <text:span text:style-name="MT2">Modifiez le style du titre</text:span>
          </text:p>
        </draw:text-box>
      </draw:frame>
      <draw:frame draw:name="Espace réservé du contenu 2" presentation:style-name="Mpr26" draw:text-style-name="MP3" draw:layer="backgroundobjects" svg:width="12.387cm" svg:height="13.86cm" svg:x="1.398cm" svg:y="4.912cm" presentation:class="title">
        <draw:text-box>
          <text:p text:style-name="MP4">
            <text:span text:style-name="MT2">Cliquez pour modifier les styles du texte du masque</text:span>
            <text:span text:style-name="MT2">
              <text:line-break/>
            </text:span>
            <text:span text:style-name="MT3">Deuxième niveau</text:span>
            <text:span text:style-name="MT3">
              <text:line-break/>
            </text:span>
            <text:span text:style-name="MT4">Troisième niveau</text:span>
            <text:span text:style-name="MT4">
              <text:line-break/>
            </text:span>
            <text:span text:style-name="MT5">Quatrième niveau</text:span>
            <text:span text:style-name="MT5">
              <text:line-break/>
            </text:span>
            <text:span text:style-name="MT5">Cinquième niveau</text:span>
          </text:p>
        </draw:text-box>
      </draw:frame>
      <draw:frame draw:name="Espace réservé du contenu 3" presentation:style-name="Mpr26" draw:text-style-name="MP3" draw:layer="backgroundobjects" svg:width="12.391cm" svg:height="13.86cm" svg:x="14.208cm" svg:y="4.912cm" presentation:class="title">
        <draw:text-box>
          <text:p text:style-name="MP4">
            <text:span text:style-name="MT2">Cliquez pour modifier les styles du texte du masque</text:span>
            <text:span text:style-name="MT2">
              <text:line-break/>
            </text:span>
            <text:span text:style-name="MT3">Deuxième niveau</text:span>
            <text:span text:style-name="MT3">
              <text:line-break/>
            </text:span>
            <text:span text:style-name="MT4">Troisième niveau</text:span>
            <text:span text:style-name="MT4">
              <text:line-break/>
            </text:span>
            <text:span text:style-name="MT5">Quatrième niveau</text:span>
            <text:span text:style-name="MT5">
              <text:line-break/>
            </text:span>
            <text:span text:style-name="MT5">Cinquième niveau</text:span>
          </text:p>
        </draw:text-box>
      </draw:frame>
      <draw:frame draw:name="Espace réservé de la date 4" presentation:style-name="Mpr27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5" presentation:style-name="Mpr28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6" presentation:style-name="Mpr27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4-twoObj-Deux-contenus-title" draw:layer="backgroundobjects" svg:width="14.848cm" svg:height="11.136cm" svg:x="3.075cm" svg:y="2.257cm" presentation:class="page"/>
        <draw:frame draw:name="Espace réservé des notes 2" presentation:style-name="Mpr29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27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27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30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30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5-twoTxTwoObj-Comparaison" style:page-layout-name="PM1" draw:style-name="Mdp6">
      <draw:frame draw:name="Titre 1" presentation:style-name="Mpr31" draw:text-style-name="MP3" draw:layer="backgroundobjects" svg:width="24.152cm" svg:height="4.057cm" svg:x="1.927cm" svg:y="1.12cm" presentation:class="title">
        <draw:text-box>
          <text:p text:style-name="MP9">
            <text:span text:style-name="MT2">Modifiez le style du titre</text:span>
          </text:p>
        </draw:text-box>
      </draw:frame>
      <draw:frame draw:name="Espace réservé du texte 2" presentation:style-name="Mpr32" draw:text-style-name="MP3" draw:layer="backgroundobjects" svg:width="11.849cm" svg:height="2.522cm" svg:x="1.927cm" svg:y="5.146cm" presentation:class="outline">
        <draw:text-box>
          <text:list text:style-name="ML2">
            <text:list-item>
              <text:p text:style-name="MP4">
                <text:span text:style-name="MT9">Cliquez pour modifier les styles du texte du masque</text:span>
              </text:p>
            </text:list-item>
          </text:list>
        </draw:text-box>
      </draw:frame>
      <draw:frame draw:name="Espace réservé du contenu 3" presentation:style-name="Mpr33" draw:text-style-name="MP3" draw:layer="backgroundobjects" svg:width="11.849cm" svg:height="11.284cm" svg:x="1.927cm" svg:y="7.669cm" presentation:class="title">
        <draw:text-box>
          <text:p text:style-name="MP4">
            <text:span text:style-name="MT2">Cliquez pour modifier les styles du texte du masque</text:span>
            <text:span text:style-name="MT2">
              <text:line-break/>
            </text:span>
            <text:span text:style-name="MT3">Deuxième niveau</text:span>
            <text:span text:style-name="MT3">
              <text:line-break/>
            </text:span>
            <text:span text:style-name="MT4">Troisième niveau</text:span>
            <text:span text:style-name="MT4">
              <text:line-break/>
            </text:span>
            <text:span text:style-name="MT5">Quatrième niveau</text:span>
            <text:span text:style-name="MT5">
              <text:line-break/>
            </text:span>
            <text:span text:style-name="MT5">Cinquième niveau</text:span>
          </text:p>
        </draw:text-box>
      </draw:frame>
      <draw:frame draw:name="Espace réservé du texte 4" presentation:style-name="Mpr32" draw:text-style-name="MP3" draw:layer="backgroundobjects" svg:width="11.902cm" svg:height="2.522cm" svg:x="14.177cm" svg:y="5.146cm" presentation:class="outline">
        <draw:text-box>
          <text:list text:style-name="ML2">
            <text:list-item>
              <text:p text:style-name="MP4">
                <text:span text:style-name="MT9">Cliquez pour modifier les styles du texte du masque</text:span>
              </text:p>
            </text:list-item>
          </text:list>
        </draw:text-box>
      </draw:frame>
      <draw:frame draw:name="Espace réservé du contenu 5" presentation:style-name="Mpr33" draw:text-style-name="MP3" draw:layer="backgroundobjects" svg:width="11.902cm" svg:height="11.284cm" svg:x="14.177cm" svg:y="7.669cm" presentation:class="title">
        <draw:text-box>
          <text:p text:style-name="MP4">
            <text:span text:style-name="MT2">Cliquez pour modifier les styles du texte du masque</text:span>
            <text:span text:style-name="MT2">
              <text:line-break/>
            </text:span>
            <text:span text:style-name="MT3">Deuxième niveau</text:span>
            <text:span text:style-name="MT3">
              <text:line-break/>
            </text:span>
            <text:span text:style-name="MT4">Troisième niveau</text:span>
            <text:span text:style-name="MT4">
              <text:line-break/>
            </text:span>
            <text:span text:style-name="MT5">Quatrième niveau</text:span>
            <text:span text:style-name="MT5">
              <text:line-break/>
            </text:span>
            <text:span text:style-name="MT5">Cinquième niveau</text:span>
          </text:p>
        </draw:text-box>
      </draw:frame>
      <draw:frame draw:name="Espace réservé de la date 6" presentation:style-name="Mpr34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7" presentation:style-name="Mpr35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8" presentation:style-name="Mpr34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5-twoTxTwoObj-Comparaison-title" draw:layer="backgroundobjects" svg:width="14.848cm" svg:height="11.136cm" svg:x="3.075cm" svg:y="2.257cm" presentation:class="page"/>
        <draw:frame draw:name="Espace réservé des notes 2" presentation:style-name="Mpr36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34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34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37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37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6-titleOnly-Titre-seul" style:page-layout-name="PM1" draw:style-name="Mdp7">
      <draw:frame draw:name="Titre 1" presentation:style-name="Mpr38" draw:text-style-name="MP3" draw:layer="backgroundobjects" svg:width="25.199cm" svg:height="3.506cm" svg:x="1.4cm" svg:y="0.837cm" presentation:class="title">
        <draw:text-box>
          <text:p text:style-name="MP9">
            <text:span text:style-name="MT2">Modifiez le style du titre</text:span>
          </text:p>
        </draw:text-box>
      </draw:frame>
      <draw:frame draw:name="Espace réservé de la date 2" presentation:style-name="Mpr39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3" presentation:style-name="Mpr40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4" presentation:style-name="Mpr39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6-titleOnly-Titre-seul-title" draw:layer="backgroundobjects" svg:width="14.848cm" svg:height="11.136cm" svg:x="3.075cm" svg:y="2.257cm" presentation:class="page"/>
        <draw:frame draw:name="Espace réservé des notes 2" presentation:style-name="Mpr41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39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39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42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42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7-blank-Vide" style:page-layout-name="PM1" draw:style-name="Mdp8">
      <draw:frame draw:name="Espace réservé de la date 1" presentation:style-name="Mpr43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2" presentation:style-name="Mpr44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3" presentation:style-name="Mpr43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draw:frame presentation:style-name="Master1-Layout7-blank-Vide-title" draw:layer="backgroundobjects" svg:width="25.2cm" svg:height="3.505cm" svg:x="1.4cm" svg:y="0.837cm" presentation:class="title" presentation:placeholder="true">
        <draw:text-box/>
      </draw:frame>
      <draw:frame presentation:style-name="Master1-Layout7-blank-Vide-outline1" draw:layer="backgroundobjects" svg:width="25.2cm" svg:height="13.858cm" svg:x="1.4cm" svg:y="4.913cm" presentation:class="outline" presentation:placeholder="true">
        <draw:text-box/>
      </draw:frame>
      <presentation:notes style:page-layout-name="PM0">
        <draw:page-thumbnail draw:name="Espace réservé de l'image des diapositives 1" presentation:style-name="Master1-Layout7-blank-Vide-title" draw:layer="backgroundobjects" svg:width="14.848cm" svg:height="11.136cm" svg:x="3.075cm" svg:y="2.257cm" presentation:class="page"/>
        <draw:frame draw:name="Espace réservé des notes 2" presentation:style-name="Mpr45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43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43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46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46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8-objTx-Contenu-avec-légende" style:page-layout-name="PM1" draw:style-name="Mdp9">
      <draw:frame draw:name="Titre 1" presentation:style-name="Mpr47" draw:text-style-name="MP3" draw:layer="backgroundobjects" svg:width="9.031cm" svg:height="4.904cm" svg:x="1.927cm" svg:y="1.398cm" presentation:class="title">
        <draw:text-box>
          <text:p text:style-name="MP9">
            <text:span text:style-name="MT10">Modifiez le style du titre</text:span>
          </text:p>
        </draw:text-box>
      </draw:frame>
      <draw:frame draw:name="Espace réservé du contenu 2" presentation:style-name="Mpr48" draw:text-style-name="MP3" draw:layer="backgroundobjects" svg:width="14.173cm" svg:height="14.923cm" svg:x="11.906cm" svg:y="3.025cm" presentation:class="title">
        <draw:text-box>
          <text:p text:style-name="MP4">
            <text:span text:style-name="MT10">Cliquez pour modifier les styles du texte du masque</text:span>
            <text:span text:style-name="MT10">
              <text:line-break/>
            </text:span>
            <text:span text:style-name="MT11">Deuxième niveau</text:span>
            <text:span text:style-name="MT11">
              <text:line-break/>
            </text:span>
            <text:span text:style-name="MT3">Troisième niveau</text:span>
            <text:span text:style-name="MT3">
              <text:line-break/>
            </text:span>
            <text:span text:style-name="MT4">Quatrième niveau</text:span>
            <text:span text:style-name="MT4">
              <text:line-break/>
            </text:span>
            <text:span text:style-name="MT4">Cinquième niveau</text:span>
          </text:p>
        </draw:text-box>
      </draw:frame>
      <draw:frame draw:name="Espace réservé du texte 3" presentation:style-name="Mpr49" draw:text-style-name="MP3" draw:layer="backgroundobjects" svg:width="9.031cm" svg:height="11.668cm" svg:x="1.927cm" svg:y="6.301cm" presentation:class="outline">
        <draw:text-box>
          <text:list text:style-name="ML2">
            <text:list-item>
              <text:p text:style-name="MP4">
                <text:span text:style-name="MT12">Cliquez pour modifier les styles du texte du masque</text:span>
              </text:p>
            </text:list-item>
          </text:list>
        </draw:text-box>
      </draw:frame>
      <draw:frame draw:name="Espace réservé de la date 4" presentation:style-name="Mpr50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5" presentation:style-name="Mpr51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6" presentation:style-name="Mpr50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8-objTx-Contenu-avec-légende-title" draw:layer="backgroundobjects" svg:width="14.848cm" svg:height="11.136cm" svg:x="3.075cm" svg:y="2.257cm" presentation:class="page"/>
        <draw:frame draw:name="Espace réservé des notes 2" presentation:style-name="Mpr52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50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50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53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53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9-picTx-Image-avec-légende" style:page-layout-name="PM1" draw:style-name="Mdp10">
      <draw:frame draw:name="Titre 1" presentation:style-name="Mpr54" draw:text-style-name="MP3" draw:layer="backgroundobjects" svg:width="9.031cm" svg:height="4.904cm" svg:x="1.927cm" svg:y="1.398cm" presentation:class="title">
        <draw:text-box>
          <text:p text:style-name="MP9">
            <text:span text:style-name="MT10">Modifiez le style du titre</text:span>
          </text:p>
        </draw:text-box>
      </draw:frame>
      <draw:frame draw:name="Espace réservé pour une image  2" presentation:style-name="Mpr55" draw:text-style-name="MP3" draw:layer="backgroundobjects" svg:width="14.173cm" svg:height="14.923cm" svg:x="11.906cm" svg:y="3.025cm" presentation:class="title">
        <draw:text-box>
          <text:p/>
        </draw:text-box>
      </draw:frame>
      <draw:frame draw:name="Espace réservé du texte 3" presentation:style-name="Mpr56" draw:text-style-name="MP3" draw:layer="backgroundobjects" svg:width="9.031cm" svg:height="11.668cm" svg:x="1.927cm" svg:y="6.301cm" presentation:class="outline">
        <draw:text-box>
          <text:list text:style-name="ML2">
            <text:list-item>
              <text:p text:style-name="MP4">
                <text:span text:style-name="MT12">Cliquez pour modifier les styles du texte du masque</text:span>
              </text:p>
            </text:list-item>
          </text:list>
        </draw:text-box>
      </draw:frame>
      <draw:frame draw:name="Espace réservé de la date 4" presentation:style-name="Mpr57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5" presentation:style-name="Mpr58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6" presentation:style-name="Mpr57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9-picTx-Image-avec-légende-title" draw:layer="backgroundobjects" svg:width="14.848cm" svg:height="11.136cm" svg:x="3.075cm" svg:y="2.257cm" presentation:class="page"/>
        <draw:frame draw:name="Espace réservé des notes 2" presentation:style-name="Mpr59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57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57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60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60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10-vertTx-Titre-et-texte-vertical" style:page-layout-name="PM1" draw:style-name="Mdp11">
      <draw:frame draw:name="Titre 1" presentation:style-name="Mpr61" draw:text-style-name="MP3" draw:layer="backgroundobjects" svg:width="25.199cm" svg:height="3.506cm" svg:x="1.4cm" svg:y="0.837cm" presentation:class="title">
        <draw:text-box>
          <text:p text:style-name="MP9">
            <text:span text:style-name="MT2">Modifiez le style du titre</text:span>
          </text:p>
        </draw:text-box>
      </draw:frame>
      <draw:frame draw:name="Espace réservé du texte vertical 2" presentation:style-name="Mpr62" draw:text-style-name="MP11" draw:layer="backgroundobjects" svg:width="25.199cm" svg:height="13.859cm" svg:x="1.4cm" svg:y="4.914cm" presentation:class="outline">
        <draw:text-box>
          <text:list text:style-name="ML2">
            <text:list-item>
              <text:p text:style-name="MP4">
                <text:span text:style-name="MT2">Cliquez pour modifier les styles du texte du masque</text:span>
              </text:p>
            </text:list-item>
          </text:list>
          <text:list text:style-name="ML3">
            <text:list-item>
              <text:list>
                <text:list-item>
                  <text:p text:style-name="MP5">
                    <text:span text:style-name="MT3">Deuxième niveau</text:span>
                  </text:p>
                  <text:list>
                    <text:list-item>
                      <text:p text:style-name="MP6">
                        <text:span text:style-name="MT4">Troisième niveau</text:span>
                      </text:p>
                      <text:list>
                        <text:list-item>
                          <text:p text:style-name="MP7">
                            <text:span text:style-name="MT5">Quatrième niveau</text:span>
                          </text:p>
                          <text:list>
                            <text:list-item>
                              <text:p text:style-name="MP8">
                                <text:span text:style-name="MT5">Cinquième niveau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Espace réservé de la date 3" presentation:style-name="Mpr63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4" presentation:style-name="Mpr64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5" presentation:style-name="Mpr63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10-vertTx-Titre-et-texte-vertical-title" draw:layer="backgroundobjects" svg:width="14.848cm" svg:height="11.136cm" svg:x="3.075cm" svg:y="2.257cm" presentation:class="page"/>
        <draw:frame draw:name="Espace réservé des notes 2" presentation:style-name="Mpr65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63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63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66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66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  <style:master-page style:name="Master1-Layout11-vertTitleAndTx-Titre-vertical-et-texte" style:page-layout-name="PM1" draw:style-name="Mdp12">
      <draw:frame draw:name="Titre vertical 1" presentation:style-name="Mpr67" draw:text-style-name="MP11" draw:layer="backgroundobjects" svg:width="6.297cm" svg:height="17.934cm" svg:x="20.302cm" svg:y="0.838cm" presentation:class="title">
        <draw:text-box>
          <text:p text:style-name="MP9">
            <text:span text:style-name="MT2">Modifiez le style du titre</text:span>
          </text:p>
        </draw:text-box>
      </draw:frame>
      <draw:frame draw:name="Espace réservé du texte vertical 2" presentation:style-name="Mpr68" draw:text-style-name="MP11" draw:layer="backgroundobjects" svg:width="18.481cm" svg:height="17.934cm" svg:x="1.398cm" svg:y="0.838cm" presentation:class="outline">
        <draw:text-box>
          <text:list text:style-name="ML2">
            <text:list-item>
              <text:p text:style-name="MP4">
                <text:span text:style-name="MT2">Cliquez pour modifier les styles du texte du masque</text:span>
              </text:p>
            </text:list-item>
          </text:list>
          <text:list text:style-name="ML3">
            <text:list-item>
              <text:list>
                <text:list-item>
                  <text:p text:style-name="MP5">
                    <text:span text:style-name="MT3">Deuxième niveau</text:span>
                  </text:p>
                  <text:list>
                    <text:list-item>
                      <text:p text:style-name="MP6">
                        <text:span text:style-name="MT4">Troisième niveau</text:span>
                      </text:p>
                      <text:list>
                        <text:list-item>
                          <text:p text:style-name="MP7">
                            <text:span text:style-name="MT5">Quatrième niveau</text:span>
                          </text:p>
                          <text:list>
                            <text:list-item>
                              <text:p text:style-name="MP8">
                                <text:span text:style-name="MT5">Cinquième niveau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Espace réservé de la date 3" presentation:style-name="Mpr69" draw:text-style-name="MP3" draw:layer="backgroundobjects" svg:width="6.523cm" svg:height="1.448cm" svg:x="1.4cm" svg:y="19.131cm" presentation:class="date-time">
        <draw:text-box>
          <text:p/>
        </draw:text-box>
      </draw:frame>
      <draw:frame draw:name="Espace réservé du pied de page 4" presentation:style-name="Mpr70" draw:text-style-name="MP3" draw:layer="backgroundobjects" svg:width="8.875cm" svg:height="1.448cm" svg:x="9.576cm" svg:y="19.131cm" presentation:class="footer">
        <draw:text-box>
          <text:p/>
        </draw:text-box>
      </draw:frame>
      <draw:frame draw:name="Espace réservé du numéro de diapositive 5" presentation:style-name="Mpr69" draw:text-style-name="MP3" draw:layer="backgroundobjects" svg:width="6.523cm" svg:height="1.448cm" svg:x="20.076cm" svg:y="19.131cm" presentation:class="page-number">
        <draw:text-box>
          <text:p text:style-name="MP2">
            <text:span text:style-name="MT6">
              <text:page-number>&lt;numéro&gt;</text:page-number>
            </text:span>
          </text:p>
        </draw:text-box>
      </draw:frame>
      <presentation:notes style:page-layout-name="PM0">
        <draw:page-thumbnail draw:name="Espace réservé de l'image des diapositives 1" presentation:style-name="Master1-Layout11-vertTitleAndTx-Titre-vertical-et-texte-title" draw:layer="backgroundobjects" svg:width="14.848cm" svg:height="11.136cm" svg:x="3.075cm" svg:y="2.257cm" presentation:class="page"/>
        <draw:frame draw:name="Espace réservé des notes 2" presentation:style-name="Mpr71" draw:text-style-name="MP3" draw:layer="backgroundobjects" svg:width="16.799cm" svg:height="13.364cm" svg:x="2.1cm" svg:y="14.107cm" presentation:class="notes">
          <draw:text-box>
            <text:p/>
          </draw:text-box>
        </draw:frame>
        <draw:frame draw:name="Espace réservé de l'en-tête 3" presentation:style-name="Mpr69" draw:text-style-name="MP3" draw:layer="backgroundobjects" svg:width="9.113cm" svg:height="1.484cm" svg:x="0cm" svg:y="0cm" presentation:class="header">
          <draw:text-box>
            <text:p/>
          </draw:text-box>
        </draw:frame>
        <draw:frame draw:name="Espace réservé de la date 4" presentation:style-name="Mpr69" draw:text-style-name="MP3" draw:layer="backgroundobjects" svg:width="9.113cm" svg:height="1.484cm" svg:x="11.886cm" svg:y="0cm" presentation:class="date-time">
          <draw:text-box>
            <text:p/>
          </draw:text-box>
        </draw:frame>
        <draw:frame draw:name="Espace réservé du pied de page 5" presentation:style-name="Mpr72" draw:text-style-name="MP3" draw:layer="backgroundobjects" svg:width="9.113cm" svg:height="1.484cm" svg:x="0cm" svg:y="28.215cm" presentation:class="footer">
          <draw:text-box>
            <text:p/>
          </draw:text-box>
        </draw:frame>
        <draw:frame draw:name="Espace réservé du numéro de diapositive 6" presentation:style-name="Mpr72" draw:text-style-name="MP3" draw:layer="backgroundobjects" svg:width="9.113cm" svg:height="1.484cm" svg:x="11.886cm" svg:y="28.215cm" presentation:class="page-number">
          <draw:text-box>
            <text:p text:style-name="MP2">
              <text:span text:style-name="MT6">
                <text:page-number>&lt;numéro&gt;</text:page-number>
              </text:span>
            </text:p>
          </draw:text-box>
        </draw:frame>
      </presentation:notes>
    </style:master-page>
  </office:master-styles>
</office:document-styles>
</file>