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76" r:id="rId5"/>
    <p:sldId id="277" r:id="rId6"/>
    <p:sldId id="278" r:id="rId7"/>
    <p:sldId id="286" r:id="rId8"/>
    <p:sldId id="287" r:id="rId9"/>
    <p:sldId id="285" r:id="rId10"/>
    <p:sldId id="279" r:id="rId11"/>
    <p:sldId id="280" r:id="rId12"/>
    <p:sldId id="281" r:id="rId13"/>
    <p:sldId id="282" r:id="rId14"/>
    <p:sldId id="283" r:id="rId15"/>
    <p:sldId id="284" r:id="rId16"/>
    <p:sldId id="270" r:id="rId17"/>
    <p:sldId id="271" r:id="rId18"/>
    <p:sldId id="272" r:id="rId19"/>
    <p:sldId id="291" r:id="rId20"/>
    <p:sldId id="292" r:id="rId21"/>
    <p:sldId id="256" r:id="rId22"/>
    <p:sldId id="257" r:id="rId23"/>
    <p:sldId id="266" r:id="rId24"/>
    <p:sldId id="259" r:id="rId25"/>
    <p:sldId id="261" r:id="rId26"/>
    <p:sldId id="262" r:id="rId27"/>
    <p:sldId id="267" r:id="rId28"/>
    <p:sldId id="268" r:id="rId29"/>
    <p:sldId id="269" r:id="rId30"/>
    <p:sldId id="288" r:id="rId31"/>
    <p:sldId id="290" r:id="rId32"/>
    <p:sldId id="289" r:id="rId3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CGl31fC0jODcfxOTyafmg==" hashData="DPCOOdVuawhBuxv4mCOwHyOuY+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900"/>
    <a:srgbClr val="1D4E16"/>
    <a:srgbClr val="700000"/>
    <a:srgbClr val="5E4312"/>
    <a:srgbClr val="092514"/>
    <a:srgbClr val="2C4D76"/>
    <a:srgbClr val="1E1A08"/>
    <a:srgbClr val="241102"/>
    <a:srgbClr val="1D0E01"/>
    <a:srgbClr val="0E27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82" autoAdjust="0"/>
    <p:restoredTop sz="94660"/>
  </p:normalViewPr>
  <p:slideViewPr>
    <p:cSldViewPr>
      <p:cViewPr varScale="1">
        <p:scale>
          <a:sx n="147" d="100"/>
          <a:sy n="147" d="100"/>
        </p:scale>
        <p:origin x="-1452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4" y="-422942"/>
            <a:ext cx="9144000" cy="60899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112201" y="3201644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nvex"/>
              <a:contourClr>
                <a:srgbClr val="DDDDDD"/>
              </a:contourClr>
            </a:sp3d>
          </a:bodyPr>
          <a:lstStyle/>
          <a:p>
            <a:r>
              <a:rPr lang="es-ES" sz="2000" b="1" spc="150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Un momento en el Cielo</a:t>
            </a:r>
          </a:p>
          <a:p>
            <a:r>
              <a:rPr lang="es-ES" sz="2000" b="1" spc="150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A </a:t>
            </a:r>
            <a:r>
              <a:rPr lang="es-ES" sz="2000" b="1" spc="150" dirty="0" err="1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moment</a:t>
            </a:r>
            <a:r>
              <a:rPr lang="es-ES" sz="2000" b="1" spc="150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 in  </a:t>
            </a:r>
            <a:r>
              <a:rPr lang="es-ES" sz="2000" b="1" spc="150" dirty="0" err="1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H</a:t>
            </a:r>
            <a:r>
              <a:rPr lang="es-ES" sz="2000" b="1" spc="150" dirty="0" err="1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eaven</a:t>
            </a:r>
            <a:endParaRPr lang="es-ES" sz="2000" b="1" spc="15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1520" y="4659982"/>
            <a:ext cx="78418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1400" dirty="0" smtClean="0">
                <a:ln>
                  <a:solidFill>
                    <a:srgbClr val="3629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Jagadir</a:t>
            </a:r>
            <a:endParaRPr lang="es-ES" sz="1400" dirty="0">
              <a:ln>
                <a:solidFill>
                  <a:srgbClr val="362900"/>
                </a:solidFill>
              </a:ln>
              <a:solidFill>
                <a:schemeClr val="accent6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380312" y="4587974"/>
            <a:ext cx="126028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1600" b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rlin Sans FB Demi" panose="020E0802020502020306" pitchFamily="34" charset="0"/>
              </a:rPr>
              <a:t>Automático</a:t>
            </a:r>
            <a:endParaRPr lang="es-ES" sz="1600" dirty="0">
              <a:ln w="190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5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  <p:sndAc>
          <p:stSnd>
            <p:snd r:embed="rId2" name="a moment in heaven  w.wav"/>
          </p:stSnd>
        </p:sndAc>
      </p:transition>
    </mc:Choice>
    <mc:Fallback>
      <p:transition spd="slow" advTm="4000">
        <p:fade/>
        <p:sndAc>
          <p:stSnd>
            <p:snd r:embed="rId2" name="a moment in heaven  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rgbClr val="B6B6B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1" y="-236562"/>
            <a:ext cx="10383873" cy="6737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749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8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8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800" fill="hold">
                                          <p:stCondLst>
                                            <p:cond delay="8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8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72515">
              <a:srgbClr val="74805B"/>
            </a:gs>
            <a:gs pos="65428">
              <a:srgbClr val="637244"/>
            </a:gs>
            <a:gs pos="57000">
              <a:schemeClr val="accent3">
                <a:lumMod val="50000"/>
              </a:schemeClr>
            </a:gs>
            <a:gs pos="100000">
              <a:schemeClr val="accent3">
                <a:lumMod val="5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950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503D00"/>
            </a:gs>
            <a:gs pos="87000">
              <a:schemeClr val="accent1">
                <a:lumMod val="50000"/>
              </a:schemeClr>
            </a:gs>
            <a:gs pos="65428">
              <a:srgbClr val="362900"/>
            </a:gs>
            <a:gs pos="95000">
              <a:srgbClr val="0E270B"/>
            </a:gs>
            <a:gs pos="100000">
              <a:schemeClr val="tx1">
                <a:lumMod val="95000"/>
                <a:lumOff val="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249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rgbClr val="0E270B"/>
            </a:gs>
            <a:gs pos="0">
              <a:srgbClr val="050C15"/>
            </a:gs>
            <a:gs pos="77000">
              <a:srgbClr val="0E270B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497519"/>
            <a:ext cx="9217023" cy="613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1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rgbClr val="1E1A08"/>
            </a:gs>
            <a:gs pos="0">
              <a:srgbClr val="1D0E01"/>
            </a:gs>
            <a:gs pos="77000">
              <a:srgbClr val="24110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320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chemeClr val="bg2">
                <a:lumMod val="10000"/>
              </a:schemeClr>
            </a:gs>
            <a:gs pos="0">
              <a:schemeClr val="accent6">
                <a:lumMod val="20000"/>
                <a:lumOff val="80000"/>
              </a:schemeClr>
            </a:gs>
            <a:gs pos="77000">
              <a:schemeClr val="bg2">
                <a:lumMod val="10000"/>
              </a:schemeClr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147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-1021566"/>
            <a:ext cx="9232421" cy="614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2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6752" y="-164554"/>
            <a:ext cx="14445093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chemeClr val="tx2">
                <a:lumMod val="50000"/>
              </a:schemeClr>
            </a:gs>
            <a:gs pos="0">
              <a:schemeClr val="accent1">
                <a:lumMod val="50000"/>
              </a:schemeClr>
            </a:gs>
            <a:gs pos="77000">
              <a:srgbClr val="2C4D7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39502"/>
            <a:ext cx="9798179" cy="6525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1526" y="-545476"/>
            <a:ext cx="9654045" cy="642959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5" y="-689349"/>
            <a:ext cx="9721080" cy="647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9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3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5" presetClass="exit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4634"/>
            <a:ext cx="9144000" cy="609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0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284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95000">
              <a:srgbClr val="0E270B"/>
            </a:gs>
            <a:gs pos="0">
              <a:schemeClr val="tx2">
                <a:lumMod val="5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3465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95000">
              <a:schemeClr val="bg2">
                <a:lumMod val="2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466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rgbClr val="0E270B"/>
            </a:gs>
            <a:gs pos="0">
              <a:srgbClr val="050C15"/>
            </a:gs>
            <a:gs pos="77000">
              <a:srgbClr val="0E270B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6672" y="-92546"/>
            <a:ext cx="10999018" cy="732534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-92546"/>
            <a:ext cx="9972600" cy="678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63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185">
              <a:schemeClr val="accent1">
                <a:lumMod val="50000"/>
              </a:schemeClr>
            </a:gs>
            <a:gs pos="0">
              <a:schemeClr val="accent4">
                <a:lumMod val="50000"/>
              </a:schemeClr>
            </a:gs>
            <a:gs pos="96000">
              <a:schemeClr val="accent1">
                <a:lumMod val="7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-236562"/>
            <a:ext cx="8078171" cy="5380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116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1"/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1470"/>
            <a:ext cx="771139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694245"/>
            <a:ext cx="9289032" cy="619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2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:fad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7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xit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4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1"/>
            </a:gs>
            <a:gs pos="100000">
              <a:schemeClr val="bg1">
                <a:lumMod val="5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009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554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303C18"/>
            </a:gs>
            <a:gs pos="50000">
              <a:srgbClr val="0E1107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164554"/>
            <a:ext cx="9582996" cy="364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049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E1107"/>
            </a:gs>
            <a:gs pos="75000">
              <a:schemeClr val="bg2">
                <a:lumMod val="10000"/>
              </a:schemeClr>
            </a:gs>
            <a:gs pos="100000">
              <a:schemeClr val="bg2">
                <a:lumMod val="10000"/>
              </a:schemeClr>
            </a:gs>
            <a:gs pos="91000">
              <a:schemeClr val="bg2">
                <a:lumMod val="10000"/>
              </a:schemeClr>
            </a:gs>
            <a:gs pos="84000">
              <a:schemeClr val="bg2">
                <a:lumMod val="10000"/>
              </a:schemeClr>
            </a:gs>
            <a:gs pos="75000">
              <a:srgbClr val="71360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855" y="-308569"/>
            <a:ext cx="9480685" cy="631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676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74" y="-668609"/>
            <a:ext cx="9215872" cy="613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4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0578"/>
            <a:ext cx="9160591" cy="610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2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E1107"/>
            </a:gs>
            <a:gs pos="75000">
              <a:srgbClr val="463500"/>
            </a:gs>
            <a:gs pos="100000">
              <a:schemeClr val="bg2">
                <a:lumMod val="10000"/>
              </a:schemeClr>
            </a:gs>
            <a:gs pos="99000">
              <a:schemeClr val="bg1">
                <a:lumMod val="50000"/>
              </a:schemeClr>
            </a:gs>
            <a:gs pos="39000">
              <a:srgbClr val="584300"/>
            </a:gs>
          </a:gsLst>
          <a:lin ang="18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084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E1107"/>
            </a:gs>
            <a:gs pos="75000">
              <a:srgbClr val="463500"/>
            </a:gs>
            <a:gs pos="100000">
              <a:srgbClr val="6C5200"/>
            </a:gs>
            <a:gs pos="0">
              <a:schemeClr val="bg2">
                <a:lumMod val="10000"/>
              </a:schemeClr>
            </a:gs>
            <a:gs pos="39000">
              <a:srgbClr val="5843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" y="0"/>
            <a:ext cx="772297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295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649" y="-92546"/>
            <a:ext cx="9221165" cy="614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1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1075" y="0"/>
            <a:ext cx="1034947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6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097" y="-308570"/>
            <a:ext cx="9252520" cy="616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7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282" y="-524595"/>
            <a:ext cx="9235282" cy="613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20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308570"/>
            <a:ext cx="9361040" cy="62105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8128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3000">
              <a:schemeClr val="accent1">
                <a:lumMod val="50000"/>
              </a:schemeClr>
            </a:gs>
            <a:gs pos="0">
              <a:schemeClr val="accent6">
                <a:lumMod val="60000"/>
                <a:lumOff val="40000"/>
              </a:schemeClr>
            </a:gs>
            <a:gs pos="96000">
              <a:schemeClr val="accent1">
                <a:lumMod val="7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2" y="987574"/>
            <a:ext cx="2627642" cy="246221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Con los ingrávidos pétalos</a:t>
            </a:r>
          </a:p>
          <a:p>
            <a:r>
              <a:rPr lang="es-ES" sz="11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d</a:t>
            </a:r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el viento cálido y lento,</a:t>
            </a: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de los sonidos con cadencias,</a:t>
            </a:r>
          </a:p>
          <a:p>
            <a:r>
              <a:rPr lang="es-ES" sz="11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d</a:t>
            </a:r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e jazmines y  huertos.</a:t>
            </a:r>
          </a:p>
          <a:p>
            <a:endParaRPr lang="es-ES" sz="11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" panose="020E0602020502020306" pitchFamily="34" charset="0"/>
            </a:endParaRP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Con caminos arbolados ,</a:t>
            </a:r>
          </a:p>
          <a:p>
            <a:r>
              <a:rPr lang="es-ES" sz="11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</a:t>
            </a:r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on atardeceres de fuego,</a:t>
            </a:r>
          </a:p>
          <a:p>
            <a:r>
              <a:rPr lang="es-ES" sz="11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</a:t>
            </a:r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on los mares extendidos,</a:t>
            </a: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A los confines del universo.</a:t>
            </a:r>
          </a:p>
          <a:p>
            <a:endParaRPr lang="es-ES" sz="11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" panose="020E0602020502020306" pitchFamily="34" charset="0"/>
            </a:endParaRP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Con acordes coloridos,</a:t>
            </a: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de  celestiales impulsos,</a:t>
            </a:r>
          </a:p>
          <a:p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con nítidos latidos, quizás,</a:t>
            </a:r>
          </a:p>
          <a:p>
            <a:r>
              <a:rPr lang="es-ES" sz="11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u</a:t>
            </a:r>
            <a:r>
              <a:rPr lang="es-ES" sz="1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" panose="020E0602020502020306" pitchFamily="34" charset="0"/>
              </a:rPr>
              <a:t>n minuto en el cielo.</a:t>
            </a:r>
            <a:endParaRPr lang="es-ES" sz="11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092280" y="4371950"/>
            <a:ext cx="830677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softRound"/>
              <a:contourClr>
                <a:srgbClr val="DDDDDD"/>
              </a:contourClr>
            </a:sp3d>
          </a:bodyPr>
          <a:lstStyle/>
          <a:p>
            <a:r>
              <a:rPr lang="es-ES" sz="1200" b="1" spc="1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Jagadir</a:t>
            </a:r>
            <a:endParaRPr lang="es-ES" sz="1200" b="1" spc="150" dirty="0">
              <a:ln w="11430"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77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73</Words>
  <Application>Microsoft Office PowerPoint</Application>
  <PresentationFormat>Presentación en pantalla (16:9)</PresentationFormat>
  <Paragraphs>19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Antonio</dc:creator>
  <cp:lastModifiedBy>Jose Antonio</cp:lastModifiedBy>
  <cp:revision>42</cp:revision>
  <dcterms:created xsi:type="dcterms:W3CDTF">2016-10-25T08:27:12Z</dcterms:created>
  <dcterms:modified xsi:type="dcterms:W3CDTF">2017-10-10T11:52:36Z</dcterms:modified>
</cp:coreProperties>
</file>