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CD4"/>
    <a:srgbClr val="E91E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14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BA2C9C-F842-4D6E-9C4D-2833D2D89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4121349-48C3-462A-A8C2-5F8553A0F7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A192E2-5EB6-40AB-9BBA-B54CF8FA7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244FC3-71AA-4CA9-9145-AC4B7BFB1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C76391-02DB-4AD5-B25E-5727168D0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334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2ECED-37E9-4CCF-B26F-2E7D85C76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618462-597C-4D62-9175-1A17380C4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34B054-F6F3-4656-9AAE-47A5D3399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2C332E-C113-42BC-9573-568D1837B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67FFB8-95D4-4B22-9822-5D470528C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94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63766-D5F2-4B2D-9D1D-21E0FAE7C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D7BDB1-910C-48F8-86E9-5716C9853F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CED9E5-2A9B-4E1A-BF65-DB4241FD1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DB9577-BC8C-4C40-8576-6E006B05D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DBEF22-5E28-437C-B05A-31AC44ACA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97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861F6-0F88-4F80-B6E4-A9D22837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51FE96-23F6-4B8E-A039-13EAEE420F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575A666-73AE-44D7-AA02-5C54611BB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34D06A-DEC1-4312-B3DD-6F3740E56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4265C3-D6DD-4D6A-969C-324884AA4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761B19-F3F8-4F5D-B2E5-9939E91D5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582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A9D26-A393-46CF-AAC7-3B78BB0FB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001673-69F0-4AD0-B6C2-38F080EC2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6D00E7-C99A-4B5B-A270-176C682FF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0816380-7FB4-4D21-82E6-916D2FE62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A47FBB-22AB-4FCB-8796-28B083379F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67FF052-BE8D-4F0A-A604-CE92B9267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D99AB3-148D-4A53-88EB-C4F1E2782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2C4BD9-B4A6-4175-8235-B4FA81B71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40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04D3D-4A19-4EFF-9494-0D5A77441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63CCDE2-FBBB-46B1-8F9C-AF30F15B0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90F063-38B6-4C18-891F-C32754E5D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C3B5A6-DDE6-4A18-BBE0-4AB5C67F2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9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791B05A-7A79-4CAE-9AE0-ECFDECE51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D8EDC13-03CC-4D12-A2E7-588F00B17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984C82-2C8A-4C8C-847A-98B8A8BF6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10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8FA79D-53C5-4992-A748-0092D8EE0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3907B5-DFBE-4486-8867-E53AF7AE3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0FF95A-0E5C-4589-9010-2815C6E57C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C632D2-4954-4D71-B3B8-BB290BC60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926934-43C6-47C5-9169-7F59CE677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612F73-F8B0-4CBB-97A0-944623E7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36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689D49-AE2F-4C61-9967-C19C57CF0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0D7168B-D63D-4EA8-864B-E15770CFF1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F9D524-7A1E-4D26-AEC1-4E212B5F1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1F3FF8A-C7D6-4D53-A994-4B6F899CF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C68A1B-D50F-468F-AD77-FC2E0A3B1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1F402C-535A-4BE8-9C09-7A3E6D702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067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DC418-9091-4DBE-A4F7-3CF0692E8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927E4BF-1D56-457B-B5E5-ABD4E74E93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C248BF-EFDD-4F04-B8BB-F2A9816D3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DE28B-449A-493E-B360-9EC6350B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2C1C1D-2062-40A0-9BE1-F8212C53F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10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51BAF47-7BCE-4FA2-AE7A-E805AF49A4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606872-BBCF-4CD0-B06F-E5BED23DC2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01492A-18F8-45D5-B48D-F7D0147C0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116338-3075-442D-9B54-0FD74D31F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F1CD18-669B-466A-8243-3FFB2FE4C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978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88B3333-FF22-485E-98B6-F5B37B057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488F35-64CB-4F26-968B-80CDE1347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1EE9C6-3255-4ECA-8637-EA5801DC8D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F08CD-8BB8-4CCC-848E-346FAF7FE1BA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B67D62-E26C-417A-83D1-A3BFF3C6D5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A88549-4539-4873-AAC4-8BCE440E2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EF3D7-FDE7-4A63-BE05-991181854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27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uit">
            <a:extLst>
              <a:ext uri="{FF2B5EF4-FFF2-40B4-BE49-F238E27FC236}">
                <a16:creationId xmlns:a16="http://schemas.microsoft.com/office/drawing/2014/main" id="{C318AC6D-1948-422E-BD22-ECF93CCF4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93305"/>
            <a:ext cx="12192000" cy="6858000"/>
          </a:xfrm>
          <a:prstGeom prst="rect">
            <a:avLst/>
          </a:prstGeom>
        </p:spPr>
      </p:pic>
      <p:grpSp>
        <p:nvGrpSpPr>
          <p:cNvPr id="5" name="gentil">
            <a:extLst>
              <a:ext uri="{FF2B5EF4-FFF2-40B4-BE49-F238E27FC236}">
                <a16:creationId xmlns:a16="http://schemas.microsoft.com/office/drawing/2014/main" id="{9D71C74E-7B14-41B6-BB0F-A4C4B6611CF4}"/>
              </a:ext>
            </a:extLst>
          </p:cNvPr>
          <p:cNvGrpSpPr/>
          <p:nvPr/>
        </p:nvGrpSpPr>
        <p:grpSpPr>
          <a:xfrm>
            <a:off x="5756062" y="5523095"/>
            <a:ext cx="679876" cy="728440"/>
            <a:chOff x="5756062" y="5523095"/>
            <a:chExt cx="679876" cy="728440"/>
          </a:xfrm>
        </p:grpSpPr>
        <p:sp>
          <p:nvSpPr>
            <p:cNvPr id="43" name="Forme libre : forme 42">
              <a:extLst>
                <a:ext uri="{FF2B5EF4-FFF2-40B4-BE49-F238E27FC236}">
                  <a16:creationId xmlns:a16="http://schemas.microsoft.com/office/drawing/2014/main" id="{4AABC7A8-8ADF-449B-84B0-E9374AAC0FAC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113 h 1295190"/>
                <a:gd name="connsiteX1" fmla="*/ 1205865 w 1205864"/>
                <a:gd name="connsiteY1" fmla="*/ 1110155 h 1295190"/>
                <a:gd name="connsiteX2" fmla="*/ 1020340 w 1205864"/>
                <a:gd name="connsiteY2" fmla="*/ 1110155 h 1295190"/>
                <a:gd name="connsiteX3" fmla="*/ 1020340 w 1205864"/>
                <a:gd name="connsiteY3" fmla="*/ 1202672 h 1295190"/>
                <a:gd name="connsiteX4" fmla="*/ 834839 w 1205864"/>
                <a:gd name="connsiteY4" fmla="*/ 1202672 h 1295190"/>
                <a:gd name="connsiteX5" fmla="*/ 834839 w 1205864"/>
                <a:gd name="connsiteY5" fmla="*/ 1295190 h 1295190"/>
                <a:gd name="connsiteX6" fmla="*/ 742075 w 1205864"/>
                <a:gd name="connsiteY6" fmla="*/ 1295190 h 1295190"/>
                <a:gd name="connsiteX7" fmla="*/ 742075 w 1205864"/>
                <a:gd name="connsiteY7" fmla="*/ 1202672 h 1295190"/>
                <a:gd name="connsiteX8" fmla="*/ 649314 w 1205864"/>
                <a:gd name="connsiteY8" fmla="*/ 1202672 h 1295190"/>
                <a:gd name="connsiteX9" fmla="*/ 649314 w 1205864"/>
                <a:gd name="connsiteY9" fmla="*/ 1295190 h 1295190"/>
                <a:gd name="connsiteX10" fmla="*/ 556551 w 1205864"/>
                <a:gd name="connsiteY10" fmla="*/ 1295190 h 1295190"/>
                <a:gd name="connsiteX11" fmla="*/ 556551 w 1205864"/>
                <a:gd name="connsiteY11" fmla="*/ 1202672 h 1295190"/>
                <a:gd name="connsiteX12" fmla="*/ 463790 w 1205864"/>
                <a:gd name="connsiteY12" fmla="*/ 1202672 h 1295190"/>
                <a:gd name="connsiteX13" fmla="*/ 463790 w 1205864"/>
                <a:gd name="connsiteY13" fmla="*/ 1295190 h 1295190"/>
                <a:gd name="connsiteX14" fmla="*/ 371026 w 1205864"/>
                <a:gd name="connsiteY14" fmla="*/ 1295190 h 1295190"/>
                <a:gd name="connsiteX15" fmla="*/ 371026 w 1205864"/>
                <a:gd name="connsiteY15" fmla="*/ 1202672 h 1295190"/>
                <a:gd name="connsiteX16" fmla="*/ 185525 w 1205864"/>
                <a:gd name="connsiteY16" fmla="*/ 1202672 h 1295190"/>
                <a:gd name="connsiteX17" fmla="*/ 185525 w 1205864"/>
                <a:gd name="connsiteY17" fmla="*/ 1110155 h 1295190"/>
                <a:gd name="connsiteX18" fmla="*/ 0 w 1205864"/>
                <a:gd name="connsiteY18" fmla="*/ 1110155 h 1295190"/>
                <a:gd name="connsiteX19" fmla="*/ 0 w 1205864"/>
                <a:gd name="connsiteY19" fmla="*/ 740113 h 1295190"/>
                <a:gd name="connsiteX20" fmla="*/ 92761 w 1205864"/>
                <a:gd name="connsiteY20" fmla="*/ 740113 h 1295190"/>
                <a:gd name="connsiteX21" fmla="*/ 92761 w 1205864"/>
                <a:gd name="connsiteY21" fmla="*/ 1017640 h 1295190"/>
                <a:gd name="connsiteX22" fmla="*/ 185525 w 1205864"/>
                <a:gd name="connsiteY22" fmla="*/ 1017640 h 1295190"/>
                <a:gd name="connsiteX23" fmla="*/ 185525 w 1205864"/>
                <a:gd name="connsiteY23" fmla="*/ 925146 h 1295190"/>
                <a:gd name="connsiteX24" fmla="*/ 278286 w 1205864"/>
                <a:gd name="connsiteY24" fmla="*/ 925146 h 1295190"/>
                <a:gd name="connsiteX25" fmla="*/ 278286 w 1205864"/>
                <a:gd name="connsiteY25" fmla="*/ 555077 h 1295190"/>
                <a:gd name="connsiteX26" fmla="*/ 371026 w 1205864"/>
                <a:gd name="connsiteY26" fmla="*/ 555077 h 1295190"/>
                <a:gd name="connsiteX27" fmla="*/ 371026 w 1205864"/>
                <a:gd name="connsiteY27" fmla="*/ 832628 h 1295190"/>
                <a:gd name="connsiteX28" fmla="*/ 463790 w 1205864"/>
                <a:gd name="connsiteY28" fmla="*/ 832628 h 1295190"/>
                <a:gd name="connsiteX29" fmla="*/ 463790 w 1205864"/>
                <a:gd name="connsiteY29" fmla="*/ 277550 h 1295190"/>
                <a:gd name="connsiteX30" fmla="*/ 560950 w 1205864"/>
                <a:gd name="connsiteY30" fmla="*/ 277550 h 1295190"/>
                <a:gd name="connsiteX31" fmla="*/ 560950 w 1205864"/>
                <a:gd name="connsiteY31" fmla="*/ 0 h 1295190"/>
                <a:gd name="connsiteX32" fmla="*/ 653713 w 1205864"/>
                <a:gd name="connsiteY32" fmla="*/ 0 h 1295190"/>
                <a:gd name="connsiteX33" fmla="*/ 653713 w 1205864"/>
                <a:gd name="connsiteY33" fmla="*/ 277550 h 1295190"/>
                <a:gd name="connsiteX34" fmla="*/ 742075 w 1205864"/>
                <a:gd name="connsiteY34" fmla="*/ 277550 h 1295190"/>
                <a:gd name="connsiteX35" fmla="*/ 742075 w 1205864"/>
                <a:gd name="connsiteY35" fmla="*/ 832628 h 1295190"/>
                <a:gd name="connsiteX36" fmla="*/ 834839 w 1205864"/>
                <a:gd name="connsiteY36" fmla="*/ 832628 h 1295190"/>
                <a:gd name="connsiteX37" fmla="*/ 834839 w 1205864"/>
                <a:gd name="connsiteY37" fmla="*/ 555077 h 1295190"/>
                <a:gd name="connsiteX38" fmla="*/ 927579 w 1205864"/>
                <a:gd name="connsiteY38" fmla="*/ 555077 h 1295190"/>
                <a:gd name="connsiteX39" fmla="*/ 927579 w 1205864"/>
                <a:gd name="connsiteY39" fmla="*/ 925146 h 1295190"/>
                <a:gd name="connsiteX40" fmla="*/ 1020340 w 1205864"/>
                <a:gd name="connsiteY40" fmla="*/ 925146 h 1295190"/>
                <a:gd name="connsiteX41" fmla="*/ 1020340 w 1205864"/>
                <a:gd name="connsiteY41" fmla="*/ 1017640 h 1295190"/>
                <a:gd name="connsiteX42" fmla="*/ 1113104 w 1205864"/>
                <a:gd name="connsiteY42" fmla="*/ 1017640 h 1295190"/>
                <a:gd name="connsiteX43" fmla="*/ 1113104 w 1205864"/>
                <a:gd name="connsiteY43" fmla="*/ 740113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113"/>
                  </a:moveTo>
                  <a:lnTo>
                    <a:pt x="1205865" y="1110155"/>
                  </a:lnTo>
                  <a:lnTo>
                    <a:pt x="1020340" y="1110155"/>
                  </a:lnTo>
                  <a:lnTo>
                    <a:pt x="1020340" y="1202672"/>
                  </a:lnTo>
                  <a:lnTo>
                    <a:pt x="834839" y="1202672"/>
                  </a:lnTo>
                  <a:lnTo>
                    <a:pt x="834839" y="1295190"/>
                  </a:lnTo>
                  <a:lnTo>
                    <a:pt x="742075" y="1295190"/>
                  </a:lnTo>
                  <a:lnTo>
                    <a:pt x="742075" y="1202672"/>
                  </a:lnTo>
                  <a:lnTo>
                    <a:pt x="649314" y="1202672"/>
                  </a:lnTo>
                  <a:lnTo>
                    <a:pt x="649314" y="1295190"/>
                  </a:lnTo>
                  <a:lnTo>
                    <a:pt x="556551" y="1295190"/>
                  </a:lnTo>
                  <a:lnTo>
                    <a:pt x="556551" y="1202672"/>
                  </a:lnTo>
                  <a:lnTo>
                    <a:pt x="463790" y="1202672"/>
                  </a:lnTo>
                  <a:lnTo>
                    <a:pt x="463790" y="1295190"/>
                  </a:lnTo>
                  <a:lnTo>
                    <a:pt x="371026" y="1295190"/>
                  </a:lnTo>
                  <a:lnTo>
                    <a:pt x="371026" y="1202672"/>
                  </a:lnTo>
                  <a:lnTo>
                    <a:pt x="185525" y="1202672"/>
                  </a:lnTo>
                  <a:lnTo>
                    <a:pt x="185525" y="1110155"/>
                  </a:lnTo>
                  <a:lnTo>
                    <a:pt x="0" y="1110155"/>
                  </a:lnTo>
                  <a:lnTo>
                    <a:pt x="0" y="740113"/>
                  </a:lnTo>
                  <a:lnTo>
                    <a:pt x="92761" y="740113"/>
                  </a:lnTo>
                  <a:lnTo>
                    <a:pt x="92761" y="1017640"/>
                  </a:lnTo>
                  <a:lnTo>
                    <a:pt x="185525" y="1017640"/>
                  </a:lnTo>
                  <a:lnTo>
                    <a:pt x="185525" y="925146"/>
                  </a:lnTo>
                  <a:lnTo>
                    <a:pt x="278286" y="925146"/>
                  </a:lnTo>
                  <a:lnTo>
                    <a:pt x="278286" y="555077"/>
                  </a:lnTo>
                  <a:lnTo>
                    <a:pt x="371026" y="555077"/>
                  </a:lnTo>
                  <a:lnTo>
                    <a:pt x="371026" y="832628"/>
                  </a:lnTo>
                  <a:lnTo>
                    <a:pt x="463790" y="832628"/>
                  </a:lnTo>
                  <a:lnTo>
                    <a:pt x="463790" y="277550"/>
                  </a:lnTo>
                  <a:lnTo>
                    <a:pt x="560950" y="277550"/>
                  </a:lnTo>
                  <a:lnTo>
                    <a:pt x="560950" y="0"/>
                  </a:lnTo>
                  <a:lnTo>
                    <a:pt x="653713" y="0"/>
                  </a:lnTo>
                  <a:lnTo>
                    <a:pt x="653713" y="277550"/>
                  </a:lnTo>
                  <a:lnTo>
                    <a:pt x="742075" y="277550"/>
                  </a:lnTo>
                  <a:lnTo>
                    <a:pt x="742075" y="832628"/>
                  </a:lnTo>
                  <a:lnTo>
                    <a:pt x="834839" y="832628"/>
                  </a:lnTo>
                  <a:lnTo>
                    <a:pt x="834839" y="555077"/>
                  </a:lnTo>
                  <a:lnTo>
                    <a:pt x="927579" y="555077"/>
                  </a:lnTo>
                  <a:lnTo>
                    <a:pt x="927579" y="925146"/>
                  </a:lnTo>
                  <a:lnTo>
                    <a:pt x="1020340" y="925146"/>
                  </a:lnTo>
                  <a:lnTo>
                    <a:pt x="1020340" y="1017640"/>
                  </a:lnTo>
                  <a:lnTo>
                    <a:pt x="1113104" y="1017640"/>
                  </a:lnTo>
                  <a:lnTo>
                    <a:pt x="1113104" y="740113"/>
                  </a:lnTo>
                  <a:close/>
                </a:path>
              </a:pathLst>
            </a:custGeom>
            <a:solidFill>
              <a:srgbClr val="BDDCF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5" name="Forme libre : forme 44">
              <a:extLst>
                <a:ext uri="{FF2B5EF4-FFF2-40B4-BE49-F238E27FC236}">
                  <a16:creationId xmlns:a16="http://schemas.microsoft.com/office/drawing/2014/main" id="{2A337EC0-7AFC-4F44-989D-2C5BB00ABC6A}"/>
                </a:ext>
              </a:extLst>
            </p:cNvPr>
            <p:cNvSpPr/>
            <p:nvPr/>
          </p:nvSpPr>
          <p:spPr>
            <a:xfrm>
              <a:off x="6070784" y="5937578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6" name="Forme libre : forme 45">
              <a:extLst>
                <a:ext uri="{FF2B5EF4-FFF2-40B4-BE49-F238E27FC236}">
                  <a16:creationId xmlns:a16="http://schemas.microsoft.com/office/drawing/2014/main" id="{FD1F630F-048D-4947-8DCE-7FB64A3F45D7}"/>
                </a:ext>
              </a:extLst>
            </p:cNvPr>
            <p:cNvSpPr/>
            <p:nvPr/>
          </p:nvSpPr>
          <p:spPr>
            <a:xfrm>
              <a:off x="60203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7" name="Forme libre : forme 46">
              <a:extLst>
                <a:ext uri="{FF2B5EF4-FFF2-40B4-BE49-F238E27FC236}">
                  <a16:creationId xmlns:a16="http://schemas.microsoft.com/office/drawing/2014/main" id="{BEF568F2-DD36-4FC5-A8DF-BA2FB4403DCD}"/>
                </a:ext>
              </a:extLst>
            </p:cNvPr>
            <p:cNvSpPr/>
            <p:nvPr/>
          </p:nvSpPr>
          <p:spPr>
            <a:xfrm>
              <a:off x="61212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9" name="Forme libre : forme 48">
              <a:extLst>
                <a:ext uri="{FF2B5EF4-FFF2-40B4-BE49-F238E27FC236}">
                  <a16:creationId xmlns:a16="http://schemas.microsoft.com/office/drawing/2014/main" id="{AA22FF1F-D25F-4FA7-9661-AED594E59CF6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045 h 1295190"/>
                <a:gd name="connsiteX1" fmla="*/ 1205865 w 1205864"/>
                <a:gd name="connsiteY1" fmla="*/ 1110066 h 1295190"/>
                <a:gd name="connsiteX2" fmla="*/ 1020296 w 1205864"/>
                <a:gd name="connsiteY2" fmla="*/ 1110066 h 1295190"/>
                <a:gd name="connsiteX3" fmla="*/ 1020296 w 1205864"/>
                <a:gd name="connsiteY3" fmla="*/ 1202741 h 1295190"/>
                <a:gd name="connsiteX4" fmla="*/ 834727 w 1205864"/>
                <a:gd name="connsiteY4" fmla="*/ 1202741 h 1295190"/>
                <a:gd name="connsiteX5" fmla="*/ 834727 w 1205864"/>
                <a:gd name="connsiteY5" fmla="*/ 1295190 h 1295190"/>
                <a:gd name="connsiteX6" fmla="*/ 742054 w 1205864"/>
                <a:gd name="connsiteY6" fmla="*/ 1295190 h 1295190"/>
                <a:gd name="connsiteX7" fmla="*/ 742054 w 1205864"/>
                <a:gd name="connsiteY7" fmla="*/ 1202741 h 1295190"/>
                <a:gd name="connsiteX8" fmla="*/ 649380 w 1205864"/>
                <a:gd name="connsiteY8" fmla="*/ 1202741 h 1295190"/>
                <a:gd name="connsiteX9" fmla="*/ 649380 w 1205864"/>
                <a:gd name="connsiteY9" fmla="*/ 1295190 h 1295190"/>
                <a:gd name="connsiteX10" fmla="*/ 556485 w 1205864"/>
                <a:gd name="connsiteY10" fmla="*/ 1295190 h 1295190"/>
                <a:gd name="connsiteX11" fmla="*/ 556485 w 1205864"/>
                <a:gd name="connsiteY11" fmla="*/ 1202741 h 1295190"/>
                <a:gd name="connsiteX12" fmla="*/ 463811 w 1205864"/>
                <a:gd name="connsiteY12" fmla="*/ 1202741 h 1295190"/>
                <a:gd name="connsiteX13" fmla="*/ 463811 w 1205864"/>
                <a:gd name="connsiteY13" fmla="*/ 1295190 h 1295190"/>
                <a:gd name="connsiteX14" fmla="*/ 371138 w 1205864"/>
                <a:gd name="connsiteY14" fmla="*/ 1295190 h 1295190"/>
                <a:gd name="connsiteX15" fmla="*/ 371138 w 1205864"/>
                <a:gd name="connsiteY15" fmla="*/ 1202741 h 1295190"/>
                <a:gd name="connsiteX16" fmla="*/ 185569 w 1205864"/>
                <a:gd name="connsiteY16" fmla="*/ 1202741 h 1295190"/>
                <a:gd name="connsiteX17" fmla="*/ 185569 w 1205864"/>
                <a:gd name="connsiteY17" fmla="*/ 1110066 h 1295190"/>
                <a:gd name="connsiteX18" fmla="*/ 0 w 1205864"/>
                <a:gd name="connsiteY18" fmla="*/ 1110066 h 1295190"/>
                <a:gd name="connsiteX19" fmla="*/ 0 w 1205864"/>
                <a:gd name="connsiteY19" fmla="*/ 740045 h 1295190"/>
                <a:gd name="connsiteX20" fmla="*/ 92672 w 1205864"/>
                <a:gd name="connsiteY20" fmla="*/ 740045 h 1295190"/>
                <a:gd name="connsiteX21" fmla="*/ 92672 w 1205864"/>
                <a:gd name="connsiteY21" fmla="*/ 1017616 h 1295190"/>
                <a:gd name="connsiteX22" fmla="*/ 185569 w 1205864"/>
                <a:gd name="connsiteY22" fmla="*/ 1017616 h 1295190"/>
                <a:gd name="connsiteX23" fmla="*/ 185569 w 1205864"/>
                <a:gd name="connsiteY23" fmla="*/ 925166 h 1295190"/>
                <a:gd name="connsiteX24" fmla="*/ 278241 w 1205864"/>
                <a:gd name="connsiteY24" fmla="*/ 925166 h 1295190"/>
                <a:gd name="connsiteX25" fmla="*/ 278241 w 1205864"/>
                <a:gd name="connsiteY25" fmla="*/ 555145 h 1295190"/>
                <a:gd name="connsiteX26" fmla="*/ 371138 w 1205864"/>
                <a:gd name="connsiteY26" fmla="*/ 555145 h 1295190"/>
                <a:gd name="connsiteX27" fmla="*/ 371138 w 1205864"/>
                <a:gd name="connsiteY27" fmla="*/ 832717 h 1295190"/>
                <a:gd name="connsiteX28" fmla="*/ 463811 w 1205864"/>
                <a:gd name="connsiteY28" fmla="*/ 832717 h 1295190"/>
                <a:gd name="connsiteX29" fmla="*/ 463811 w 1205864"/>
                <a:gd name="connsiteY29" fmla="*/ 277574 h 1295190"/>
                <a:gd name="connsiteX30" fmla="*/ 560950 w 1205864"/>
                <a:gd name="connsiteY30" fmla="*/ 277574 h 1295190"/>
                <a:gd name="connsiteX31" fmla="*/ 560950 w 1205864"/>
                <a:gd name="connsiteY31" fmla="*/ 0 h 1295190"/>
                <a:gd name="connsiteX32" fmla="*/ 653624 w 1205864"/>
                <a:gd name="connsiteY32" fmla="*/ 0 h 1295190"/>
                <a:gd name="connsiteX33" fmla="*/ 653624 w 1205864"/>
                <a:gd name="connsiteY33" fmla="*/ 277574 h 1295190"/>
                <a:gd name="connsiteX34" fmla="*/ 742054 w 1205864"/>
                <a:gd name="connsiteY34" fmla="*/ 277574 h 1295190"/>
                <a:gd name="connsiteX35" fmla="*/ 742054 w 1205864"/>
                <a:gd name="connsiteY35" fmla="*/ 832717 h 1295190"/>
                <a:gd name="connsiteX36" fmla="*/ 834727 w 1205864"/>
                <a:gd name="connsiteY36" fmla="*/ 832717 h 1295190"/>
                <a:gd name="connsiteX37" fmla="*/ 834727 w 1205864"/>
                <a:gd name="connsiteY37" fmla="*/ 555145 h 1295190"/>
                <a:gd name="connsiteX38" fmla="*/ 927624 w 1205864"/>
                <a:gd name="connsiteY38" fmla="*/ 555145 h 1295190"/>
                <a:gd name="connsiteX39" fmla="*/ 927624 w 1205864"/>
                <a:gd name="connsiteY39" fmla="*/ 925166 h 1295190"/>
                <a:gd name="connsiteX40" fmla="*/ 1020296 w 1205864"/>
                <a:gd name="connsiteY40" fmla="*/ 925166 h 1295190"/>
                <a:gd name="connsiteX41" fmla="*/ 1020296 w 1205864"/>
                <a:gd name="connsiteY41" fmla="*/ 1017616 h 1295190"/>
                <a:gd name="connsiteX42" fmla="*/ 1113193 w 1205864"/>
                <a:gd name="connsiteY42" fmla="*/ 1017616 h 1295190"/>
                <a:gd name="connsiteX43" fmla="*/ 1113193 w 1205864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045"/>
                  </a:moveTo>
                  <a:lnTo>
                    <a:pt x="1205865" y="1110066"/>
                  </a:lnTo>
                  <a:lnTo>
                    <a:pt x="1020296" y="1110066"/>
                  </a:lnTo>
                  <a:lnTo>
                    <a:pt x="1020296" y="1202741"/>
                  </a:lnTo>
                  <a:lnTo>
                    <a:pt x="834727" y="1202741"/>
                  </a:lnTo>
                  <a:lnTo>
                    <a:pt x="834727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649380" y="1202741"/>
                  </a:lnTo>
                  <a:lnTo>
                    <a:pt x="649380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463811" y="1202741"/>
                  </a:lnTo>
                  <a:lnTo>
                    <a:pt x="463811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92672" y="740045"/>
                  </a:lnTo>
                  <a:lnTo>
                    <a:pt x="92672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371138" y="555145"/>
                  </a:lnTo>
                  <a:lnTo>
                    <a:pt x="371138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653624" y="0"/>
                  </a:lnTo>
                  <a:lnTo>
                    <a:pt x="653624" y="277574"/>
                  </a:lnTo>
                  <a:lnTo>
                    <a:pt x="742054" y="277574"/>
                  </a:lnTo>
                  <a:lnTo>
                    <a:pt x="742054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927624" y="555145"/>
                  </a:lnTo>
                  <a:lnTo>
                    <a:pt x="927624" y="925166"/>
                  </a:lnTo>
                  <a:lnTo>
                    <a:pt x="1020296" y="925166"/>
                  </a:lnTo>
                  <a:lnTo>
                    <a:pt x="1020296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86C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0" name="Forme libre : forme 49">
              <a:extLst>
                <a:ext uri="{FF2B5EF4-FFF2-40B4-BE49-F238E27FC236}">
                  <a16:creationId xmlns:a16="http://schemas.microsoft.com/office/drawing/2014/main" id="{94108A10-882A-41A6-BDCB-429776E33D7C}"/>
                </a:ext>
              </a:extLst>
            </p:cNvPr>
            <p:cNvSpPr/>
            <p:nvPr/>
          </p:nvSpPr>
          <p:spPr>
            <a:xfrm>
              <a:off x="5768202" y="5535235"/>
              <a:ext cx="607034" cy="704160"/>
            </a:xfrm>
            <a:custGeom>
              <a:avLst/>
              <a:gdLst>
                <a:gd name="connsiteX0" fmla="*/ 1116543 w 1116542"/>
                <a:gd name="connsiteY0" fmla="*/ 740045 h 1295190"/>
                <a:gd name="connsiteX1" fmla="*/ 1116543 w 1116542"/>
                <a:gd name="connsiteY1" fmla="*/ 1110066 h 1295190"/>
                <a:gd name="connsiteX2" fmla="*/ 930973 w 1116542"/>
                <a:gd name="connsiteY2" fmla="*/ 1110066 h 1295190"/>
                <a:gd name="connsiteX3" fmla="*/ 930973 w 1116542"/>
                <a:gd name="connsiteY3" fmla="*/ 1202741 h 1295190"/>
                <a:gd name="connsiteX4" fmla="*/ 745404 w 1116542"/>
                <a:gd name="connsiteY4" fmla="*/ 1202741 h 1295190"/>
                <a:gd name="connsiteX5" fmla="*/ 745404 w 1116542"/>
                <a:gd name="connsiteY5" fmla="*/ 1295190 h 1295190"/>
                <a:gd name="connsiteX6" fmla="*/ 742054 w 1116542"/>
                <a:gd name="connsiteY6" fmla="*/ 1295190 h 1295190"/>
                <a:gd name="connsiteX7" fmla="*/ 742054 w 1116542"/>
                <a:gd name="connsiteY7" fmla="*/ 1202741 h 1295190"/>
                <a:gd name="connsiteX8" fmla="*/ 560057 w 1116542"/>
                <a:gd name="connsiteY8" fmla="*/ 1202741 h 1295190"/>
                <a:gd name="connsiteX9" fmla="*/ 560057 w 1116542"/>
                <a:gd name="connsiteY9" fmla="*/ 1295190 h 1295190"/>
                <a:gd name="connsiteX10" fmla="*/ 556485 w 1116542"/>
                <a:gd name="connsiteY10" fmla="*/ 1295190 h 1295190"/>
                <a:gd name="connsiteX11" fmla="*/ 556485 w 1116542"/>
                <a:gd name="connsiteY11" fmla="*/ 1202741 h 1295190"/>
                <a:gd name="connsiteX12" fmla="*/ 374488 w 1116542"/>
                <a:gd name="connsiteY12" fmla="*/ 1202741 h 1295190"/>
                <a:gd name="connsiteX13" fmla="*/ 374488 w 1116542"/>
                <a:gd name="connsiteY13" fmla="*/ 1295190 h 1295190"/>
                <a:gd name="connsiteX14" fmla="*/ 371138 w 1116542"/>
                <a:gd name="connsiteY14" fmla="*/ 1295190 h 1295190"/>
                <a:gd name="connsiteX15" fmla="*/ 371138 w 1116542"/>
                <a:gd name="connsiteY15" fmla="*/ 1202741 h 1295190"/>
                <a:gd name="connsiteX16" fmla="*/ 185569 w 1116542"/>
                <a:gd name="connsiteY16" fmla="*/ 1202741 h 1295190"/>
                <a:gd name="connsiteX17" fmla="*/ 185569 w 1116542"/>
                <a:gd name="connsiteY17" fmla="*/ 1110066 h 1295190"/>
                <a:gd name="connsiteX18" fmla="*/ 0 w 1116542"/>
                <a:gd name="connsiteY18" fmla="*/ 1110066 h 1295190"/>
                <a:gd name="connsiteX19" fmla="*/ 0 w 1116542"/>
                <a:gd name="connsiteY19" fmla="*/ 740045 h 1295190"/>
                <a:gd name="connsiteX20" fmla="*/ 3350 w 1116542"/>
                <a:gd name="connsiteY20" fmla="*/ 740045 h 1295190"/>
                <a:gd name="connsiteX21" fmla="*/ 3350 w 1116542"/>
                <a:gd name="connsiteY21" fmla="*/ 1017616 h 1295190"/>
                <a:gd name="connsiteX22" fmla="*/ 185569 w 1116542"/>
                <a:gd name="connsiteY22" fmla="*/ 1017616 h 1295190"/>
                <a:gd name="connsiteX23" fmla="*/ 185569 w 1116542"/>
                <a:gd name="connsiteY23" fmla="*/ 925166 h 1295190"/>
                <a:gd name="connsiteX24" fmla="*/ 278241 w 1116542"/>
                <a:gd name="connsiteY24" fmla="*/ 925166 h 1295190"/>
                <a:gd name="connsiteX25" fmla="*/ 278241 w 1116542"/>
                <a:gd name="connsiteY25" fmla="*/ 555145 h 1295190"/>
                <a:gd name="connsiteX26" fmla="*/ 281816 w 1116542"/>
                <a:gd name="connsiteY26" fmla="*/ 555145 h 1295190"/>
                <a:gd name="connsiteX27" fmla="*/ 281816 w 1116542"/>
                <a:gd name="connsiteY27" fmla="*/ 832717 h 1295190"/>
                <a:gd name="connsiteX28" fmla="*/ 463811 w 1116542"/>
                <a:gd name="connsiteY28" fmla="*/ 832717 h 1295190"/>
                <a:gd name="connsiteX29" fmla="*/ 463811 w 1116542"/>
                <a:gd name="connsiteY29" fmla="*/ 277574 h 1295190"/>
                <a:gd name="connsiteX30" fmla="*/ 560950 w 1116542"/>
                <a:gd name="connsiteY30" fmla="*/ 277574 h 1295190"/>
                <a:gd name="connsiteX31" fmla="*/ 560950 w 1116542"/>
                <a:gd name="connsiteY31" fmla="*/ 0 h 1295190"/>
                <a:gd name="connsiteX32" fmla="*/ 564299 w 1116542"/>
                <a:gd name="connsiteY32" fmla="*/ 0 h 1295190"/>
                <a:gd name="connsiteX33" fmla="*/ 564299 w 1116542"/>
                <a:gd name="connsiteY33" fmla="*/ 277574 h 1295190"/>
                <a:gd name="connsiteX34" fmla="*/ 652729 w 1116542"/>
                <a:gd name="connsiteY34" fmla="*/ 277574 h 1295190"/>
                <a:gd name="connsiteX35" fmla="*/ 652729 w 1116542"/>
                <a:gd name="connsiteY35" fmla="*/ 832717 h 1295190"/>
                <a:gd name="connsiteX36" fmla="*/ 834727 w 1116542"/>
                <a:gd name="connsiteY36" fmla="*/ 832717 h 1295190"/>
                <a:gd name="connsiteX37" fmla="*/ 834727 w 1116542"/>
                <a:gd name="connsiteY37" fmla="*/ 555145 h 1295190"/>
                <a:gd name="connsiteX38" fmla="*/ 838299 w 1116542"/>
                <a:gd name="connsiteY38" fmla="*/ 555145 h 1295190"/>
                <a:gd name="connsiteX39" fmla="*/ 838299 w 1116542"/>
                <a:gd name="connsiteY39" fmla="*/ 925166 h 1295190"/>
                <a:gd name="connsiteX40" fmla="*/ 930973 w 1116542"/>
                <a:gd name="connsiteY40" fmla="*/ 925166 h 1295190"/>
                <a:gd name="connsiteX41" fmla="*/ 930973 w 1116542"/>
                <a:gd name="connsiteY41" fmla="*/ 1017616 h 1295190"/>
                <a:gd name="connsiteX42" fmla="*/ 1113193 w 1116542"/>
                <a:gd name="connsiteY42" fmla="*/ 1017616 h 1295190"/>
                <a:gd name="connsiteX43" fmla="*/ 1113193 w 1116542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116542" h="1295190">
                  <a:moveTo>
                    <a:pt x="1116543" y="740045"/>
                  </a:moveTo>
                  <a:lnTo>
                    <a:pt x="1116543" y="1110066"/>
                  </a:lnTo>
                  <a:lnTo>
                    <a:pt x="930973" y="1110066"/>
                  </a:lnTo>
                  <a:lnTo>
                    <a:pt x="930973" y="1202741"/>
                  </a:lnTo>
                  <a:lnTo>
                    <a:pt x="745404" y="1202741"/>
                  </a:lnTo>
                  <a:lnTo>
                    <a:pt x="745404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560057" y="1202741"/>
                  </a:lnTo>
                  <a:lnTo>
                    <a:pt x="560057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374488" y="1202741"/>
                  </a:lnTo>
                  <a:lnTo>
                    <a:pt x="374488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3350" y="740045"/>
                  </a:lnTo>
                  <a:lnTo>
                    <a:pt x="3350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281816" y="555145"/>
                  </a:lnTo>
                  <a:lnTo>
                    <a:pt x="281816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564299" y="0"/>
                  </a:lnTo>
                  <a:lnTo>
                    <a:pt x="564299" y="277574"/>
                  </a:lnTo>
                  <a:lnTo>
                    <a:pt x="652729" y="277574"/>
                  </a:lnTo>
                  <a:lnTo>
                    <a:pt x="652729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838299" y="555145"/>
                  </a:lnTo>
                  <a:lnTo>
                    <a:pt x="838299" y="925166"/>
                  </a:lnTo>
                  <a:lnTo>
                    <a:pt x="930973" y="925166"/>
                  </a:lnTo>
                  <a:lnTo>
                    <a:pt x="930973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B3F2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2" name="Forme libre : forme 51">
              <a:extLst>
                <a:ext uri="{FF2B5EF4-FFF2-40B4-BE49-F238E27FC236}">
                  <a16:creationId xmlns:a16="http://schemas.microsoft.com/office/drawing/2014/main" id="{47A835B8-4C65-4665-A96D-1F06B89D9C54}"/>
                </a:ext>
              </a:extLst>
            </p:cNvPr>
            <p:cNvSpPr/>
            <p:nvPr/>
          </p:nvSpPr>
          <p:spPr>
            <a:xfrm>
              <a:off x="6070784" y="5937577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3" name="Forme libre : forme 52">
              <a:extLst>
                <a:ext uri="{FF2B5EF4-FFF2-40B4-BE49-F238E27FC236}">
                  <a16:creationId xmlns:a16="http://schemas.microsoft.com/office/drawing/2014/main" id="{4C3E4370-FEA0-49B8-8B42-4C6FA99BB277}"/>
                </a:ext>
              </a:extLst>
            </p:cNvPr>
            <p:cNvSpPr/>
            <p:nvPr/>
          </p:nvSpPr>
          <p:spPr>
            <a:xfrm>
              <a:off x="60203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4" name="Forme libre : forme 53">
              <a:extLst>
                <a:ext uri="{FF2B5EF4-FFF2-40B4-BE49-F238E27FC236}">
                  <a16:creationId xmlns:a16="http://schemas.microsoft.com/office/drawing/2014/main" id="{CDFA972E-0068-42F4-B2B8-8DCE038DE4C8}"/>
                </a:ext>
              </a:extLst>
            </p:cNvPr>
            <p:cNvSpPr/>
            <p:nvPr/>
          </p:nvSpPr>
          <p:spPr>
            <a:xfrm>
              <a:off x="61212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5" name="Forme libre : forme 54">
              <a:extLst>
                <a:ext uri="{FF2B5EF4-FFF2-40B4-BE49-F238E27FC236}">
                  <a16:creationId xmlns:a16="http://schemas.microsoft.com/office/drawing/2014/main" id="{E7A798D4-8B7D-4F70-BF87-D59A349B93A3}"/>
                </a:ext>
              </a:extLst>
            </p:cNvPr>
            <p:cNvSpPr/>
            <p:nvPr/>
          </p:nvSpPr>
          <p:spPr>
            <a:xfrm>
              <a:off x="5919499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6" name="Forme libre : forme 55">
              <a:extLst>
                <a:ext uri="{FF2B5EF4-FFF2-40B4-BE49-F238E27FC236}">
                  <a16:creationId xmlns:a16="http://schemas.microsoft.com/office/drawing/2014/main" id="{33C9B747-572F-43D7-B914-76168DB54561}"/>
                </a:ext>
              </a:extLst>
            </p:cNvPr>
            <p:cNvSpPr/>
            <p:nvPr/>
          </p:nvSpPr>
          <p:spPr>
            <a:xfrm>
              <a:off x="5768202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7" name="Forme libre : forme 56">
              <a:extLst>
                <a:ext uri="{FF2B5EF4-FFF2-40B4-BE49-F238E27FC236}">
                  <a16:creationId xmlns:a16="http://schemas.microsoft.com/office/drawing/2014/main" id="{6B5707CD-1AC3-427A-8F25-E41BB35E4A7A}"/>
                </a:ext>
              </a:extLst>
            </p:cNvPr>
            <p:cNvSpPr/>
            <p:nvPr/>
          </p:nvSpPr>
          <p:spPr>
            <a:xfrm>
              <a:off x="6222021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59" name="Forme libre : forme 58">
              <a:extLst>
                <a:ext uri="{FF2B5EF4-FFF2-40B4-BE49-F238E27FC236}">
                  <a16:creationId xmlns:a16="http://schemas.microsoft.com/office/drawing/2014/main" id="{E088EB45-CC9B-4A16-9643-83021F88CFBD}"/>
                </a:ext>
              </a:extLst>
            </p:cNvPr>
            <p:cNvSpPr/>
            <p:nvPr/>
          </p:nvSpPr>
          <p:spPr>
            <a:xfrm>
              <a:off x="6373366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0" name="Forme libre : forme 59">
              <a:extLst>
                <a:ext uri="{FF2B5EF4-FFF2-40B4-BE49-F238E27FC236}">
                  <a16:creationId xmlns:a16="http://schemas.microsoft.com/office/drawing/2014/main" id="{9F1AD444-CC9D-4845-8F9B-44FDC749058F}"/>
                </a:ext>
              </a:extLst>
            </p:cNvPr>
            <p:cNvSpPr/>
            <p:nvPr/>
          </p:nvSpPr>
          <p:spPr>
            <a:xfrm>
              <a:off x="5969919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1" name="Forme libre : forme 60">
              <a:extLst>
                <a:ext uri="{FF2B5EF4-FFF2-40B4-BE49-F238E27FC236}">
                  <a16:creationId xmlns:a16="http://schemas.microsoft.com/office/drawing/2014/main" id="{ECBFAC4D-346B-49F6-8A9E-5DBBC67814D7}"/>
                </a:ext>
              </a:extLst>
            </p:cNvPr>
            <p:cNvSpPr/>
            <p:nvPr/>
          </p:nvSpPr>
          <p:spPr>
            <a:xfrm>
              <a:off x="60203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2" name="Forme libre : forme 61">
              <a:extLst>
                <a:ext uri="{FF2B5EF4-FFF2-40B4-BE49-F238E27FC236}">
                  <a16:creationId xmlns:a16="http://schemas.microsoft.com/office/drawing/2014/main" id="{31EA5726-010B-4413-A69D-313231B8CCB4}"/>
                </a:ext>
              </a:extLst>
            </p:cNvPr>
            <p:cNvSpPr/>
            <p:nvPr/>
          </p:nvSpPr>
          <p:spPr>
            <a:xfrm>
              <a:off x="61212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3" name="Forme libre : forme 62">
              <a:extLst>
                <a:ext uri="{FF2B5EF4-FFF2-40B4-BE49-F238E27FC236}">
                  <a16:creationId xmlns:a16="http://schemas.microsoft.com/office/drawing/2014/main" id="{C53619E8-8DD8-4714-AB13-89C547993540}"/>
                </a:ext>
              </a:extLst>
            </p:cNvPr>
            <p:cNvSpPr/>
            <p:nvPr/>
          </p:nvSpPr>
          <p:spPr>
            <a:xfrm>
              <a:off x="6171637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5" name="Forme libre : forme 64">
              <a:extLst>
                <a:ext uri="{FF2B5EF4-FFF2-40B4-BE49-F238E27FC236}">
                  <a16:creationId xmlns:a16="http://schemas.microsoft.com/office/drawing/2014/main" id="{A09A95FE-05E8-4A46-9CAF-D3504E994AF0}"/>
                </a:ext>
              </a:extLst>
            </p:cNvPr>
            <p:cNvSpPr/>
            <p:nvPr/>
          </p:nvSpPr>
          <p:spPr>
            <a:xfrm>
              <a:off x="5756062" y="5523095"/>
              <a:ext cx="679876" cy="728440"/>
            </a:xfrm>
            <a:custGeom>
              <a:avLst/>
              <a:gdLst>
                <a:gd name="connsiteX0" fmla="*/ 1228195 w 1250524"/>
                <a:gd name="connsiteY0" fmla="*/ 740102 h 1339850"/>
                <a:gd name="connsiteX1" fmla="*/ 1135426 w 1250524"/>
                <a:gd name="connsiteY1" fmla="*/ 740102 h 1339850"/>
                <a:gd name="connsiteX2" fmla="*/ 1119633 w 1250524"/>
                <a:gd name="connsiteY2" fmla="*/ 746639 h 1339850"/>
                <a:gd name="connsiteX3" fmla="*/ 1113096 w 1250524"/>
                <a:gd name="connsiteY3" fmla="*/ 762432 h 1339850"/>
                <a:gd name="connsiteX4" fmla="*/ 1113096 w 1250524"/>
                <a:gd name="connsiteY4" fmla="*/ 1017645 h 1339850"/>
                <a:gd name="connsiteX5" fmla="*/ 1065011 w 1250524"/>
                <a:gd name="connsiteY5" fmla="*/ 1017645 h 1339850"/>
                <a:gd name="connsiteX6" fmla="*/ 1065011 w 1250524"/>
                <a:gd name="connsiteY6" fmla="*/ 947468 h 1339850"/>
                <a:gd name="connsiteX7" fmla="*/ 1058474 w 1250524"/>
                <a:gd name="connsiteY7" fmla="*/ 931675 h 1339850"/>
                <a:gd name="connsiteX8" fmla="*/ 1042681 w 1250524"/>
                <a:gd name="connsiteY8" fmla="*/ 925138 h 1339850"/>
                <a:gd name="connsiteX9" fmla="*/ 972242 w 1250524"/>
                <a:gd name="connsiteY9" fmla="*/ 925138 h 1339850"/>
                <a:gd name="connsiteX10" fmla="*/ 972242 w 1250524"/>
                <a:gd name="connsiteY10" fmla="*/ 577418 h 1339850"/>
                <a:gd name="connsiteX11" fmla="*/ 965705 w 1250524"/>
                <a:gd name="connsiteY11" fmla="*/ 561625 h 1339850"/>
                <a:gd name="connsiteX12" fmla="*/ 949912 w 1250524"/>
                <a:gd name="connsiteY12" fmla="*/ 555088 h 1339850"/>
                <a:gd name="connsiteX13" fmla="*/ 857164 w 1250524"/>
                <a:gd name="connsiteY13" fmla="*/ 555088 h 1339850"/>
                <a:gd name="connsiteX14" fmla="*/ 841371 w 1250524"/>
                <a:gd name="connsiteY14" fmla="*/ 561625 h 1339850"/>
                <a:gd name="connsiteX15" fmla="*/ 834834 w 1250524"/>
                <a:gd name="connsiteY15" fmla="*/ 577418 h 1339850"/>
                <a:gd name="connsiteX16" fmla="*/ 834834 w 1250524"/>
                <a:gd name="connsiteY16" fmla="*/ 832630 h 1339850"/>
                <a:gd name="connsiteX17" fmla="*/ 786725 w 1250524"/>
                <a:gd name="connsiteY17" fmla="*/ 832630 h 1339850"/>
                <a:gd name="connsiteX18" fmla="*/ 786725 w 1250524"/>
                <a:gd name="connsiteY18" fmla="*/ 299875 h 1339850"/>
                <a:gd name="connsiteX19" fmla="*/ 780188 w 1250524"/>
                <a:gd name="connsiteY19" fmla="*/ 284082 h 1339850"/>
                <a:gd name="connsiteX20" fmla="*/ 764395 w 1250524"/>
                <a:gd name="connsiteY20" fmla="*/ 277545 h 1339850"/>
                <a:gd name="connsiteX21" fmla="*/ 698384 w 1250524"/>
                <a:gd name="connsiteY21" fmla="*/ 277545 h 1339850"/>
                <a:gd name="connsiteX22" fmla="*/ 698384 w 1250524"/>
                <a:gd name="connsiteY22" fmla="*/ 22330 h 1339850"/>
                <a:gd name="connsiteX23" fmla="*/ 691847 w 1250524"/>
                <a:gd name="connsiteY23" fmla="*/ 6537 h 1339850"/>
                <a:gd name="connsiteX24" fmla="*/ 676054 w 1250524"/>
                <a:gd name="connsiteY24" fmla="*/ 0 h 1339850"/>
                <a:gd name="connsiteX25" fmla="*/ 583285 w 1250524"/>
                <a:gd name="connsiteY25" fmla="*/ 0 h 1339850"/>
                <a:gd name="connsiteX26" fmla="*/ 567492 w 1250524"/>
                <a:gd name="connsiteY26" fmla="*/ 6537 h 1339850"/>
                <a:gd name="connsiteX27" fmla="*/ 560955 w 1250524"/>
                <a:gd name="connsiteY27" fmla="*/ 22330 h 1339850"/>
                <a:gd name="connsiteX28" fmla="*/ 560955 w 1250524"/>
                <a:gd name="connsiteY28" fmla="*/ 277543 h 1339850"/>
                <a:gd name="connsiteX29" fmla="*/ 486133 w 1250524"/>
                <a:gd name="connsiteY29" fmla="*/ 277543 h 1339850"/>
                <a:gd name="connsiteX30" fmla="*/ 470340 w 1250524"/>
                <a:gd name="connsiteY30" fmla="*/ 284080 h 1339850"/>
                <a:gd name="connsiteX31" fmla="*/ 463803 w 1250524"/>
                <a:gd name="connsiteY31" fmla="*/ 299873 h 1339850"/>
                <a:gd name="connsiteX32" fmla="*/ 463803 w 1250524"/>
                <a:gd name="connsiteY32" fmla="*/ 832628 h 1339850"/>
                <a:gd name="connsiteX33" fmla="*/ 415696 w 1250524"/>
                <a:gd name="connsiteY33" fmla="*/ 832628 h 1339850"/>
                <a:gd name="connsiteX34" fmla="*/ 415696 w 1250524"/>
                <a:gd name="connsiteY34" fmla="*/ 577418 h 1339850"/>
                <a:gd name="connsiteX35" fmla="*/ 409159 w 1250524"/>
                <a:gd name="connsiteY35" fmla="*/ 561625 h 1339850"/>
                <a:gd name="connsiteX36" fmla="*/ 393366 w 1250524"/>
                <a:gd name="connsiteY36" fmla="*/ 555088 h 1339850"/>
                <a:gd name="connsiteX37" fmla="*/ 300618 w 1250524"/>
                <a:gd name="connsiteY37" fmla="*/ 555088 h 1339850"/>
                <a:gd name="connsiteX38" fmla="*/ 284825 w 1250524"/>
                <a:gd name="connsiteY38" fmla="*/ 561625 h 1339850"/>
                <a:gd name="connsiteX39" fmla="*/ 278288 w 1250524"/>
                <a:gd name="connsiteY39" fmla="*/ 577418 h 1339850"/>
                <a:gd name="connsiteX40" fmla="*/ 278288 w 1250524"/>
                <a:gd name="connsiteY40" fmla="*/ 925138 h 1339850"/>
                <a:gd name="connsiteX41" fmla="*/ 207847 w 1250524"/>
                <a:gd name="connsiteY41" fmla="*/ 925138 h 1339850"/>
                <a:gd name="connsiteX42" fmla="*/ 192054 w 1250524"/>
                <a:gd name="connsiteY42" fmla="*/ 931675 h 1339850"/>
                <a:gd name="connsiteX43" fmla="*/ 185517 w 1250524"/>
                <a:gd name="connsiteY43" fmla="*/ 947468 h 1339850"/>
                <a:gd name="connsiteX44" fmla="*/ 185517 w 1250524"/>
                <a:gd name="connsiteY44" fmla="*/ 1017645 h 1339850"/>
                <a:gd name="connsiteX45" fmla="*/ 137429 w 1250524"/>
                <a:gd name="connsiteY45" fmla="*/ 1017645 h 1339850"/>
                <a:gd name="connsiteX46" fmla="*/ 137429 w 1250524"/>
                <a:gd name="connsiteY46" fmla="*/ 762432 h 1339850"/>
                <a:gd name="connsiteX47" fmla="*/ 130892 w 1250524"/>
                <a:gd name="connsiteY47" fmla="*/ 746639 h 1339850"/>
                <a:gd name="connsiteX48" fmla="*/ 115099 w 1250524"/>
                <a:gd name="connsiteY48" fmla="*/ 740102 h 1339850"/>
                <a:gd name="connsiteX49" fmla="*/ 22330 w 1250524"/>
                <a:gd name="connsiteY49" fmla="*/ 740102 h 1339850"/>
                <a:gd name="connsiteX50" fmla="*/ 6537 w 1250524"/>
                <a:gd name="connsiteY50" fmla="*/ 746639 h 1339850"/>
                <a:gd name="connsiteX51" fmla="*/ 0 w 1250524"/>
                <a:gd name="connsiteY51" fmla="*/ 762432 h 1339850"/>
                <a:gd name="connsiteX52" fmla="*/ 0 w 1250524"/>
                <a:gd name="connsiteY52" fmla="*/ 1132482 h 1339850"/>
                <a:gd name="connsiteX53" fmla="*/ 6537 w 1250524"/>
                <a:gd name="connsiteY53" fmla="*/ 1148275 h 1339850"/>
                <a:gd name="connsiteX54" fmla="*/ 22330 w 1250524"/>
                <a:gd name="connsiteY54" fmla="*/ 1154812 h 1339850"/>
                <a:gd name="connsiteX55" fmla="*/ 185514 w 1250524"/>
                <a:gd name="connsiteY55" fmla="*/ 1154812 h 1339850"/>
                <a:gd name="connsiteX56" fmla="*/ 185514 w 1250524"/>
                <a:gd name="connsiteY56" fmla="*/ 1225010 h 1339850"/>
                <a:gd name="connsiteX57" fmla="*/ 192051 w 1250524"/>
                <a:gd name="connsiteY57" fmla="*/ 1240803 h 1339850"/>
                <a:gd name="connsiteX58" fmla="*/ 207844 w 1250524"/>
                <a:gd name="connsiteY58" fmla="*/ 1247340 h 1339850"/>
                <a:gd name="connsiteX59" fmla="*/ 371029 w 1250524"/>
                <a:gd name="connsiteY59" fmla="*/ 1247340 h 1339850"/>
                <a:gd name="connsiteX60" fmla="*/ 371029 w 1250524"/>
                <a:gd name="connsiteY60" fmla="*/ 1317517 h 1339850"/>
                <a:gd name="connsiteX61" fmla="*/ 377566 w 1250524"/>
                <a:gd name="connsiteY61" fmla="*/ 1333310 h 1339850"/>
                <a:gd name="connsiteX62" fmla="*/ 393359 w 1250524"/>
                <a:gd name="connsiteY62" fmla="*/ 1339847 h 1339850"/>
                <a:gd name="connsiteX63" fmla="*/ 486127 w 1250524"/>
                <a:gd name="connsiteY63" fmla="*/ 1339847 h 1339850"/>
                <a:gd name="connsiteX64" fmla="*/ 501920 w 1250524"/>
                <a:gd name="connsiteY64" fmla="*/ 1333310 h 1339850"/>
                <a:gd name="connsiteX65" fmla="*/ 508457 w 1250524"/>
                <a:gd name="connsiteY65" fmla="*/ 1317517 h 1339850"/>
                <a:gd name="connsiteX66" fmla="*/ 508457 w 1250524"/>
                <a:gd name="connsiteY66" fmla="*/ 1247343 h 1339850"/>
                <a:gd name="connsiteX67" fmla="*/ 556543 w 1250524"/>
                <a:gd name="connsiteY67" fmla="*/ 1247343 h 1339850"/>
                <a:gd name="connsiteX68" fmla="*/ 556543 w 1250524"/>
                <a:gd name="connsiteY68" fmla="*/ 1317520 h 1339850"/>
                <a:gd name="connsiteX69" fmla="*/ 563080 w 1250524"/>
                <a:gd name="connsiteY69" fmla="*/ 1333313 h 1339850"/>
                <a:gd name="connsiteX70" fmla="*/ 578873 w 1250524"/>
                <a:gd name="connsiteY70" fmla="*/ 1339850 h 1339850"/>
                <a:gd name="connsiteX71" fmla="*/ 671642 w 1250524"/>
                <a:gd name="connsiteY71" fmla="*/ 1339850 h 1339850"/>
                <a:gd name="connsiteX72" fmla="*/ 687435 w 1250524"/>
                <a:gd name="connsiteY72" fmla="*/ 1333313 h 1339850"/>
                <a:gd name="connsiteX73" fmla="*/ 693972 w 1250524"/>
                <a:gd name="connsiteY73" fmla="*/ 1317520 h 1339850"/>
                <a:gd name="connsiteX74" fmla="*/ 693972 w 1250524"/>
                <a:gd name="connsiteY74" fmla="*/ 1247343 h 1339850"/>
                <a:gd name="connsiteX75" fmla="*/ 742057 w 1250524"/>
                <a:gd name="connsiteY75" fmla="*/ 1247343 h 1339850"/>
                <a:gd name="connsiteX76" fmla="*/ 742057 w 1250524"/>
                <a:gd name="connsiteY76" fmla="*/ 1317520 h 1339850"/>
                <a:gd name="connsiteX77" fmla="*/ 748594 w 1250524"/>
                <a:gd name="connsiteY77" fmla="*/ 1333313 h 1339850"/>
                <a:gd name="connsiteX78" fmla="*/ 764387 w 1250524"/>
                <a:gd name="connsiteY78" fmla="*/ 1339850 h 1339850"/>
                <a:gd name="connsiteX79" fmla="*/ 857156 w 1250524"/>
                <a:gd name="connsiteY79" fmla="*/ 1339850 h 1339850"/>
                <a:gd name="connsiteX80" fmla="*/ 872949 w 1250524"/>
                <a:gd name="connsiteY80" fmla="*/ 1333313 h 1339850"/>
                <a:gd name="connsiteX81" fmla="*/ 879486 w 1250524"/>
                <a:gd name="connsiteY81" fmla="*/ 1317520 h 1339850"/>
                <a:gd name="connsiteX82" fmla="*/ 879486 w 1250524"/>
                <a:gd name="connsiteY82" fmla="*/ 1247343 h 1339850"/>
                <a:gd name="connsiteX83" fmla="*/ 1042670 w 1250524"/>
                <a:gd name="connsiteY83" fmla="*/ 1247343 h 1339850"/>
                <a:gd name="connsiteX84" fmla="*/ 1058463 w 1250524"/>
                <a:gd name="connsiteY84" fmla="*/ 1240806 h 1339850"/>
                <a:gd name="connsiteX85" fmla="*/ 1065000 w 1250524"/>
                <a:gd name="connsiteY85" fmla="*/ 1225013 h 1339850"/>
                <a:gd name="connsiteX86" fmla="*/ 1065000 w 1250524"/>
                <a:gd name="connsiteY86" fmla="*/ 1154815 h 1339850"/>
                <a:gd name="connsiteX87" fmla="*/ 1228195 w 1250524"/>
                <a:gd name="connsiteY87" fmla="*/ 1154815 h 1339850"/>
                <a:gd name="connsiteX88" fmla="*/ 1243988 w 1250524"/>
                <a:gd name="connsiteY88" fmla="*/ 1148278 h 1339850"/>
                <a:gd name="connsiteX89" fmla="*/ 1250525 w 1250524"/>
                <a:gd name="connsiteY89" fmla="*/ 1132485 h 1339850"/>
                <a:gd name="connsiteX90" fmla="*/ 1250525 w 1250524"/>
                <a:gd name="connsiteY90" fmla="*/ 762432 h 1339850"/>
                <a:gd name="connsiteX91" fmla="*/ 1243988 w 1250524"/>
                <a:gd name="connsiteY91" fmla="*/ 746639 h 1339850"/>
                <a:gd name="connsiteX92" fmla="*/ 1228195 w 1250524"/>
                <a:gd name="connsiteY92" fmla="*/ 740102 h 1339850"/>
                <a:gd name="connsiteX93" fmla="*/ 1157756 w 1250524"/>
                <a:gd name="connsiteY93" fmla="*/ 784762 h 1339850"/>
                <a:gd name="connsiteX94" fmla="*/ 1205862 w 1250524"/>
                <a:gd name="connsiteY94" fmla="*/ 784762 h 1339850"/>
                <a:gd name="connsiteX95" fmla="*/ 1205862 w 1250524"/>
                <a:gd name="connsiteY95" fmla="*/ 832630 h 1339850"/>
                <a:gd name="connsiteX96" fmla="*/ 1157756 w 1250524"/>
                <a:gd name="connsiteY96" fmla="*/ 832630 h 1339850"/>
                <a:gd name="connsiteX97" fmla="*/ 1157756 w 1250524"/>
                <a:gd name="connsiteY97" fmla="*/ 784762 h 1339850"/>
                <a:gd name="connsiteX98" fmla="*/ 879494 w 1250524"/>
                <a:gd name="connsiteY98" fmla="*/ 599748 h 1339850"/>
                <a:gd name="connsiteX99" fmla="*/ 927579 w 1250524"/>
                <a:gd name="connsiteY99" fmla="*/ 599748 h 1339850"/>
                <a:gd name="connsiteX100" fmla="*/ 927579 w 1250524"/>
                <a:gd name="connsiteY100" fmla="*/ 647592 h 1339850"/>
                <a:gd name="connsiteX101" fmla="*/ 879494 w 1250524"/>
                <a:gd name="connsiteY101" fmla="*/ 647592 h 1339850"/>
                <a:gd name="connsiteX102" fmla="*/ 879494 w 1250524"/>
                <a:gd name="connsiteY102" fmla="*/ 599748 h 1339850"/>
                <a:gd name="connsiteX103" fmla="*/ 322946 w 1250524"/>
                <a:gd name="connsiteY103" fmla="*/ 599748 h 1339850"/>
                <a:gd name="connsiteX104" fmla="*/ 371031 w 1250524"/>
                <a:gd name="connsiteY104" fmla="*/ 599748 h 1339850"/>
                <a:gd name="connsiteX105" fmla="*/ 371031 w 1250524"/>
                <a:gd name="connsiteY105" fmla="*/ 647592 h 1339850"/>
                <a:gd name="connsiteX106" fmla="*/ 322946 w 1250524"/>
                <a:gd name="connsiteY106" fmla="*/ 647592 h 1339850"/>
                <a:gd name="connsiteX107" fmla="*/ 322946 w 1250524"/>
                <a:gd name="connsiteY107" fmla="*/ 599748 h 1339850"/>
                <a:gd name="connsiteX108" fmla="*/ 44660 w 1250524"/>
                <a:gd name="connsiteY108" fmla="*/ 784762 h 1339850"/>
                <a:gd name="connsiteX109" fmla="*/ 92766 w 1250524"/>
                <a:gd name="connsiteY109" fmla="*/ 784762 h 1339850"/>
                <a:gd name="connsiteX110" fmla="*/ 92766 w 1250524"/>
                <a:gd name="connsiteY110" fmla="*/ 832630 h 1339850"/>
                <a:gd name="connsiteX111" fmla="*/ 44660 w 1250524"/>
                <a:gd name="connsiteY111" fmla="*/ 832630 h 1339850"/>
                <a:gd name="connsiteX112" fmla="*/ 44660 w 1250524"/>
                <a:gd name="connsiteY112" fmla="*/ 784762 h 1339850"/>
                <a:gd name="connsiteX113" fmla="*/ 463800 w 1250524"/>
                <a:gd name="connsiteY113" fmla="*/ 1295188 h 1339850"/>
                <a:gd name="connsiteX114" fmla="*/ 415694 w 1250524"/>
                <a:gd name="connsiteY114" fmla="*/ 1295188 h 1339850"/>
                <a:gd name="connsiteX115" fmla="*/ 415694 w 1250524"/>
                <a:gd name="connsiteY115" fmla="*/ 1247343 h 1339850"/>
                <a:gd name="connsiteX116" fmla="*/ 463800 w 1250524"/>
                <a:gd name="connsiteY116" fmla="*/ 1247343 h 1339850"/>
                <a:gd name="connsiteX117" fmla="*/ 463800 w 1250524"/>
                <a:gd name="connsiteY117" fmla="*/ 1295188 h 1339850"/>
                <a:gd name="connsiteX118" fmla="*/ 508463 w 1250524"/>
                <a:gd name="connsiteY118" fmla="*/ 1202680 h 1339850"/>
                <a:gd name="connsiteX119" fmla="*/ 508463 w 1250524"/>
                <a:gd name="connsiteY119" fmla="*/ 1154812 h 1339850"/>
                <a:gd name="connsiteX120" fmla="*/ 556548 w 1250524"/>
                <a:gd name="connsiteY120" fmla="*/ 1154812 h 1339850"/>
                <a:gd name="connsiteX121" fmla="*/ 556548 w 1250524"/>
                <a:gd name="connsiteY121" fmla="*/ 1202680 h 1339850"/>
                <a:gd name="connsiteX122" fmla="*/ 508463 w 1250524"/>
                <a:gd name="connsiteY122" fmla="*/ 1202680 h 1339850"/>
                <a:gd name="connsiteX123" fmla="*/ 693977 w 1250524"/>
                <a:gd name="connsiteY123" fmla="*/ 1202680 h 1339850"/>
                <a:gd name="connsiteX124" fmla="*/ 693977 w 1250524"/>
                <a:gd name="connsiteY124" fmla="*/ 1154812 h 1339850"/>
                <a:gd name="connsiteX125" fmla="*/ 742062 w 1250524"/>
                <a:gd name="connsiteY125" fmla="*/ 1154812 h 1339850"/>
                <a:gd name="connsiteX126" fmla="*/ 742062 w 1250524"/>
                <a:gd name="connsiteY126" fmla="*/ 1202680 h 1339850"/>
                <a:gd name="connsiteX127" fmla="*/ 693977 w 1250524"/>
                <a:gd name="connsiteY127" fmla="*/ 1202680 h 1339850"/>
                <a:gd name="connsiteX128" fmla="*/ 834831 w 1250524"/>
                <a:gd name="connsiteY128" fmla="*/ 1295188 h 1339850"/>
                <a:gd name="connsiteX129" fmla="*/ 786725 w 1250524"/>
                <a:gd name="connsiteY129" fmla="*/ 1295188 h 1339850"/>
                <a:gd name="connsiteX130" fmla="*/ 786725 w 1250524"/>
                <a:gd name="connsiteY130" fmla="*/ 1247343 h 1339850"/>
                <a:gd name="connsiteX131" fmla="*/ 834831 w 1250524"/>
                <a:gd name="connsiteY131" fmla="*/ 1247343 h 1339850"/>
                <a:gd name="connsiteX132" fmla="*/ 834831 w 1250524"/>
                <a:gd name="connsiteY132" fmla="*/ 1295188 h 1339850"/>
                <a:gd name="connsiteX133" fmla="*/ 1042678 w 1250524"/>
                <a:gd name="connsiteY133" fmla="*/ 1110152 h 1339850"/>
                <a:gd name="connsiteX134" fmla="*/ 1026885 w 1250524"/>
                <a:gd name="connsiteY134" fmla="*/ 1116689 h 1339850"/>
                <a:gd name="connsiteX135" fmla="*/ 1020348 w 1250524"/>
                <a:gd name="connsiteY135" fmla="*/ 1132482 h 1339850"/>
                <a:gd name="connsiteX136" fmla="*/ 1020348 w 1250524"/>
                <a:gd name="connsiteY136" fmla="*/ 1202680 h 1339850"/>
                <a:gd name="connsiteX137" fmla="*/ 786725 w 1250524"/>
                <a:gd name="connsiteY137" fmla="*/ 1202680 h 1339850"/>
                <a:gd name="connsiteX138" fmla="*/ 786725 w 1250524"/>
                <a:gd name="connsiteY138" fmla="*/ 1132482 h 1339850"/>
                <a:gd name="connsiteX139" fmla="*/ 780188 w 1250524"/>
                <a:gd name="connsiteY139" fmla="*/ 1116689 h 1339850"/>
                <a:gd name="connsiteX140" fmla="*/ 764395 w 1250524"/>
                <a:gd name="connsiteY140" fmla="*/ 1110152 h 1339850"/>
                <a:gd name="connsiteX141" fmla="*/ 671647 w 1250524"/>
                <a:gd name="connsiteY141" fmla="*/ 1110152 h 1339850"/>
                <a:gd name="connsiteX142" fmla="*/ 655854 w 1250524"/>
                <a:gd name="connsiteY142" fmla="*/ 1116689 h 1339850"/>
                <a:gd name="connsiteX143" fmla="*/ 649317 w 1250524"/>
                <a:gd name="connsiteY143" fmla="*/ 1132482 h 1339850"/>
                <a:gd name="connsiteX144" fmla="*/ 649317 w 1250524"/>
                <a:gd name="connsiteY144" fmla="*/ 1295188 h 1339850"/>
                <a:gd name="connsiteX145" fmla="*/ 601211 w 1250524"/>
                <a:gd name="connsiteY145" fmla="*/ 1295188 h 1339850"/>
                <a:gd name="connsiteX146" fmla="*/ 601211 w 1250524"/>
                <a:gd name="connsiteY146" fmla="*/ 1132482 h 1339850"/>
                <a:gd name="connsiteX147" fmla="*/ 594674 w 1250524"/>
                <a:gd name="connsiteY147" fmla="*/ 1116689 h 1339850"/>
                <a:gd name="connsiteX148" fmla="*/ 578881 w 1250524"/>
                <a:gd name="connsiteY148" fmla="*/ 1110152 h 1339850"/>
                <a:gd name="connsiteX149" fmla="*/ 486133 w 1250524"/>
                <a:gd name="connsiteY149" fmla="*/ 1110152 h 1339850"/>
                <a:gd name="connsiteX150" fmla="*/ 470340 w 1250524"/>
                <a:gd name="connsiteY150" fmla="*/ 1116689 h 1339850"/>
                <a:gd name="connsiteX151" fmla="*/ 463803 w 1250524"/>
                <a:gd name="connsiteY151" fmla="*/ 1132482 h 1339850"/>
                <a:gd name="connsiteX152" fmla="*/ 463803 w 1250524"/>
                <a:gd name="connsiteY152" fmla="*/ 1202680 h 1339850"/>
                <a:gd name="connsiteX153" fmla="*/ 230179 w 1250524"/>
                <a:gd name="connsiteY153" fmla="*/ 1202680 h 1339850"/>
                <a:gd name="connsiteX154" fmla="*/ 230179 w 1250524"/>
                <a:gd name="connsiteY154" fmla="*/ 1132482 h 1339850"/>
                <a:gd name="connsiteX155" fmla="*/ 223642 w 1250524"/>
                <a:gd name="connsiteY155" fmla="*/ 1116689 h 1339850"/>
                <a:gd name="connsiteX156" fmla="*/ 207849 w 1250524"/>
                <a:gd name="connsiteY156" fmla="*/ 1110152 h 1339850"/>
                <a:gd name="connsiteX157" fmla="*/ 44660 w 1250524"/>
                <a:gd name="connsiteY157" fmla="*/ 1110152 h 1339850"/>
                <a:gd name="connsiteX158" fmla="*/ 44660 w 1250524"/>
                <a:gd name="connsiteY158" fmla="*/ 877293 h 1339850"/>
                <a:gd name="connsiteX159" fmla="*/ 92766 w 1250524"/>
                <a:gd name="connsiteY159" fmla="*/ 877293 h 1339850"/>
                <a:gd name="connsiteX160" fmla="*/ 92766 w 1250524"/>
                <a:gd name="connsiteY160" fmla="*/ 1039977 h 1339850"/>
                <a:gd name="connsiteX161" fmla="*/ 99303 w 1250524"/>
                <a:gd name="connsiteY161" fmla="*/ 1055770 h 1339850"/>
                <a:gd name="connsiteX162" fmla="*/ 115096 w 1250524"/>
                <a:gd name="connsiteY162" fmla="*/ 1062307 h 1339850"/>
                <a:gd name="connsiteX163" fmla="*/ 207844 w 1250524"/>
                <a:gd name="connsiteY163" fmla="*/ 1062307 h 1339850"/>
                <a:gd name="connsiteX164" fmla="*/ 223637 w 1250524"/>
                <a:gd name="connsiteY164" fmla="*/ 1055770 h 1339850"/>
                <a:gd name="connsiteX165" fmla="*/ 230174 w 1250524"/>
                <a:gd name="connsiteY165" fmla="*/ 1039977 h 1339850"/>
                <a:gd name="connsiteX166" fmla="*/ 230174 w 1250524"/>
                <a:gd name="connsiteY166" fmla="*/ 969800 h 1339850"/>
                <a:gd name="connsiteX167" fmla="*/ 300613 w 1250524"/>
                <a:gd name="connsiteY167" fmla="*/ 969800 h 1339850"/>
                <a:gd name="connsiteX168" fmla="*/ 316406 w 1250524"/>
                <a:gd name="connsiteY168" fmla="*/ 963263 h 1339850"/>
                <a:gd name="connsiteX169" fmla="*/ 322943 w 1250524"/>
                <a:gd name="connsiteY169" fmla="*/ 947470 h 1339850"/>
                <a:gd name="connsiteX170" fmla="*/ 322943 w 1250524"/>
                <a:gd name="connsiteY170" fmla="*/ 692258 h 1339850"/>
                <a:gd name="connsiteX171" fmla="*/ 371029 w 1250524"/>
                <a:gd name="connsiteY171" fmla="*/ 692258 h 1339850"/>
                <a:gd name="connsiteX172" fmla="*/ 371029 w 1250524"/>
                <a:gd name="connsiteY172" fmla="*/ 854963 h 1339850"/>
                <a:gd name="connsiteX173" fmla="*/ 377566 w 1250524"/>
                <a:gd name="connsiteY173" fmla="*/ 870756 h 1339850"/>
                <a:gd name="connsiteX174" fmla="*/ 393359 w 1250524"/>
                <a:gd name="connsiteY174" fmla="*/ 877293 h 1339850"/>
                <a:gd name="connsiteX175" fmla="*/ 486127 w 1250524"/>
                <a:gd name="connsiteY175" fmla="*/ 877293 h 1339850"/>
                <a:gd name="connsiteX176" fmla="*/ 501920 w 1250524"/>
                <a:gd name="connsiteY176" fmla="*/ 870756 h 1339850"/>
                <a:gd name="connsiteX177" fmla="*/ 508457 w 1250524"/>
                <a:gd name="connsiteY177" fmla="*/ 854963 h 1339850"/>
                <a:gd name="connsiteX178" fmla="*/ 508457 w 1250524"/>
                <a:gd name="connsiteY178" fmla="*/ 322205 h 1339850"/>
                <a:gd name="connsiteX179" fmla="*/ 583280 w 1250524"/>
                <a:gd name="connsiteY179" fmla="*/ 322205 h 1339850"/>
                <a:gd name="connsiteX180" fmla="*/ 599073 w 1250524"/>
                <a:gd name="connsiteY180" fmla="*/ 315668 h 1339850"/>
                <a:gd name="connsiteX181" fmla="*/ 605610 w 1250524"/>
                <a:gd name="connsiteY181" fmla="*/ 299875 h 1339850"/>
                <a:gd name="connsiteX182" fmla="*/ 605610 w 1250524"/>
                <a:gd name="connsiteY182" fmla="*/ 44663 h 1339850"/>
                <a:gd name="connsiteX183" fmla="*/ 653716 w 1250524"/>
                <a:gd name="connsiteY183" fmla="*/ 44663 h 1339850"/>
                <a:gd name="connsiteX184" fmla="*/ 653716 w 1250524"/>
                <a:gd name="connsiteY184" fmla="*/ 299875 h 1339850"/>
                <a:gd name="connsiteX185" fmla="*/ 660253 w 1250524"/>
                <a:gd name="connsiteY185" fmla="*/ 315668 h 1339850"/>
                <a:gd name="connsiteX186" fmla="*/ 676046 w 1250524"/>
                <a:gd name="connsiteY186" fmla="*/ 322205 h 1339850"/>
                <a:gd name="connsiteX187" fmla="*/ 742057 w 1250524"/>
                <a:gd name="connsiteY187" fmla="*/ 322205 h 1339850"/>
                <a:gd name="connsiteX188" fmla="*/ 742057 w 1250524"/>
                <a:gd name="connsiteY188" fmla="*/ 854960 h 1339850"/>
                <a:gd name="connsiteX189" fmla="*/ 748594 w 1250524"/>
                <a:gd name="connsiteY189" fmla="*/ 870753 h 1339850"/>
                <a:gd name="connsiteX190" fmla="*/ 764387 w 1250524"/>
                <a:gd name="connsiteY190" fmla="*/ 877290 h 1339850"/>
                <a:gd name="connsiteX191" fmla="*/ 857156 w 1250524"/>
                <a:gd name="connsiteY191" fmla="*/ 877290 h 1339850"/>
                <a:gd name="connsiteX192" fmla="*/ 872949 w 1250524"/>
                <a:gd name="connsiteY192" fmla="*/ 870753 h 1339850"/>
                <a:gd name="connsiteX193" fmla="*/ 879486 w 1250524"/>
                <a:gd name="connsiteY193" fmla="*/ 854960 h 1339850"/>
                <a:gd name="connsiteX194" fmla="*/ 879486 w 1250524"/>
                <a:gd name="connsiteY194" fmla="*/ 692255 h 1339850"/>
                <a:gd name="connsiteX195" fmla="*/ 927571 w 1250524"/>
                <a:gd name="connsiteY195" fmla="*/ 692255 h 1339850"/>
                <a:gd name="connsiteX196" fmla="*/ 927571 w 1250524"/>
                <a:gd name="connsiteY196" fmla="*/ 947468 h 1339850"/>
                <a:gd name="connsiteX197" fmla="*/ 934108 w 1250524"/>
                <a:gd name="connsiteY197" fmla="*/ 963261 h 1339850"/>
                <a:gd name="connsiteX198" fmla="*/ 949901 w 1250524"/>
                <a:gd name="connsiteY198" fmla="*/ 969798 h 1339850"/>
                <a:gd name="connsiteX199" fmla="*/ 1020340 w 1250524"/>
                <a:gd name="connsiteY199" fmla="*/ 969798 h 1339850"/>
                <a:gd name="connsiteX200" fmla="*/ 1020340 w 1250524"/>
                <a:gd name="connsiteY200" fmla="*/ 1039975 h 1339850"/>
                <a:gd name="connsiteX201" fmla="*/ 1026877 w 1250524"/>
                <a:gd name="connsiteY201" fmla="*/ 1055768 h 1339850"/>
                <a:gd name="connsiteX202" fmla="*/ 1042670 w 1250524"/>
                <a:gd name="connsiteY202" fmla="*/ 1062305 h 1339850"/>
                <a:gd name="connsiteX203" fmla="*/ 1135418 w 1250524"/>
                <a:gd name="connsiteY203" fmla="*/ 1062305 h 1339850"/>
                <a:gd name="connsiteX204" fmla="*/ 1151211 w 1250524"/>
                <a:gd name="connsiteY204" fmla="*/ 1055768 h 1339850"/>
                <a:gd name="connsiteX205" fmla="*/ 1157748 w 1250524"/>
                <a:gd name="connsiteY205" fmla="*/ 1039975 h 1339850"/>
                <a:gd name="connsiteX206" fmla="*/ 1157748 w 1250524"/>
                <a:gd name="connsiteY206" fmla="*/ 877290 h 1339850"/>
                <a:gd name="connsiteX207" fmla="*/ 1205855 w 1250524"/>
                <a:gd name="connsiteY207" fmla="*/ 877290 h 1339850"/>
                <a:gd name="connsiteX208" fmla="*/ 1205855 w 1250524"/>
                <a:gd name="connsiteY208" fmla="*/ 1110150 h 1339850"/>
                <a:gd name="connsiteX209" fmla="*/ 1042678 w 1250524"/>
                <a:gd name="connsiteY209" fmla="*/ 1110150 h 133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</a:cxnLst>
              <a:rect l="l" t="t" r="r" b="b"/>
              <a:pathLst>
                <a:path w="1250524" h="1339850">
                  <a:moveTo>
                    <a:pt x="1228195" y="740102"/>
                  </a:moveTo>
                  <a:lnTo>
                    <a:pt x="1135426" y="740102"/>
                  </a:lnTo>
                  <a:cubicBezTo>
                    <a:pt x="1129501" y="740100"/>
                    <a:pt x="1123820" y="742450"/>
                    <a:pt x="1119633" y="746639"/>
                  </a:cubicBezTo>
                  <a:cubicBezTo>
                    <a:pt x="1115446" y="750829"/>
                    <a:pt x="1113093" y="756510"/>
                    <a:pt x="1113096" y="762432"/>
                  </a:cubicBezTo>
                  <a:lnTo>
                    <a:pt x="1113096" y="1017645"/>
                  </a:lnTo>
                  <a:lnTo>
                    <a:pt x="1065011" y="1017645"/>
                  </a:lnTo>
                  <a:lnTo>
                    <a:pt x="1065011" y="947468"/>
                  </a:lnTo>
                  <a:cubicBezTo>
                    <a:pt x="1065013" y="941543"/>
                    <a:pt x="1062663" y="935862"/>
                    <a:pt x="1058474" y="931675"/>
                  </a:cubicBezTo>
                  <a:cubicBezTo>
                    <a:pt x="1054284" y="927485"/>
                    <a:pt x="1048603" y="925135"/>
                    <a:pt x="1042681" y="925138"/>
                  </a:cubicBezTo>
                  <a:lnTo>
                    <a:pt x="972242" y="925138"/>
                  </a:lnTo>
                  <a:lnTo>
                    <a:pt x="972242" y="577418"/>
                  </a:lnTo>
                  <a:cubicBezTo>
                    <a:pt x="972244" y="571493"/>
                    <a:pt x="969894" y="565812"/>
                    <a:pt x="965705" y="561625"/>
                  </a:cubicBezTo>
                  <a:cubicBezTo>
                    <a:pt x="961515" y="557438"/>
                    <a:pt x="955834" y="555085"/>
                    <a:pt x="949912" y="555088"/>
                  </a:cubicBezTo>
                  <a:lnTo>
                    <a:pt x="857164" y="555088"/>
                  </a:lnTo>
                  <a:cubicBezTo>
                    <a:pt x="851239" y="555085"/>
                    <a:pt x="845558" y="557435"/>
                    <a:pt x="841371" y="561625"/>
                  </a:cubicBezTo>
                  <a:cubicBezTo>
                    <a:pt x="837181" y="565815"/>
                    <a:pt x="834831" y="571496"/>
                    <a:pt x="834834" y="577418"/>
                  </a:cubicBezTo>
                  <a:lnTo>
                    <a:pt x="834834" y="832630"/>
                  </a:lnTo>
                  <a:lnTo>
                    <a:pt x="786725" y="832630"/>
                  </a:lnTo>
                  <a:lnTo>
                    <a:pt x="786725" y="299875"/>
                  </a:lnTo>
                  <a:cubicBezTo>
                    <a:pt x="786727" y="293951"/>
                    <a:pt x="784378" y="288269"/>
                    <a:pt x="780188" y="284082"/>
                  </a:cubicBezTo>
                  <a:cubicBezTo>
                    <a:pt x="775998" y="279893"/>
                    <a:pt x="770317" y="277543"/>
                    <a:pt x="764395" y="277545"/>
                  </a:cubicBezTo>
                  <a:lnTo>
                    <a:pt x="698384" y="277545"/>
                  </a:lnTo>
                  <a:lnTo>
                    <a:pt x="698384" y="22330"/>
                  </a:lnTo>
                  <a:cubicBezTo>
                    <a:pt x="698386" y="16405"/>
                    <a:pt x="696036" y="10724"/>
                    <a:pt x="691847" y="6537"/>
                  </a:cubicBezTo>
                  <a:cubicBezTo>
                    <a:pt x="687657" y="2347"/>
                    <a:pt x="681976" y="-3"/>
                    <a:pt x="676054" y="0"/>
                  </a:cubicBezTo>
                  <a:lnTo>
                    <a:pt x="583285" y="0"/>
                  </a:lnTo>
                  <a:cubicBezTo>
                    <a:pt x="577360" y="-3"/>
                    <a:pt x="571679" y="2347"/>
                    <a:pt x="567492" y="6537"/>
                  </a:cubicBezTo>
                  <a:cubicBezTo>
                    <a:pt x="563302" y="10727"/>
                    <a:pt x="560952" y="16408"/>
                    <a:pt x="560955" y="22330"/>
                  </a:cubicBezTo>
                  <a:lnTo>
                    <a:pt x="560955" y="277543"/>
                  </a:lnTo>
                  <a:lnTo>
                    <a:pt x="486133" y="277543"/>
                  </a:lnTo>
                  <a:cubicBezTo>
                    <a:pt x="480208" y="277540"/>
                    <a:pt x="474527" y="279890"/>
                    <a:pt x="470340" y="284080"/>
                  </a:cubicBezTo>
                  <a:cubicBezTo>
                    <a:pt x="466150" y="288269"/>
                    <a:pt x="463800" y="293951"/>
                    <a:pt x="463803" y="299873"/>
                  </a:cubicBezTo>
                  <a:lnTo>
                    <a:pt x="463803" y="832628"/>
                  </a:lnTo>
                  <a:lnTo>
                    <a:pt x="415696" y="832628"/>
                  </a:lnTo>
                  <a:lnTo>
                    <a:pt x="415696" y="577418"/>
                  </a:lnTo>
                  <a:cubicBezTo>
                    <a:pt x="415699" y="571493"/>
                    <a:pt x="413349" y="565812"/>
                    <a:pt x="409159" y="561625"/>
                  </a:cubicBezTo>
                  <a:cubicBezTo>
                    <a:pt x="404970" y="557435"/>
                    <a:pt x="399288" y="555085"/>
                    <a:pt x="393366" y="555088"/>
                  </a:cubicBezTo>
                  <a:lnTo>
                    <a:pt x="300618" y="555088"/>
                  </a:lnTo>
                  <a:cubicBezTo>
                    <a:pt x="294694" y="555085"/>
                    <a:pt x="289012" y="557435"/>
                    <a:pt x="284825" y="561625"/>
                  </a:cubicBezTo>
                  <a:cubicBezTo>
                    <a:pt x="280636" y="565815"/>
                    <a:pt x="278286" y="571496"/>
                    <a:pt x="278288" y="577418"/>
                  </a:cubicBezTo>
                  <a:lnTo>
                    <a:pt x="278288" y="925138"/>
                  </a:lnTo>
                  <a:lnTo>
                    <a:pt x="207847" y="925138"/>
                  </a:lnTo>
                  <a:cubicBezTo>
                    <a:pt x="201922" y="925135"/>
                    <a:pt x="196241" y="927485"/>
                    <a:pt x="192054" y="931675"/>
                  </a:cubicBezTo>
                  <a:cubicBezTo>
                    <a:pt x="187864" y="935864"/>
                    <a:pt x="185514" y="941546"/>
                    <a:pt x="185517" y="947468"/>
                  </a:cubicBezTo>
                  <a:lnTo>
                    <a:pt x="185517" y="1017645"/>
                  </a:lnTo>
                  <a:lnTo>
                    <a:pt x="137429" y="1017645"/>
                  </a:lnTo>
                  <a:lnTo>
                    <a:pt x="137429" y="762432"/>
                  </a:lnTo>
                  <a:cubicBezTo>
                    <a:pt x="137431" y="756508"/>
                    <a:pt x="135081" y="750826"/>
                    <a:pt x="130892" y="746639"/>
                  </a:cubicBezTo>
                  <a:cubicBezTo>
                    <a:pt x="126702" y="742450"/>
                    <a:pt x="121021" y="740100"/>
                    <a:pt x="115099" y="740102"/>
                  </a:cubicBezTo>
                  <a:lnTo>
                    <a:pt x="22330" y="740102"/>
                  </a:lnTo>
                  <a:cubicBezTo>
                    <a:pt x="16405" y="740100"/>
                    <a:pt x="10724" y="742450"/>
                    <a:pt x="6537" y="746639"/>
                  </a:cubicBezTo>
                  <a:cubicBezTo>
                    <a:pt x="2350" y="750829"/>
                    <a:pt x="-3" y="756510"/>
                    <a:pt x="0" y="762432"/>
                  </a:cubicBezTo>
                  <a:lnTo>
                    <a:pt x="0" y="1132482"/>
                  </a:lnTo>
                  <a:cubicBezTo>
                    <a:pt x="-3" y="1138407"/>
                    <a:pt x="2347" y="1144088"/>
                    <a:pt x="6537" y="1148275"/>
                  </a:cubicBezTo>
                  <a:cubicBezTo>
                    <a:pt x="10727" y="1152465"/>
                    <a:pt x="16408" y="1154815"/>
                    <a:pt x="22330" y="1154812"/>
                  </a:cubicBezTo>
                  <a:lnTo>
                    <a:pt x="185514" y="1154812"/>
                  </a:lnTo>
                  <a:lnTo>
                    <a:pt x="185514" y="1225010"/>
                  </a:lnTo>
                  <a:cubicBezTo>
                    <a:pt x="185512" y="1230935"/>
                    <a:pt x="187862" y="1236616"/>
                    <a:pt x="192051" y="1240803"/>
                  </a:cubicBezTo>
                  <a:cubicBezTo>
                    <a:pt x="196241" y="1244993"/>
                    <a:pt x="201922" y="1247343"/>
                    <a:pt x="207844" y="1247340"/>
                  </a:cubicBezTo>
                  <a:lnTo>
                    <a:pt x="371029" y="1247340"/>
                  </a:lnTo>
                  <a:lnTo>
                    <a:pt x="371029" y="1317517"/>
                  </a:lnTo>
                  <a:cubicBezTo>
                    <a:pt x="371026" y="1323442"/>
                    <a:pt x="373376" y="1329123"/>
                    <a:pt x="377566" y="1333310"/>
                  </a:cubicBezTo>
                  <a:cubicBezTo>
                    <a:pt x="381755" y="1337500"/>
                    <a:pt x="387436" y="1339850"/>
                    <a:pt x="393359" y="1339847"/>
                  </a:cubicBezTo>
                  <a:lnTo>
                    <a:pt x="486127" y="1339847"/>
                  </a:lnTo>
                  <a:cubicBezTo>
                    <a:pt x="492052" y="1339850"/>
                    <a:pt x="497733" y="1337500"/>
                    <a:pt x="501920" y="1333310"/>
                  </a:cubicBezTo>
                  <a:cubicBezTo>
                    <a:pt x="506110" y="1329121"/>
                    <a:pt x="508460" y="1323440"/>
                    <a:pt x="508457" y="1317517"/>
                  </a:cubicBezTo>
                  <a:lnTo>
                    <a:pt x="508457" y="1247343"/>
                  </a:lnTo>
                  <a:lnTo>
                    <a:pt x="556543" y="1247343"/>
                  </a:lnTo>
                  <a:lnTo>
                    <a:pt x="556543" y="1317520"/>
                  </a:lnTo>
                  <a:cubicBezTo>
                    <a:pt x="556540" y="1323445"/>
                    <a:pt x="558890" y="1329126"/>
                    <a:pt x="563080" y="1333313"/>
                  </a:cubicBezTo>
                  <a:cubicBezTo>
                    <a:pt x="567270" y="1337503"/>
                    <a:pt x="572951" y="1339853"/>
                    <a:pt x="578873" y="1339850"/>
                  </a:cubicBezTo>
                  <a:lnTo>
                    <a:pt x="671642" y="1339850"/>
                  </a:lnTo>
                  <a:cubicBezTo>
                    <a:pt x="677566" y="1339853"/>
                    <a:pt x="683248" y="1337503"/>
                    <a:pt x="687435" y="1333313"/>
                  </a:cubicBezTo>
                  <a:cubicBezTo>
                    <a:pt x="691624" y="1329123"/>
                    <a:pt x="693974" y="1323442"/>
                    <a:pt x="693972" y="1317520"/>
                  </a:cubicBezTo>
                  <a:lnTo>
                    <a:pt x="693972" y="1247343"/>
                  </a:lnTo>
                  <a:lnTo>
                    <a:pt x="742057" y="1247343"/>
                  </a:lnTo>
                  <a:lnTo>
                    <a:pt x="742057" y="1317520"/>
                  </a:lnTo>
                  <a:cubicBezTo>
                    <a:pt x="742055" y="1323445"/>
                    <a:pt x="744405" y="1329126"/>
                    <a:pt x="748594" y="1333313"/>
                  </a:cubicBezTo>
                  <a:cubicBezTo>
                    <a:pt x="752784" y="1337503"/>
                    <a:pt x="758465" y="1339853"/>
                    <a:pt x="764387" y="1339850"/>
                  </a:cubicBezTo>
                  <a:lnTo>
                    <a:pt x="857156" y="1339850"/>
                  </a:lnTo>
                  <a:cubicBezTo>
                    <a:pt x="863081" y="1339853"/>
                    <a:pt x="868762" y="1337503"/>
                    <a:pt x="872949" y="1333313"/>
                  </a:cubicBezTo>
                  <a:cubicBezTo>
                    <a:pt x="877139" y="1329123"/>
                    <a:pt x="879489" y="1323442"/>
                    <a:pt x="879486" y="1317520"/>
                  </a:cubicBezTo>
                  <a:lnTo>
                    <a:pt x="879486" y="1247343"/>
                  </a:lnTo>
                  <a:lnTo>
                    <a:pt x="1042670" y="1247343"/>
                  </a:lnTo>
                  <a:cubicBezTo>
                    <a:pt x="1048595" y="1247345"/>
                    <a:pt x="1054276" y="1244995"/>
                    <a:pt x="1058463" y="1240806"/>
                  </a:cubicBezTo>
                  <a:cubicBezTo>
                    <a:pt x="1062653" y="1236616"/>
                    <a:pt x="1065003" y="1230935"/>
                    <a:pt x="1065000" y="1225013"/>
                  </a:cubicBezTo>
                  <a:lnTo>
                    <a:pt x="1065000" y="1154815"/>
                  </a:lnTo>
                  <a:lnTo>
                    <a:pt x="1228195" y="1154815"/>
                  </a:lnTo>
                  <a:cubicBezTo>
                    <a:pt x="1234120" y="1154817"/>
                    <a:pt x="1239801" y="1152467"/>
                    <a:pt x="1243988" y="1148278"/>
                  </a:cubicBezTo>
                  <a:cubicBezTo>
                    <a:pt x="1248178" y="1144088"/>
                    <a:pt x="1250528" y="1138407"/>
                    <a:pt x="1250525" y="1132485"/>
                  </a:cubicBezTo>
                  <a:lnTo>
                    <a:pt x="1250525" y="762432"/>
                  </a:lnTo>
                  <a:cubicBezTo>
                    <a:pt x="1250528" y="756508"/>
                    <a:pt x="1248178" y="750826"/>
                    <a:pt x="1243988" y="746639"/>
                  </a:cubicBezTo>
                  <a:cubicBezTo>
                    <a:pt x="1239801" y="742450"/>
                    <a:pt x="1234120" y="740097"/>
                    <a:pt x="1228195" y="740102"/>
                  </a:cubicBezTo>
                  <a:close/>
                  <a:moveTo>
                    <a:pt x="1157756" y="784762"/>
                  </a:moveTo>
                  <a:lnTo>
                    <a:pt x="1205862" y="784762"/>
                  </a:lnTo>
                  <a:lnTo>
                    <a:pt x="1205862" y="832630"/>
                  </a:lnTo>
                  <a:lnTo>
                    <a:pt x="1157756" y="832630"/>
                  </a:lnTo>
                  <a:lnTo>
                    <a:pt x="1157756" y="784762"/>
                  </a:lnTo>
                  <a:close/>
                  <a:moveTo>
                    <a:pt x="879494" y="599748"/>
                  </a:moveTo>
                  <a:lnTo>
                    <a:pt x="927579" y="599748"/>
                  </a:lnTo>
                  <a:lnTo>
                    <a:pt x="927579" y="647592"/>
                  </a:lnTo>
                  <a:lnTo>
                    <a:pt x="879494" y="647592"/>
                  </a:lnTo>
                  <a:lnTo>
                    <a:pt x="879494" y="599748"/>
                  </a:lnTo>
                  <a:close/>
                  <a:moveTo>
                    <a:pt x="322946" y="599748"/>
                  </a:moveTo>
                  <a:lnTo>
                    <a:pt x="371031" y="599748"/>
                  </a:lnTo>
                  <a:lnTo>
                    <a:pt x="371031" y="647592"/>
                  </a:lnTo>
                  <a:lnTo>
                    <a:pt x="322946" y="647592"/>
                  </a:lnTo>
                  <a:lnTo>
                    <a:pt x="322946" y="599748"/>
                  </a:lnTo>
                  <a:close/>
                  <a:moveTo>
                    <a:pt x="44660" y="784762"/>
                  </a:moveTo>
                  <a:lnTo>
                    <a:pt x="92766" y="784762"/>
                  </a:lnTo>
                  <a:lnTo>
                    <a:pt x="92766" y="832630"/>
                  </a:lnTo>
                  <a:lnTo>
                    <a:pt x="44660" y="832630"/>
                  </a:lnTo>
                  <a:lnTo>
                    <a:pt x="44660" y="784762"/>
                  </a:lnTo>
                  <a:close/>
                  <a:moveTo>
                    <a:pt x="463800" y="1295188"/>
                  </a:moveTo>
                  <a:lnTo>
                    <a:pt x="415694" y="1295188"/>
                  </a:lnTo>
                  <a:lnTo>
                    <a:pt x="415694" y="1247343"/>
                  </a:lnTo>
                  <a:lnTo>
                    <a:pt x="463800" y="1247343"/>
                  </a:lnTo>
                  <a:lnTo>
                    <a:pt x="463800" y="1295188"/>
                  </a:lnTo>
                  <a:close/>
                  <a:moveTo>
                    <a:pt x="508463" y="1202680"/>
                  </a:moveTo>
                  <a:lnTo>
                    <a:pt x="508463" y="1154812"/>
                  </a:lnTo>
                  <a:lnTo>
                    <a:pt x="556548" y="1154812"/>
                  </a:lnTo>
                  <a:lnTo>
                    <a:pt x="556548" y="1202680"/>
                  </a:lnTo>
                  <a:lnTo>
                    <a:pt x="508463" y="1202680"/>
                  </a:lnTo>
                  <a:close/>
                  <a:moveTo>
                    <a:pt x="693977" y="1202680"/>
                  </a:moveTo>
                  <a:lnTo>
                    <a:pt x="693977" y="1154812"/>
                  </a:lnTo>
                  <a:lnTo>
                    <a:pt x="742062" y="1154812"/>
                  </a:lnTo>
                  <a:lnTo>
                    <a:pt x="742062" y="1202680"/>
                  </a:lnTo>
                  <a:lnTo>
                    <a:pt x="693977" y="1202680"/>
                  </a:lnTo>
                  <a:close/>
                  <a:moveTo>
                    <a:pt x="834831" y="1295188"/>
                  </a:moveTo>
                  <a:lnTo>
                    <a:pt x="786725" y="1295188"/>
                  </a:lnTo>
                  <a:lnTo>
                    <a:pt x="786725" y="1247343"/>
                  </a:lnTo>
                  <a:lnTo>
                    <a:pt x="834831" y="1247343"/>
                  </a:lnTo>
                  <a:lnTo>
                    <a:pt x="834831" y="1295188"/>
                  </a:lnTo>
                  <a:close/>
                  <a:moveTo>
                    <a:pt x="1042678" y="1110152"/>
                  </a:moveTo>
                  <a:cubicBezTo>
                    <a:pt x="1036753" y="1110150"/>
                    <a:pt x="1031072" y="1112500"/>
                    <a:pt x="1026885" y="1116689"/>
                  </a:cubicBezTo>
                  <a:cubicBezTo>
                    <a:pt x="1022696" y="1120879"/>
                    <a:pt x="1020346" y="1126560"/>
                    <a:pt x="1020348" y="1132482"/>
                  </a:cubicBezTo>
                  <a:lnTo>
                    <a:pt x="1020348" y="1202680"/>
                  </a:lnTo>
                  <a:lnTo>
                    <a:pt x="786725" y="1202680"/>
                  </a:lnTo>
                  <a:lnTo>
                    <a:pt x="786725" y="1132482"/>
                  </a:lnTo>
                  <a:cubicBezTo>
                    <a:pt x="786727" y="1126557"/>
                    <a:pt x="784378" y="1120876"/>
                    <a:pt x="780188" y="1116689"/>
                  </a:cubicBezTo>
                  <a:cubicBezTo>
                    <a:pt x="775998" y="1112500"/>
                    <a:pt x="770317" y="1110150"/>
                    <a:pt x="764395" y="1110152"/>
                  </a:cubicBezTo>
                  <a:lnTo>
                    <a:pt x="671647" y="1110152"/>
                  </a:lnTo>
                  <a:cubicBezTo>
                    <a:pt x="665722" y="1110150"/>
                    <a:pt x="660041" y="1112500"/>
                    <a:pt x="655854" y="1116689"/>
                  </a:cubicBezTo>
                  <a:cubicBezTo>
                    <a:pt x="651664" y="1120879"/>
                    <a:pt x="649314" y="1126560"/>
                    <a:pt x="649317" y="1132482"/>
                  </a:cubicBezTo>
                  <a:lnTo>
                    <a:pt x="649317" y="1295188"/>
                  </a:lnTo>
                  <a:lnTo>
                    <a:pt x="601211" y="1295188"/>
                  </a:lnTo>
                  <a:lnTo>
                    <a:pt x="601211" y="1132482"/>
                  </a:lnTo>
                  <a:cubicBezTo>
                    <a:pt x="601213" y="1126557"/>
                    <a:pt x="598863" y="1120876"/>
                    <a:pt x="594674" y="1116689"/>
                  </a:cubicBezTo>
                  <a:cubicBezTo>
                    <a:pt x="590484" y="1112500"/>
                    <a:pt x="584803" y="1110150"/>
                    <a:pt x="578881" y="1110152"/>
                  </a:cubicBezTo>
                  <a:lnTo>
                    <a:pt x="486133" y="1110152"/>
                  </a:lnTo>
                  <a:cubicBezTo>
                    <a:pt x="480208" y="1110150"/>
                    <a:pt x="474527" y="1112500"/>
                    <a:pt x="470340" y="1116689"/>
                  </a:cubicBezTo>
                  <a:cubicBezTo>
                    <a:pt x="466150" y="1120879"/>
                    <a:pt x="463800" y="1126560"/>
                    <a:pt x="463803" y="1132482"/>
                  </a:cubicBezTo>
                  <a:lnTo>
                    <a:pt x="463803" y="1202680"/>
                  </a:lnTo>
                  <a:lnTo>
                    <a:pt x="230179" y="1202680"/>
                  </a:lnTo>
                  <a:lnTo>
                    <a:pt x="230179" y="1132482"/>
                  </a:lnTo>
                  <a:cubicBezTo>
                    <a:pt x="230182" y="1126557"/>
                    <a:pt x="227832" y="1120876"/>
                    <a:pt x="223642" y="1116689"/>
                  </a:cubicBezTo>
                  <a:cubicBezTo>
                    <a:pt x="219453" y="1112500"/>
                    <a:pt x="213772" y="1110150"/>
                    <a:pt x="207849" y="1110152"/>
                  </a:cubicBezTo>
                  <a:lnTo>
                    <a:pt x="44660" y="1110152"/>
                  </a:lnTo>
                  <a:lnTo>
                    <a:pt x="44660" y="877293"/>
                  </a:lnTo>
                  <a:lnTo>
                    <a:pt x="92766" y="877293"/>
                  </a:lnTo>
                  <a:lnTo>
                    <a:pt x="92766" y="1039977"/>
                  </a:lnTo>
                  <a:cubicBezTo>
                    <a:pt x="92764" y="1045902"/>
                    <a:pt x="95114" y="1051583"/>
                    <a:pt x="99303" y="1055770"/>
                  </a:cubicBezTo>
                  <a:cubicBezTo>
                    <a:pt x="103493" y="1059960"/>
                    <a:pt x="109174" y="1062310"/>
                    <a:pt x="115096" y="1062307"/>
                  </a:cubicBezTo>
                  <a:lnTo>
                    <a:pt x="207844" y="1062307"/>
                  </a:lnTo>
                  <a:cubicBezTo>
                    <a:pt x="213769" y="1062310"/>
                    <a:pt x="219450" y="1059960"/>
                    <a:pt x="223637" y="1055770"/>
                  </a:cubicBezTo>
                  <a:cubicBezTo>
                    <a:pt x="227827" y="1051581"/>
                    <a:pt x="230177" y="1045899"/>
                    <a:pt x="230174" y="1039977"/>
                  </a:cubicBezTo>
                  <a:lnTo>
                    <a:pt x="230174" y="969800"/>
                  </a:lnTo>
                  <a:lnTo>
                    <a:pt x="300613" y="969800"/>
                  </a:lnTo>
                  <a:cubicBezTo>
                    <a:pt x="306538" y="969803"/>
                    <a:pt x="312219" y="967453"/>
                    <a:pt x="316406" y="963263"/>
                  </a:cubicBezTo>
                  <a:cubicBezTo>
                    <a:pt x="320596" y="959074"/>
                    <a:pt x="322946" y="953392"/>
                    <a:pt x="322943" y="947470"/>
                  </a:cubicBezTo>
                  <a:lnTo>
                    <a:pt x="322943" y="692258"/>
                  </a:lnTo>
                  <a:lnTo>
                    <a:pt x="371029" y="692258"/>
                  </a:lnTo>
                  <a:lnTo>
                    <a:pt x="371029" y="854963"/>
                  </a:lnTo>
                  <a:cubicBezTo>
                    <a:pt x="371026" y="860888"/>
                    <a:pt x="373376" y="866569"/>
                    <a:pt x="377566" y="870756"/>
                  </a:cubicBezTo>
                  <a:cubicBezTo>
                    <a:pt x="381755" y="874946"/>
                    <a:pt x="387436" y="877296"/>
                    <a:pt x="393359" y="877293"/>
                  </a:cubicBezTo>
                  <a:lnTo>
                    <a:pt x="486127" y="877293"/>
                  </a:lnTo>
                  <a:cubicBezTo>
                    <a:pt x="492052" y="877296"/>
                    <a:pt x="497733" y="874946"/>
                    <a:pt x="501920" y="870756"/>
                  </a:cubicBezTo>
                  <a:cubicBezTo>
                    <a:pt x="506110" y="866566"/>
                    <a:pt x="508460" y="860885"/>
                    <a:pt x="508457" y="854963"/>
                  </a:cubicBezTo>
                  <a:lnTo>
                    <a:pt x="508457" y="322205"/>
                  </a:lnTo>
                  <a:lnTo>
                    <a:pt x="583280" y="322205"/>
                  </a:lnTo>
                  <a:cubicBezTo>
                    <a:pt x="589204" y="322208"/>
                    <a:pt x="594886" y="319858"/>
                    <a:pt x="599073" y="315668"/>
                  </a:cubicBezTo>
                  <a:cubicBezTo>
                    <a:pt x="603262" y="311479"/>
                    <a:pt x="605612" y="305797"/>
                    <a:pt x="605610" y="299875"/>
                  </a:cubicBezTo>
                  <a:lnTo>
                    <a:pt x="605610" y="44663"/>
                  </a:lnTo>
                  <a:lnTo>
                    <a:pt x="653716" y="44663"/>
                  </a:lnTo>
                  <a:lnTo>
                    <a:pt x="653716" y="299875"/>
                  </a:lnTo>
                  <a:cubicBezTo>
                    <a:pt x="653713" y="305800"/>
                    <a:pt x="656063" y="311481"/>
                    <a:pt x="660253" y="315668"/>
                  </a:cubicBezTo>
                  <a:cubicBezTo>
                    <a:pt x="664443" y="319858"/>
                    <a:pt x="670124" y="322208"/>
                    <a:pt x="676046" y="322205"/>
                  </a:cubicBezTo>
                  <a:lnTo>
                    <a:pt x="742057" y="322205"/>
                  </a:lnTo>
                  <a:lnTo>
                    <a:pt x="742057" y="854960"/>
                  </a:lnTo>
                  <a:cubicBezTo>
                    <a:pt x="742055" y="860885"/>
                    <a:pt x="744405" y="866566"/>
                    <a:pt x="748594" y="870753"/>
                  </a:cubicBezTo>
                  <a:cubicBezTo>
                    <a:pt x="752784" y="874943"/>
                    <a:pt x="758465" y="877293"/>
                    <a:pt x="764387" y="877290"/>
                  </a:cubicBezTo>
                  <a:lnTo>
                    <a:pt x="857156" y="877290"/>
                  </a:lnTo>
                  <a:cubicBezTo>
                    <a:pt x="863081" y="877293"/>
                    <a:pt x="868762" y="874943"/>
                    <a:pt x="872949" y="870753"/>
                  </a:cubicBezTo>
                  <a:cubicBezTo>
                    <a:pt x="877139" y="866564"/>
                    <a:pt x="879489" y="860882"/>
                    <a:pt x="879486" y="854960"/>
                  </a:cubicBezTo>
                  <a:lnTo>
                    <a:pt x="879486" y="692255"/>
                  </a:lnTo>
                  <a:lnTo>
                    <a:pt x="927571" y="692255"/>
                  </a:lnTo>
                  <a:lnTo>
                    <a:pt x="927571" y="947468"/>
                  </a:lnTo>
                  <a:cubicBezTo>
                    <a:pt x="927569" y="953392"/>
                    <a:pt x="929919" y="959074"/>
                    <a:pt x="934108" y="963261"/>
                  </a:cubicBezTo>
                  <a:cubicBezTo>
                    <a:pt x="938298" y="967450"/>
                    <a:pt x="943979" y="969800"/>
                    <a:pt x="949901" y="969798"/>
                  </a:cubicBezTo>
                  <a:lnTo>
                    <a:pt x="1020340" y="969798"/>
                  </a:lnTo>
                  <a:lnTo>
                    <a:pt x="1020340" y="1039975"/>
                  </a:lnTo>
                  <a:cubicBezTo>
                    <a:pt x="1020338" y="1045899"/>
                    <a:pt x="1022688" y="1051581"/>
                    <a:pt x="1026877" y="1055768"/>
                  </a:cubicBezTo>
                  <a:cubicBezTo>
                    <a:pt x="1031067" y="1059955"/>
                    <a:pt x="1036748" y="1062307"/>
                    <a:pt x="1042670" y="1062305"/>
                  </a:cubicBezTo>
                  <a:lnTo>
                    <a:pt x="1135418" y="1062305"/>
                  </a:lnTo>
                  <a:cubicBezTo>
                    <a:pt x="1141343" y="1062307"/>
                    <a:pt x="1147024" y="1059958"/>
                    <a:pt x="1151211" y="1055768"/>
                  </a:cubicBezTo>
                  <a:cubicBezTo>
                    <a:pt x="1155401" y="1051578"/>
                    <a:pt x="1157751" y="1045897"/>
                    <a:pt x="1157748" y="1039975"/>
                  </a:cubicBezTo>
                  <a:lnTo>
                    <a:pt x="1157748" y="877290"/>
                  </a:lnTo>
                  <a:lnTo>
                    <a:pt x="1205855" y="877290"/>
                  </a:lnTo>
                  <a:lnTo>
                    <a:pt x="1205855" y="1110150"/>
                  </a:lnTo>
                  <a:lnTo>
                    <a:pt x="1042678" y="1110150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" name="Forme libre : forme 65">
              <a:extLst>
                <a:ext uri="{FF2B5EF4-FFF2-40B4-BE49-F238E27FC236}">
                  <a16:creationId xmlns:a16="http://schemas.microsoft.com/office/drawing/2014/main" id="{BF446396-0EB1-43CE-AFC0-39BB6FA8A98A}"/>
                </a:ext>
              </a:extLst>
            </p:cNvPr>
            <p:cNvSpPr/>
            <p:nvPr/>
          </p:nvSpPr>
          <p:spPr>
            <a:xfrm>
              <a:off x="6008220" y="5925469"/>
              <a:ext cx="175564" cy="175172"/>
            </a:xfrm>
            <a:custGeom>
              <a:avLst/>
              <a:gdLst>
                <a:gd name="connsiteX0" fmla="*/ 300590 w 322922"/>
                <a:gd name="connsiteY0" fmla="*/ 185035 h 322202"/>
                <a:gd name="connsiteX1" fmla="*/ 230174 w 322922"/>
                <a:gd name="connsiteY1" fmla="*/ 185035 h 322202"/>
                <a:gd name="connsiteX2" fmla="*/ 230174 w 322922"/>
                <a:gd name="connsiteY2" fmla="*/ 22330 h 322202"/>
                <a:gd name="connsiteX3" fmla="*/ 223637 w 322922"/>
                <a:gd name="connsiteY3" fmla="*/ 6537 h 322202"/>
                <a:gd name="connsiteX4" fmla="*/ 207844 w 322922"/>
                <a:gd name="connsiteY4" fmla="*/ 0 h 322202"/>
                <a:gd name="connsiteX5" fmla="*/ 115075 w 322922"/>
                <a:gd name="connsiteY5" fmla="*/ 0 h 322202"/>
                <a:gd name="connsiteX6" fmla="*/ 99282 w 322922"/>
                <a:gd name="connsiteY6" fmla="*/ 6537 h 322202"/>
                <a:gd name="connsiteX7" fmla="*/ 92745 w 322922"/>
                <a:gd name="connsiteY7" fmla="*/ 22330 h 322202"/>
                <a:gd name="connsiteX8" fmla="*/ 92745 w 322922"/>
                <a:gd name="connsiteY8" fmla="*/ 185035 h 322202"/>
                <a:gd name="connsiteX9" fmla="*/ 22330 w 322922"/>
                <a:gd name="connsiteY9" fmla="*/ 185035 h 322202"/>
                <a:gd name="connsiteX10" fmla="*/ 6537 w 322922"/>
                <a:gd name="connsiteY10" fmla="*/ 191572 h 322202"/>
                <a:gd name="connsiteX11" fmla="*/ 0 w 322922"/>
                <a:gd name="connsiteY11" fmla="*/ 207365 h 322202"/>
                <a:gd name="connsiteX12" fmla="*/ 0 w 322922"/>
                <a:gd name="connsiteY12" fmla="*/ 299873 h 322202"/>
                <a:gd name="connsiteX13" fmla="*/ 6537 w 322922"/>
                <a:gd name="connsiteY13" fmla="*/ 315666 h 322202"/>
                <a:gd name="connsiteX14" fmla="*/ 22330 w 322922"/>
                <a:gd name="connsiteY14" fmla="*/ 322203 h 322202"/>
                <a:gd name="connsiteX15" fmla="*/ 115078 w 322922"/>
                <a:gd name="connsiteY15" fmla="*/ 322203 h 322202"/>
                <a:gd name="connsiteX16" fmla="*/ 130871 w 322922"/>
                <a:gd name="connsiteY16" fmla="*/ 315666 h 322202"/>
                <a:gd name="connsiteX17" fmla="*/ 137408 w 322922"/>
                <a:gd name="connsiteY17" fmla="*/ 299873 h 322202"/>
                <a:gd name="connsiteX18" fmla="*/ 137408 w 322922"/>
                <a:gd name="connsiteY18" fmla="*/ 229695 h 322202"/>
                <a:gd name="connsiteX19" fmla="*/ 185514 w 322922"/>
                <a:gd name="connsiteY19" fmla="*/ 229695 h 322202"/>
                <a:gd name="connsiteX20" fmla="*/ 185514 w 322922"/>
                <a:gd name="connsiteY20" fmla="*/ 299873 h 322202"/>
                <a:gd name="connsiteX21" fmla="*/ 192051 w 322922"/>
                <a:gd name="connsiteY21" fmla="*/ 315666 h 322202"/>
                <a:gd name="connsiteX22" fmla="*/ 207844 w 322922"/>
                <a:gd name="connsiteY22" fmla="*/ 322203 h 322202"/>
                <a:gd name="connsiteX23" fmla="*/ 300592 w 322922"/>
                <a:gd name="connsiteY23" fmla="*/ 322203 h 322202"/>
                <a:gd name="connsiteX24" fmla="*/ 316385 w 322922"/>
                <a:gd name="connsiteY24" fmla="*/ 315666 h 322202"/>
                <a:gd name="connsiteX25" fmla="*/ 322922 w 322922"/>
                <a:gd name="connsiteY25" fmla="*/ 299873 h 322202"/>
                <a:gd name="connsiteX26" fmla="*/ 322922 w 322922"/>
                <a:gd name="connsiteY26" fmla="*/ 207365 h 322202"/>
                <a:gd name="connsiteX27" fmla="*/ 316385 w 322922"/>
                <a:gd name="connsiteY27" fmla="*/ 191572 h 322202"/>
                <a:gd name="connsiteX28" fmla="*/ 300590 w 322922"/>
                <a:gd name="connsiteY28" fmla="*/ 185035 h 322202"/>
                <a:gd name="connsiteX29" fmla="*/ 300590 w 322922"/>
                <a:gd name="connsiteY29" fmla="*/ 185035 h 322202"/>
                <a:gd name="connsiteX30" fmla="*/ 92743 w 322922"/>
                <a:gd name="connsiteY30" fmla="*/ 277543 h 322202"/>
                <a:gd name="connsiteX31" fmla="*/ 44657 w 322922"/>
                <a:gd name="connsiteY31" fmla="*/ 277543 h 322202"/>
                <a:gd name="connsiteX32" fmla="*/ 44657 w 322922"/>
                <a:gd name="connsiteY32" fmla="*/ 229698 h 322202"/>
                <a:gd name="connsiteX33" fmla="*/ 92743 w 322922"/>
                <a:gd name="connsiteY33" fmla="*/ 229698 h 322202"/>
                <a:gd name="connsiteX34" fmla="*/ 92743 w 322922"/>
                <a:gd name="connsiteY34" fmla="*/ 277543 h 322202"/>
                <a:gd name="connsiteX35" fmla="*/ 137403 w 322922"/>
                <a:gd name="connsiteY35" fmla="*/ 44660 h 322202"/>
                <a:gd name="connsiteX36" fmla="*/ 185509 w 322922"/>
                <a:gd name="connsiteY36" fmla="*/ 44660 h 322202"/>
                <a:gd name="connsiteX37" fmla="*/ 185509 w 322922"/>
                <a:gd name="connsiteY37" fmla="*/ 185035 h 322202"/>
                <a:gd name="connsiteX38" fmla="*/ 137403 w 322922"/>
                <a:gd name="connsiteY38" fmla="*/ 185035 h 322202"/>
                <a:gd name="connsiteX39" fmla="*/ 137403 w 322922"/>
                <a:gd name="connsiteY39" fmla="*/ 44660 h 322202"/>
                <a:gd name="connsiteX40" fmla="*/ 278257 w 322922"/>
                <a:gd name="connsiteY40" fmla="*/ 277543 h 322202"/>
                <a:gd name="connsiteX41" fmla="*/ 230172 w 322922"/>
                <a:gd name="connsiteY41" fmla="*/ 277543 h 322202"/>
                <a:gd name="connsiteX42" fmla="*/ 230172 w 322922"/>
                <a:gd name="connsiteY42" fmla="*/ 229698 h 322202"/>
                <a:gd name="connsiteX43" fmla="*/ 278257 w 322922"/>
                <a:gd name="connsiteY43" fmla="*/ 229698 h 322202"/>
                <a:gd name="connsiteX44" fmla="*/ 278257 w 322922"/>
                <a:gd name="connsiteY44" fmla="*/ 277543 h 32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2922" h="322202">
                  <a:moveTo>
                    <a:pt x="300590" y="185035"/>
                  </a:moveTo>
                  <a:lnTo>
                    <a:pt x="230174" y="185035"/>
                  </a:lnTo>
                  <a:lnTo>
                    <a:pt x="230174" y="22330"/>
                  </a:lnTo>
                  <a:cubicBezTo>
                    <a:pt x="230177" y="16405"/>
                    <a:pt x="227827" y="10724"/>
                    <a:pt x="223637" y="6537"/>
                  </a:cubicBezTo>
                  <a:cubicBezTo>
                    <a:pt x="219448" y="2347"/>
                    <a:pt x="213766" y="-3"/>
                    <a:pt x="207844" y="0"/>
                  </a:cubicBezTo>
                  <a:lnTo>
                    <a:pt x="115075" y="0"/>
                  </a:lnTo>
                  <a:cubicBezTo>
                    <a:pt x="109151" y="-3"/>
                    <a:pt x="103469" y="2347"/>
                    <a:pt x="99282" y="6537"/>
                  </a:cubicBezTo>
                  <a:cubicBezTo>
                    <a:pt x="95093" y="10727"/>
                    <a:pt x="92743" y="16408"/>
                    <a:pt x="92745" y="22330"/>
                  </a:cubicBezTo>
                  <a:lnTo>
                    <a:pt x="92745" y="185035"/>
                  </a:lnTo>
                  <a:lnTo>
                    <a:pt x="22330" y="185035"/>
                  </a:lnTo>
                  <a:cubicBezTo>
                    <a:pt x="16405" y="185033"/>
                    <a:pt x="10724" y="187383"/>
                    <a:pt x="6537" y="191572"/>
                  </a:cubicBezTo>
                  <a:cubicBezTo>
                    <a:pt x="2350" y="195762"/>
                    <a:pt x="-3" y="201443"/>
                    <a:pt x="0" y="207365"/>
                  </a:cubicBezTo>
                  <a:lnTo>
                    <a:pt x="0" y="299873"/>
                  </a:lnTo>
                  <a:cubicBezTo>
                    <a:pt x="-3" y="305797"/>
                    <a:pt x="2347" y="311479"/>
                    <a:pt x="6537" y="315666"/>
                  </a:cubicBezTo>
                  <a:cubicBezTo>
                    <a:pt x="10727" y="319853"/>
                    <a:pt x="16408" y="322205"/>
                    <a:pt x="22330" y="322203"/>
                  </a:cubicBezTo>
                  <a:lnTo>
                    <a:pt x="115078" y="322203"/>
                  </a:lnTo>
                  <a:cubicBezTo>
                    <a:pt x="121003" y="322205"/>
                    <a:pt x="126684" y="319855"/>
                    <a:pt x="130871" y="315666"/>
                  </a:cubicBezTo>
                  <a:cubicBezTo>
                    <a:pt x="135061" y="311476"/>
                    <a:pt x="137411" y="305795"/>
                    <a:pt x="137408" y="299873"/>
                  </a:cubicBezTo>
                  <a:lnTo>
                    <a:pt x="137408" y="229695"/>
                  </a:lnTo>
                  <a:lnTo>
                    <a:pt x="185514" y="229695"/>
                  </a:lnTo>
                  <a:lnTo>
                    <a:pt x="185514" y="299873"/>
                  </a:lnTo>
                  <a:cubicBezTo>
                    <a:pt x="185512" y="305797"/>
                    <a:pt x="187862" y="311479"/>
                    <a:pt x="192051" y="315666"/>
                  </a:cubicBezTo>
                  <a:cubicBezTo>
                    <a:pt x="196241" y="319855"/>
                    <a:pt x="201922" y="322205"/>
                    <a:pt x="207844" y="322203"/>
                  </a:cubicBezTo>
                  <a:lnTo>
                    <a:pt x="300592" y="322203"/>
                  </a:lnTo>
                  <a:cubicBezTo>
                    <a:pt x="306517" y="322205"/>
                    <a:pt x="312198" y="319855"/>
                    <a:pt x="316385" y="315666"/>
                  </a:cubicBezTo>
                  <a:cubicBezTo>
                    <a:pt x="320572" y="311476"/>
                    <a:pt x="322925" y="305795"/>
                    <a:pt x="322922" y="299873"/>
                  </a:cubicBezTo>
                  <a:lnTo>
                    <a:pt x="322922" y="207365"/>
                  </a:lnTo>
                  <a:cubicBezTo>
                    <a:pt x="322925" y="201441"/>
                    <a:pt x="320575" y="195759"/>
                    <a:pt x="316385" y="191572"/>
                  </a:cubicBezTo>
                  <a:cubicBezTo>
                    <a:pt x="312196" y="187385"/>
                    <a:pt x="306512" y="185033"/>
                    <a:pt x="300590" y="185035"/>
                  </a:cubicBezTo>
                  <a:lnTo>
                    <a:pt x="300590" y="185035"/>
                  </a:lnTo>
                  <a:close/>
                  <a:moveTo>
                    <a:pt x="92743" y="277543"/>
                  </a:moveTo>
                  <a:lnTo>
                    <a:pt x="44657" y="277543"/>
                  </a:lnTo>
                  <a:lnTo>
                    <a:pt x="44657" y="229698"/>
                  </a:lnTo>
                  <a:lnTo>
                    <a:pt x="92743" y="229698"/>
                  </a:lnTo>
                  <a:lnTo>
                    <a:pt x="92743" y="277543"/>
                  </a:lnTo>
                  <a:close/>
                  <a:moveTo>
                    <a:pt x="137403" y="44660"/>
                  </a:moveTo>
                  <a:lnTo>
                    <a:pt x="185509" y="44660"/>
                  </a:lnTo>
                  <a:lnTo>
                    <a:pt x="185509" y="185035"/>
                  </a:lnTo>
                  <a:lnTo>
                    <a:pt x="137403" y="185035"/>
                  </a:lnTo>
                  <a:lnTo>
                    <a:pt x="137403" y="44660"/>
                  </a:lnTo>
                  <a:close/>
                  <a:moveTo>
                    <a:pt x="278257" y="277543"/>
                  </a:moveTo>
                  <a:lnTo>
                    <a:pt x="230172" y="277543"/>
                  </a:lnTo>
                  <a:lnTo>
                    <a:pt x="230172" y="229698"/>
                  </a:lnTo>
                  <a:lnTo>
                    <a:pt x="278257" y="229698"/>
                  </a:lnTo>
                  <a:lnTo>
                    <a:pt x="278257" y="277543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26" name="missile">
            <a:extLst>
              <a:ext uri="{FF2B5EF4-FFF2-40B4-BE49-F238E27FC236}">
                <a16:creationId xmlns:a16="http://schemas.microsoft.com/office/drawing/2014/main" id="{AD16A750-B266-4F95-9EA7-0361032EC082}"/>
              </a:ext>
            </a:extLst>
          </p:cNvPr>
          <p:cNvSpPr/>
          <p:nvPr/>
        </p:nvSpPr>
        <p:spPr>
          <a:xfrm>
            <a:off x="6070784" y="5532332"/>
            <a:ext cx="50432" cy="132979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49" name="OVNI">
            <a:extLst>
              <a:ext uri="{FF2B5EF4-FFF2-40B4-BE49-F238E27FC236}">
                <a16:creationId xmlns:a16="http://schemas.microsoft.com/office/drawing/2014/main" id="{314A5DC6-0E10-4463-BE0B-0C92D5318BA3}"/>
              </a:ext>
            </a:extLst>
          </p:cNvPr>
          <p:cNvGrpSpPr/>
          <p:nvPr/>
        </p:nvGrpSpPr>
        <p:grpSpPr>
          <a:xfrm>
            <a:off x="3316460" y="2660281"/>
            <a:ext cx="817245" cy="978249"/>
            <a:chOff x="3400687" y="1003968"/>
            <a:chExt cx="817245" cy="978249"/>
          </a:xfrm>
        </p:grpSpPr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C381F2E5-42E0-419F-B0F7-C327A22ECDB6}"/>
                </a:ext>
              </a:extLst>
            </p:cNvPr>
            <p:cNvSpPr/>
            <p:nvPr/>
          </p:nvSpPr>
          <p:spPr>
            <a:xfrm>
              <a:off x="3527501" y="1003968"/>
              <a:ext cx="563617" cy="320488"/>
            </a:xfrm>
            <a:custGeom>
              <a:avLst/>
              <a:gdLst>
                <a:gd name="connsiteX0" fmla="*/ 0 w 1450427"/>
                <a:gd name="connsiteY0" fmla="*/ 824753 h 824752"/>
                <a:gd name="connsiteX1" fmla="*/ 725214 w 1450427"/>
                <a:gd name="connsiteY1" fmla="*/ 0 h 824752"/>
                <a:gd name="connsiteX2" fmla="*/ 1450428 w 1450427"/>
                <a:gd name="connsiteY2" fmla="*/ 824753 h 824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0427" h="824752">
                  <a:moveTo>
                    <a:pt x="0" y="824753"/>
                  </a:moveTo>
                  <a:cubicBezTo>
                    <a:pt x="0" y="369254"/>
                    <a:pt x="324689" y="0"/>
                    <a:pt x="725214" y="0"/>
                  </a:cubicBezTo>
                  <a:cubicBezTo>
                    <a:pt x="1125739" y="0"/>
                    <a:pt x="1450428" y="369254"/>
                    <a:pt x="1450428" y="824753"/>
                  </a:cubicBezTo>
                  <a:close/>
                </a:path>
              </a:pathLst>
            </a:custGeom>
            <a:solidFill>
              <a:srgbClr val="00BCD4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ADF4654E-006F-4F8C-9AFA-04C38DBE5551}"/>
                </a:ext>
              </a:extLst>
            </p:cNvPr>
            <p:cNvSpPr/>
            <p:nvPr/>
          </p:nvSpPr>
          <p:spPr>
            <a:xfrm>
              <a:off x="3400687" y="1324456"/>
              <a:ext cx="817245" cy="80122"/>
            </a:xfrm>
            <a:custGeom>
              <a:avLst/>
              <a:gdLst>
                <a:gd name="connsiteX0" fmla="*/ 1051560 w 2103120"/>
                <a:gd name="connsiteY0" fmla="*/ 206188 h 206188"/>
                <a:gd name="connsiteX1" fmla="*/ 2012468 w 2103120"/>
                <a:gd name="connsiteY1" fmla="*/ 206188 h 206188"/>
                <a:gd name="connsiteX2" fmla="*/ 2103120 w 2103120"/>
                <a:gd name="connsiteY2" fmla="*/ 103094 h 206188"/>
                <a:gd name="connsiteX3" fmla="*/ 2012468 w 2103120"/>
                <a:gd name="connsiteY3" fmla="*/ 0 h 206188"/>
                <a:gd name="connsiteX4" fmla="*/ 90652 w 2103120"/>
                <a:gd name="connsiteY4" fmla="*/ 0 h 206188"/>
                <a:gd name="connsiteX5" fmla="*/ 0 w 2103120"/>
                <a:gd name="connsiteY5" fmla="*/ 103094 h 206188"/>
                <a:gd name="connsiteX6" fmla="*/ 90652 w 2103120"/>
                <a:gd name="connsiteY6" fmla="*/ 206188 h 206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03120" h="206188">
                  <a:moveTo>
                    <a:pt x="1051560" y="206188"/>
                  </a:moveTo>
                  <a:lnTo>
                    <a:pt x="2012468" y="206188"/>
                  </a:lnTo>
                  <a:cubicBezTo>
                    <a:pt x="2062533" y="206188"/>
                    <a:pt x="2103120" y="160031"/>
                    <a:pt x="2103120" y="103094"/>
                  </a:cubicBezTo>
                  <a:cubicBezTo>
                    <a:pt x="2103120" y="46157"/>
                    <a:pt x="2062533" y="0"/>
                    <a:pt x="2012468" y="0"/>
                  </a:cubicBezTo>
                  <a:lnTo>
                    <a:pt x="90652" y="0"/>
                  </a:lnTo>
                  <a:cubicBezTo>
                    <a:pt x="40586" y="0"/>
                    <a:pt x="0" y="46157"/>
                    <a:pt x="0" y="103094"/>
                  </a:cubicBezTo>
                  <a:cubicBezTo>
                    <a:pt x="0" y="160031"/>
                    <a:pt x="40586" y="206188"/>
                    <a:pt x="90652" y="206188"/>
                  </a:cubicBezTo>
                  <a:close/>
                </a:path>
              </a:pathLst>
            </a:custGeom>
            <a:solidFill>
              <a:srgbClr val="E91E63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4B885115-C8EA-4865-A5D9-4EA1B0600505}"/>
                </a:ext>
              </a:extLst>
            </p:cNvPr>
            <p:cNvSpPr/>
            <p:nvPr/>
          </p:nvSpPr>
          <p:spPr>
            <a:xfrm>
              <a:off x="3442958" y="1404578"/>
              <a:ext cx="732702" cy="304856"/>
            </a:xfrm>
            <a:custGeom>
              <a:avLst/>
              <a:gdLst>
                <a:gd name="connsiteX0" fmla="*/ 1885556 w 1885555"/>
                <a:gd name="connsiteY0" fmla="*/ 0 h 371138"/>
                <a:gd name="connsiteX1" fmla="*/ 1591083 w 1885555"/>
                <a:gd name="connsiteY1" fmla="*/ 334891 h 371138"/>
                <a:gd name="connsiteX2" fmla="*/ 1514138 w 1885555"/>
                <a:gd name="connsiteY2" fmla="*/ 371139 h 371138"/>
                <a:gd name="connsiteX3" fmla="*/ 371418 w 1885555"/>
                <a:gd name="connsiteY3" fmla="*/ 371139 h 371138"/>
                <a:gd name="connsiteX4" fmla="*/ 294473 w 1885555"/>
                <a:gd name="connsiteY4" fmla="*/ 334891 h 371138"/>
                <a:gd name="connsiteX5" fmla="*/ 0 w 1885555"/>
                <a:gd name="connsiteY5" fmla="*/ 0 h 37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85555" h="371138">
                  <a:moveTo>
                    <a:pt x="1885556" y="0"/>
                  </a:moveTo>
                  <a:lnTo>
                    <a:pt x="1591083" y="334891"/>
                  </a:lnTo>
                  <a:cubicBezTo>
                    <a:pt x="1570679" y="358104"/>
                    <a:pt x="1542998" y="371143"/>
                    <a:pt x="1514138" y="371139"/>
                  </a:cubicBezTo>
                  <a:lnTo>
                    <a:pt x="371418" y="371139"/>
                  </a:lnTo>
                  <a:cubicBezTo>
                    <a:pt x="342558" y="371143"/>
                    <a:pt x="314877" y="358104"/>
                    <a:pt x="294473" y="33489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91E63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fr-FR" sz="1100" b="1" dirty="0">
                <a:solidFill>
                  <a:schemeClr val="bg1"/>
                </a:solidFill>
                <a:latin typeface="Arial Black" panose="020B0A04020102020204" pitchFamily="34" charset="0"/>
                <a:ea typeface="Minecraft" panose="02000603000000000000" pitchFamily="2" charset="0"/>
              </a:endParaRPr>
            </a:p>
          </p:txBody>
        </p:sp>
        <p:sp>
          <p:nvSpPr>
            <p:cNvPr id="34" name="Forme libre : forme 33">
              <a:extLst>
                <a:ext uri="{FF2B5EF4-FFF2-40B4-BE49-F238E27FC236}">
                  <a16:creationId xmlns:a16="http://schemas.microsoft.com/office/drawing/2014/main" id="{EA0D9D53-6090-45BE-8A48-4732ECC5DEF9}"/>
                </a:ext>
              </a:extLst>
            </p:cNvPr>
            <p:cNvSpPr/>
            <p:nvPr/>
          </p:nvSpPr>
          <p:spPr>
            <a:xfrm>
              <a:off x="3668405" y="1709802"/>
              <a:ext cx="281808" cy="64097"/>
            </a:xfrm>
            <a:custGeom>
              <a:avLst/>
              <a:gdLst>
                <a:gd name="connsiteX0" fmla="*/ 0 w 725213"/>
                <a:gd name="connsiteY0" fmla="*/ 0 h 164950"/>
                <a:gd name="connsiteX1" fmla="*/ 725214 w 725213"/>
                <a:gd name="connsiteY1" fmla="*/ 0 h 164950"/>
                <a:gd name="connsiteX2" fmla="*/ 725214 w 725213"/>
                <a:gd name="connsiteY2" fmla="*/ 123713 h 164950"/>
                <a:gd name="connsiteX3" fmla="*/ 688953 w 725213"/>
                <a:gd name="connsiteY3" fmla="*/ 164951 h 164950"/>
                <a:gd name="connsiteX4" fmla="*/ 36261 w 725213"/>
                <a:gd name="connsiteY4" fmla="*/ 164951 h 164950"/>
                <a:gd name="connsiteX5" fmla="*/ 0 w 725213"/>
                <a:gd name="connsiteY5" fmla="*/ 123713 h 164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5213" h="164950">
                  <a:moveTo>
                    <a:pt x="0" y="0"/>
                  </a:moveTo>
                  <a:lnTo>
                    <a:pt x="725214" y="0"/>
                  </a:lnTo>
                  <a:lnTo>
                    <a:pt x="725214" y="123713"/>
                  </a:lnTo>
                  <a:cubicBezTo>
                    <a:pt x="725214" y="146488"/>
                    <a:pt x="708980" y="164951"/>
                    <a:pt x="688953" y="164951"/>
                  </a:cubicBezTo>
                  <a:lnTo>
                    <a:pt x="36261" y="164951"/>
                  </a:lnTo>
                  <a:cubicBezTo>
                    <a:pt x="16234" y="164951"/>
                    <a:pt x="0" y="146488"/>
                    <a:pt x="0" y="12371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5" name="Forme libre : forme 34">
              <a:extLst>
                <a:ext uri="{FF2B5EF4-FFF2-40B4-BE49-F238E27FC236}">
                  <a16:creationId xmlns:a16="http://schemas.microsoft.com/office/drawing/2014/main" id="{4DA88F9C-2996-45BB-A247-F973DDF1AA0E}"/>
                </a:ext>
              </a:extLst>
            </p:cNvPr>
            <p:cNvSpPr/>
            <p:nvPr/>
          </p:nvSpPr>
          <p:spPr>
            <a:xfrm>
              <a:off x="3710676" y="1773900"/>
              <a:ext cx="197266" cy="208317"/>
            </a:xfrm>
            <a:custGeom>
              <a:avLst/>
              <a:gdLst>
                <a:gd name="connsiteX0" fmla="*/ 507650 w 507649"/>
                <a:gd name="connsiteY0" fmla="*/ 0 h 536089"/>
                <a:gd name="connsiteX1" fmla="*/ 253825 w 507649"/>
                <a:gd name="connsiteY1" fmla="*/ 536089 h 536089"/>
                <a:gd name="connsiteX2" fmla="*/ 0 w 507649"/>
                <a:gd name="connsiteY2" fmla="*/ 0 h 536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7649" h="536089">
                  <a:moveTo>
                    <a:pt x="507650" y="0"/>
                  </a:moveTo>
                  <a:cubicBezTo>
                    <a:pt x="507650" y="0"/>
                    <a:pt x="380737" y="536089"/>
                    <a:pt x="253825" y="536089"/>
                  </a:cubicBezTo>
                  <a:cubicBezTo>
                    <a:pt x="126912" y="536089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0C419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6" name="Forme libre : forme 35">
              <a:extLst>
                <a:ext uri="{FF2B5EF4-FFF2-40B4-BE49-F238E27FC236}">
                  <a16:creationId xmlns:a16="http://schemas.microsoft.com/office/drawing/2014/main" id="{A2930DAA-E662-4C95-88A1-B11AC8A94D4F}"/>
                </a:ext>
              </a:extLst>
            </p:cNvPr>
            <p:cNvSpPr/>
            <p:nvPr/>
          </p:nvSpPr>
          <p:spPr>
            <a:xfrm>
              <a:off x="3769152" y="1773900"/>
              <a:ext cx="80315" cy="119542"/>
            </a:xfrm>
            <a:custGeom>
              <a:avLst/>
              <a:gdLst>
                <a:gd name="connsiteX0" fmla="*/ 0 w 206685"/>
                <a:gd name="connsiteY0" fmla="*/ 0 h 307632"/>
                <a:gd name="connsiteX1" fmla="*/ 103343 w 206685"/>
                <a:gd name="connsiteY1" fmla="*/ 307633 h 307632"/>
                <a:gd name="connsiteX2" fmla="*/ 206686 w 206685"/>
                <a:gd name="connsiteY2" fmla="*/ 0 h 307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6685" h="307632">
                  <a:moveTo>
                    <a:pt x="0" y="0"/>
                  </a:moveTo>
                  <a:cubicBezTo>
                    <a:pt x="26731" y="105684"/>
                    <a:pt x="61302" y="208601"/>
                    <a:pt x="103343" y="307633"/>
                  </a:cubicBezTo>
                  <a:cubicBezTo>
                    <a:pt x="145384" y="208601"/>
                    <a:pt x="179955" y="105684"/>
                    <a:pt x="206686" y="0"/>
                  </a:cubicBezTo>
                  <a:close/>
                </a:path>
              </a:pathLst>
            </a:custGeom>
            <a:solidFill>
              <a:srgbClr val="F29C1F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7" name="Forme libre : forme 36">
              <a:extLst>
                <a:ext uri="{FF2B5EF4-FFF2-40B4-BE49-F238E27FC236}">
                  <a16:creationId xmlns:a16="http://schemas.microsoft.com/office/drawing/2014/main" id="{22FAECF9-B615-49E5-8706-22739AAE5E16}"/>
                </a:ext>
              </a:extLst>
            </p:cNvPr>
            <p:cNvSpPr/>
            <p:nvPr/>
          </p:nvSpPr>
          <p:spPr>
            <a:xfrm rot="19799956">
              <a:off x="3692425" y="1072410"/>
              <a:ext cx="107029" cy="101432"/>
            </a:xfrm>
            <a:custGeom>
              <a:avLst/>
              <a:gdLst>
                <a:gd name="connsiteX0" fmla="*/ 275430 w 275430"/>
                <a:gd name="connsiteY0" fmla="*/ 130514 h 261028"/>
                <a:gd name="connsiteX1" fmla="*/ 137715 w 275430"/>
                <a:gd name="connsiteY1" fmla="*/ 261029 h 261028"/>
                <a:gd name="connsiteX2" fmla="*/ 0 w 275430"/>
                <a:gd name="connsiteY2" fmla="*/ 130514 h 261028"/>
                <a:gd name="connsiteX3" fmla="*/ 137715 w 275430"/>
                <a:gd name="connsiteY3" fmla="*/ 0 h 261028"/>
                <a:gd name="connsiteX4" fmla="*/ 275430 w 275430"/>
                <a:gd name="connsiteY4" fmla="*/ 130514 h 26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5430" h="261028">
                  <a:moveTo>
                    <a:pt x="275430" y="130514"/>
                  </a:moveTo>
                  <a:cubicBezTo>
                    <a:pt x="275430" y="202595"/>
                    <a:pt x="213773" y="261029"/>
                    <a:pt x="137715" y="261029"/>
                  </a:cubicBezTo>
                  <a:cubicBezTo>
                    <a:pt x="61657" y="261029"/>
                    <a:pt x="0" y="202595"/>
                    <a:pt x="0" y="130514"/>
                  </a:cubicBezTo>
                  <a:cubicBezTo>
                    <a:pt x="0" y="58433"/>
                    <a:pt x="61657" y="0"/>
                    <a:pt x="137715" y="0"/>
                  </a:cubicBezTo>
                  <a:cubicBezTo>
                    <a:pt x="213773" y="0"/>
                    <a:pt x="275430" y="58433"/>
                    <a:pt x="275430" y="130514"/>
                  </a:cubicBezTo>
                  <a:close/>
                </a:path>
              </a:pathLst>
            </a:custGeom>
            <a:solidFill>
              <a:schemeClr val="bg1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8" name="Forme libre : forme 37">
              <a:extLst>
                <a:ext uri="{FF2B5EF4-FFF2-40B4-BE49-F238E27FC236}">
                  <a16:creationId xmlns:a16="http://schemas.microsoft.com/office/drawing/2014/main" id="{982CFC86-BBC0-421A-B3F9-2D87AA051817}"/>
                </a:ext>
              </a:extLst>
            </p:cNvPr>
            <p:cNvSpPr/>
            <p:nvPr/>
          </p:nvSpPr>
          <p:spPr>
            <a:xfrm>
              <a:off x="3612043" y="1196261"/>
              <a:ext cx="56361" cy="64097"/>
            </a:xfrm>
            <a:custGeom>
              <a:avLst/>
              <a:gdLst>
                <a:gd name="connsiteX0" fmla="*/ 145043 w 145042"/>
                <a:gd name="connsiteY0" fmla="*/ 82475 h 164950"/>
                <a:gd name="connsiteX1" fmla="*/ 72521 w 145042"/>
                <a:gd name="connsiteY1" fmla="*/ 164951 h 164950"/>
                <a:gd name="connsiteX2" fmla="*/ 0 w 145042"/>
                <a:gd name="connsiteY2" fmla="*/ 82475 h 164950"/>
                <a:gd name="connsiteX3" fmla="*/ 72521 w 145042"/>
                <a:gd name="connsiteY3" fmla="*/ 0 h 164950"/>
                <a:gd name="connsiteX4" fmla="*/ 145043 w 145042"/>
                <a:gd name="connsiteY4" fmla="*/ 82475 h 164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042" h="164950">
                  <a:moveTo>
                    <a:pt x="145043" y="82475"/>
                  </a:moveTo>
                  <a:cubicBezTo>
                    <a:pt x="145043" y="128025"/>
                    <a:pt x="112574" y="164951"/>
                    <a:pt x="72521" y="164951"/>
                  </a:cubicBezTo>
                  <a:cubicBezTo>
                    <a:pt x="32469" y="164951"/>
                    <a:pt x="0" y="128025"/>
                    <a:pt x="0" y="82475"/>
                  </a:cubicBezTo>
                  <a:cubicBezTo>
                    <a:pt x="0" y="36925"/>
                    <a:pt x="32469" y="0"/>
                    <a:pt x="72521" y="0"/>
                  </a:cubicBezTo>
                  <a:cubicBezTo>
                    <a:pt x="112574" y="0"/>
                    <a:pt x="145043" y="36925"/>
                    <a:pt x="145043" y="82475"/>
                  </a:cubicBezTo>
                  <a:close/>
                </a:path>
              </a:pathLst>
            </a:custGeom>
            <a:solidFill>
              <a:schemeClr val="bg1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0" name="Forme libre : forme 39">
              <a:extLst>
                <a:ext uri="{FF2B5EF4-FFF2-40B4-BE49-F238E27FC236}">
                  <a16:creationId xmlns:a16="http://schemas.microsoft.com/office/drawing/2014/main" id="{05A3285B-074E-4FE4-8423-31D60D72EA83}"/>
                </a:ext>
              </a:extLst>
            </p:cNvPr>
            <p:cNvSpPr/>
            <p:nvPr/>
          </p:nvSpPr>
          <p:spPr>
            <a:xfrm>
              <a:off x="3724767" y="1244334"/>
              <a:ext cx="56361" cy="80122"/>
            </a:xfrm>
            <a:custGeom>
              <a:avLst/>
              <a:gdLst>
                <a:gd name="connsiteX0" fmla="*/ 72521 w 145042"/>
                <a:gd name="connsiteY0" fmla="*/ 0 h 206188"/>
                <a:gd name="connsiteX1" fmla="*/ 145043 w 145042"/>
                <a:gd name="connsiteY1" fmla="*/ 82475 h 206188"/>
                <a:gd name="connsiteX2" fmla="*/ 145043 w 145042"/>
                <a:gd name="connsiteY2" fmla="*/ 206188 h 206188"/>
                <a:gd name="connsiteX3" fmla="*/ 0 w 145042"/>
                <a:gd name="connsiteY3" fmla="*/ 206188 h 206188"/>
                <a:gd name="connsiteX4" fmla="*/ 0 w 145042"/>
                <a:gd name="connsiteY4" fmla="*/ 82475 h 206188"/>
                <a:gd name="connsiteX5" fmla="*/ 72521 w 145042"/>
                <a:gd name="connsiteY5" fmla="*/ 0 h 206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5042" h="206188">
                  <a:moveTo>
                    <a:pt x="72521" y="0"/>
                  </a:moveTo>
                  <a:cubicBezTo>
                    <a:pt x="112575" y="0"/>
                    <a:pt x="145043" y="36924"/>
                    <a:pt x="145043" y="82475"/>
                  </a:cubicBezTo>
                  <a:lnTo>
                    <a:pt x="145043" y="206188"/>
                  </a:lnTo>
                  <a:lnTo>
                    <a:pt x="0" y="206188"/>
                  </a:lnTo>
                  <a:lnTo>
                    <a:pt x="0" y="82475"/>
                  </a:lnTo>
                  <a:cubicBezTo>
                    <a:pt x="0" y="36924"/>
                    <a:pt x="32468" y="0"/>
                    <a:pt x="72521" y="0"/>
                  </a:cubicBezTo>
                  <a:close/>
                </a:path>
              </a:pathLst>
            </a:custGeom>
            <a:solidFill>
              <a:srgbClr val="547580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" name="Forme libre : forme 40">
              <a:extLst>
                <a:ext uri="{FF2B5EF4-FFF2-40B4-BE49-F238E27FC236}">
                  <a16:creationId xmlns:a16="http://schemas.microsoft.com/office/drawing/2014/main" id="{E333A706-F0FC-4551-9597-1AA30BCE734A}"/>
                </a:ext>
              </a:extLst>
            </p:cNvPr>
            <p:cNvSpPr/>
            <p:nvPr/>
          </p:nvSpPr>
          <p:spPr>
            <a:xfrm>
              <a:off x="3837491" y="1244334"/>
              <a:ext cx="56361" cy="80122"/>
            </a:xfrm>
            <a:custGeom>
              <a:avLst/>
              <a:gdLst>
                <a:gd name="connsiteX0" fmla="*/ 72521 w 145042"/>
                <a:gd name="connsiteY0" fmla="*/ 0 h 206188"/>
                <a:gd name="connsiteX1" fmla="*/ 145043 w 145042"/>
                <a:gd name="connsiteY1" fmla="*/ 82475 h 206188"/>
                <a:gd name="connsiteX2" fmla="*/ 145043 w 145042"/>
                <a:gd name="connsiteY2" fmla="*/ 206188 h 206188"/>
                <a:gd name="connsiteX3" fmla="*/ 0 w 145042"/>
                <a:gd name="connsiteY3" fmla="*/ 206188 h 206188"/>
                <a:gd name="connsiteX4" fmla="*/ 0 w 145042"/>
                <a:gd name="connsiteY4" fmla="*/ 82475 h 206188"/>
                <a:gd name="connsiteX5" fmla="*/ 72521 w 145042"/>
                <a:gd name="connsiteY5" fmla="*/ 0 h 206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5042" h="206188">
                  <a:moveTo>
                    <a:pt x="72521" y="0"/>
                  </a:moveTo>
                  <a:cubicBezTo>
                    <a:pt x="112575" y="0"/>
                    <a:pt x="145043" y="36924"/>
                    <a:pt x="145043" y="82475"/>
                  </a:cubicBezTo>
                  <a:lnTo>
                    <a:pt x="145043" y="206188"/>
                  </a:lnTo>
                  <a:lnTo>
                    <a:pt x="0" y="206188"/>
                  </a:lnTo>
                  <a:lnTo>
                    <a:pt x="0" y="82475"/>
                  </a:lnTo>
                  <a:cubicBezTo>
                    <a:pt x="0" y="36924"/>
                    <a:pt x="32468" y="0"/>
                    <a:pt x="72521" y="0"/>
                  </a:cubicBezTo>
                  <a:close/>
                </a:path>
              </a:pathLst>
            </a:custGeom>
            <a:solidFill>
              <a:srgbClr val="547580"/>
            </a:solidFill>
            <a:ln w="28575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grpSp>
        <p:nvGrpSpPr>
          <p:cNvPr id="25" name="explosion">
            <a:extLst>
              <a:ext uri="{FF2B5EF4-FFF2-40B4-BE49-F238E27FC236}">
                <a16:creationId xmlns:a16="http://schemas.microsoft.com/office/drawing/2014/main" id="{33E783FE-4AFB-4EBE-8803-001EF2C7ACD7}"/>
              </a:ext>
            </a:extLst>
          </p:cNvPr>
          <p:cNvGrpSpPr/>
          <p:nvPr/>
        </p:nvGrpSpPr>
        <p:grpSpPr>
          <a:xfrm>
            <a:off x="5307235" y="2589768"/>
            <a:ext cx="839233" cy="839232"/>
            <a:chOff x="4926712" y="1050690"/>
            <a:chExt cx="887571" cy="887570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C213FA34-6043-453E-ABAE-EB57B20F7F64}"/>
                </a:ext>
              </a:extLst>
            </p:cNvPr>
            <p:cNvSpPr/>
            <p:nvPr/>
          </p:nvSpPr>
          <p:spPr>
            <a:xfrm>
              <a:off x="4975775" y="1099752"/>
              <a:ext cx="789445" cy="789445"/>
            </a:xfrm>
            <a:custGeom>
              <a:avLst/>
              <a:gdLst>
                <a:gd name="connsiteX0" fmla="*/ 670414 w 789445"/>
                <a:gd name="connsiteY0" fmla="*/ 470938 h 789445"/>
                <a:gd name="connsiteX1" fmla="*/ 789446 w 789445"/>
                <a:gd name="connsiteY1" fmla="*/ 396543 h 789445"/>
                <a:gd name="connsiteX2" fmla="*/ 671586 w 789445"/>
                <a:gd name="connsiteY2" fmla="*/ 322882 h 789445"/>
                <a:gd name="connsiteX3" fmla="*/ 737473 w 789445"/>
                <a:gd name="connsiteY3" fmla="*/ 198939 h 789445"/>
                <a:gd name="connsiteX4" fmla="*/ 598573 w 789445"/>
                <a:gd name="connsiteY4" fmla="*/ 194075 h 789445"/>
                <a:gd name="connsiteX5" fmla="*/ 593662 w 789445"/>
                <a:gd name="connsiteY5" fmla="*/ 53793 h 789445"/>
                <a:gd name="connsiteX6" fmla="*/ 470938 w 789445"/>
                <a:gd name="connsiteY6" fmla="*/ 119032 h 789445"/>
                <a:gd name="connsiteX7" fmla="*/ 396543 w 789445"/>
                <a:gd name="connsiteY7" fmla="*/ 0 h 789445"/>
                <a:gd name="connsiteX8" fmla="*/ 322882 w 789445"/>
                <a:gd name="connsiteY8" fmla="*/ 117860 h 789445"/>
                <a:gd name="connsiteX9" fmla="*/ 198939 w 789445"/>
                <a:gd name="connsiteY9" fmla="*/ 51973 h 789445"/>
                <a:gd name="connsiteX10" fmla="*/ 194075 w 789445"/>
                <a:gd name="connsiteY10" fmla="*/ 190873 h 789445"/>
                <a:gd name="connsiteX11" fmla="*/ 53793 w 789445"/>
                <a:gd name="connsiteY11" fmla="*/ 195784 h 789445"/>
                <a:gd name="connsiteX12" fmla="*/ 119032 w 789445"/>
                <a:gd name="connsiteY12" fmla="*/ 318508 h 789445"/>
                <a:gd name="connsiteX13" fmla="*/ 0 w 789445"/>
                <a:gd name="connsiteY13" fmla="*/ 392903 h 789445"/>
                <a:gd name="connsiteX14" fmla="*/ 117860 w 789445"/>
                <a:gd name="connsiteY14" fmla="*/ 466564 h 789445"/>
                <a:gd name="connsiteX15" fmla="*/ 51973 w 789445"/>
                <a:gd name="connsiteY15" fmla="*/ 590507 h 789445"/>
                <a:gd name="connsiteX16" fmla="*/ 190873 w 789445"/>
                <a:gd name="connsiteY16" fmla="*/ 595371 h 789445"/>
                <a:gd name="connsiteX17" fmla="*/ 195784 w 789445"/>
                <a:gd name="connsiteY17" fmla="*/ 735653 h 789445"/>
                <a:gd name="connsiteX18" fmla="*/ 318508 w 789445"/>
                <a:gd name="connsiteY18" fmla="*/ 670414 h 789445"/>
                <a:gd name="connsiteX19" fmla="*/ 392903 w 789445"/>
                <a:gd name="connsiteY19" fmla="*/ 789446 h 789445"/>
                <a:gd name="connsiteX20" fmla="*/ 466564 w 789445"/>
                <a:gd name="connsiteY20" fmla="*/ 671586 h 789445"/>
                <a:gd name="connsiteX21" fmla="*/ 590507 w 789445"/>
                <a:gd name="connsiteY21" fmla="*/ 737473 h 789445"/>
                <a:gd name="connsiteX22" fmla="*/ 595371 w 789445"/>
                <a:gd name="connsiteY22" fmla="*/ 598573 h 789445"/>
                <a:gd name="connsiteX23" fmla="*/ 735653 w 789445"/>
                <a:gd name="connsiteY23" fmla="*/ 593662 h 789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89445" h="789445">
                  <a:moveTo>
                    <a:pt x="670414" y="470938"/>
                  </a:moveTo>
                  <a:lnTo>
                    <a:pt x="789446" y="396543"/>
                  </a:lnTo>
                  <a:lnTo>
                    <a:pt x="671586" y="322882"/>
                  </a:lnTo>
                  <a:lnTo>
                    <a:pt x="737473" y="198939"/>
                  </a:lnTo>
                  <a:lnTo>
                    <a:pt x="598573" y="194075"/>
                  </a:lnTo>
                  <a:lnTo>
                    <a:pt x="593662" y="53793"/>
                  </a:lnTo>
                  <a:lnTo>
                    <a:pt x="470938" y="119032"/>
                  </a:lnTo>
                  <a:lnTo>
                    <a:pt x="396543" y="0"/>
                  </a:lnTo>
                  <a:lnTo>
                    <a:pt x="322882" y="117860"/>
                  </a:lnTo>
                  <a:lnTo>
                    <a:pt x="198939" y="51973"/>
                  </a:lnTo>
                  <a:lnTo>
                    <a:pt x="194075" y="190873"/>
                  </a:lnTo>
                  <a:lnTo>
                    <a:pt x="53793" y="195784"/>
                  </a:lnTo>
                  <a:lnTo>
                    <a:pt x="119032" y="318508"/>
                  </a:lnTo>
                  <a:lnTo>
                    <a:pt x="0" y="392903"/>
                  </a:lnTo>
                  <a:lnTo>
                    <a:pt x="117860" y="466564"/>
                  </a:lnTo>
                  <a:lnTo>
                    <a:pt x="51973" y="590507"/>
                  </a:lnTo>
                  <a:lnTo>
                    <a:pt x="190873" y="595371"/>
                  </a:lnTo>
                  <a:lnTo>
                    <a:pt x="195784" y="735653"/>
                  </a:lnTo>
                  <a:lnTo>
                    <a:pt x="318508" y="670414"/>
                  </a:lnTo>
                  <a:lnTo>
                    <a:pt x="392903" y="789446"/>
                  </a:lnTo>
                  <a:lnTo>
                    <a:pt x="466564" y="671586"/>
                  </a:lnTo>
                  <a:lnTo>
                    <a:pt x="590507" y="737473"/>
                  </a:lnTo>
                  <a:lnTo>
                    <a:pt x="595371" y="598573"/>
                  </a:lnTo>
                  <a:lnTo>
                    <a:pt x="735653" y="593662"/>
                  </a:lnTo>
                  <a:close/>
                </a:path>
              </a:pathLst>
            </a:custGeom>
            <a:solidFill>
              <a:srgbClr val="000000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EC39C3DC-7335-407A-9F36-21AEC85B2AD6}"/>
                </a:ext>
              </a:extLst>
            </p:cNvPr>
            <p:cNvSpPr/>
            <p:nvPr/>
          </p:nvSpPr>
          <p:spPr>
            <a:xfrm>
              <a:off x="5266486" y="1050690"/>
              <a:ext cx="547797" cy="884656"/>
            </a:xfrm>
            <a:custGeom>
              <a:avLst/>
              <a:gdLst>
                <a:gd name="connsiteX0" fmla="*/ 547798 w 547797"/>
                <a:gd name="connsiteY0" fmla="*/ 445607 h 884656"/>
                <a:gd name="connsiteX1" fmla="*/ 415217 w 547797"/>
                <a:gd name="connsiteY1" fmla="*/ 362743 h 884656"/>
                <a:gd name="connsiteX2" fmla="*/ 489251 w 547797"/>
                <a:gd name="connsiteY2" fmla="*/ 223469 h 884656"/>
                <a:gd name="connsiteX3" fmla="*/ 333002 w 547797"/>
                <a:gd name="connsiteY3" fmla="*/ 217999 h 884656"/>
                <a:gd name="connsiteX4" fmla="*/ 327483 w 547797"/>
                <a:gd name="connsiteY4" fmla="*/ 60367 h 884656"/>
                <a:gd name="connsiteX5" fmla="*/ 189427 w 547797"/>
                <a:gd name="connsiteY5" fmla="*/ 133753 h 884656"/>
                <a:gd name="connsiteX6" fmla="*/ 105834 w 547797"/>
                <a:gd name="connsiteY6" fmla="*/ 0 h 884656"/>
                <a:gd name="connsiteX7" fmla="*/ 104012 w 547797"/>
                <a:gd name="connsiteY7" fmla="*/ 2914 h 884656"/>
                <a:gd name="connsiteX8" fmla="*/ 0 w 547797"/>
                <a:gd name="connsiteY8" fmla="*/ 443785 h 884656"/>
                <a:gd name="connsiteX9" fmla="*/ 104012 w 547797"/>
                <a:gd name="connsiteY9" fmla="*/ 884657 h 884656"/>
                <a:gd name="connsiteX10" fmla="*/ 185055 w 547797"/>
                <a:gd name="connsiteY10" fmla="*/ 754990 h 884656"/>
                <a:gd name="connsiteX11" fmla="*/ 324329 w 547797"/>
                <a:gd name="connsiteY11" fmla="*/ 829024 h 884656"/>
                <a:gd name="connsiteX12" fmla="*/ 329799 w 547797"/>
                <a:gd name="connsiteY12" fmla="*/ 672775 h 884656"/>
                <a:gd name="connsiteX13" fmla="*/ 487431 w 547797"/>
                <a:gd name="connsiteY13" fmla="*/ 667256 h 884656"/>
                <a:gd name="connsiteX14" fmla="*/ 414045 w 547797"/>
                <a:gd name="connsiteY14" fmla="*/ 529200 h 884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47797" h="884656">
                  <a:moveTo>
                    <a:pt x="547798" y="445607"/>
                  </a:moveTo>
                  <a:lnTo>
                    <a:pt x="415217" y="362743"/>
                  </a:lnTo>
                  <a:lnTo>
                    <a:pt x="489251" y="223469"/>
                  </a:lnTo>
                  <a:lnTo>
                    <a:pt x="333002" y="217999"/>
                  </a:lnTo>
                  <a:lnTo>
                    <a:pt x="327483" y="60367"/>
                  </a:lnTo>
                  <a:lnTo>
                    <a:pt x="189427" y="133753"/>
                  </a:lnTo>
                  <a:lnTo>
                    <a:pt x="105834" y="0"/>
                  </a:lnTo>
                  <a:lnTo>
                    <a:pt x="104012" y="2914"/>
                  </a:lnTo>
                  <a:lnTo>
                    <a:pt x="0" y="443785"/>
                  </a:lnTo>
                  <a:lnTo>
                    <a:pt x="104012" y="884657"/>
                  </a:lnTo>
                  <a:lnTo>
                    <a:pt x="185055" y="754990"/>
                  </a:lnTo>
                  <a:lnTo>
                    <a:pt x="324329" y="829024"/>
                  </a:lnTo>
                  <a:lnTo>
                    <a:pt x="329799" y="672775"/>
                  </a:lnTo>
                  <a:lnTo>
                    <a:pt x="487431" y="667256"/>
                  </a:lnTo>
                  <a:lnTo>
                    <a:pt x="414045" y="529200"/>
                  </a:lnTo>
                  <a:close/>
                </a:path>
              </a:pathLst>
            </a:custGeom>
            <a:solidFill>
              <a:srgbClr val="FF2796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E04D68C4-D11E-432B-B929-0BD25586D519}"/>
                </a:ext>
              </a:extLst>
            </p:cNvPr>
            <p:cNvSpPr/>
            <p:nvPr/>
          </p:nvSpPr>
          <p:spPr>
            <a:xfrm>
              <a:off x="4926712" y="1053604"/>
              <a:ext cx="443785" cy="884656"/>
            </a:xfrm>
            <a:custGeom>
              <a:avLst/>
              <a:gdLst>
                <a:gd name="connsiteX0" fmla="*/ 362743 w 443785"/>
                <a:gd name="connsiteY0" fmla="*/ 129667 h 884656"/>
                <a:gd name="connsiteX1" fmla="*/ 223469 w 443785"/>
                <a:gd name="connsiteY1" fmla="*/ 55629 h 884656"/>
                <a:gd name="connsiteX2" fmla="*/ 217999 w 443785"/>
                <a:gd name="connsiteY2" fmla="*/ 211882 h 884656"/>
                <a:gd name="connsiteX3" fmla="*/ 60367 w 443785"/>
                <a:gd name="connsiteY3" fmla="*/ 217401 h 884656"/>
                <a:gd name="connsiteX4" fmla="*/ 133753 w 443785"/>
                <a:gd name="connsiteY4" fmla="*/ 355457 h 884656"/>
                <a:gd name="connsiteX5" fmla="*/ 0 w 443785"/>
                <a:gd name="connsiteY5" fmla="*/ 439049 h 884656"/>
                <a:gd name="connsiteX6" fmla="*/ 132581 w 443785"/>
                <a:gd name="connsiteY6" fmla="*/ 521914 h 884656"/>
                <a:gd name="connsiteX7" fmla="*/ 58547 w 443785"/>
                <a:gd name="connsiteY7" fmla="*/ 661188 h 884656"/>
                <a:gd name="connsiteX8" fmla="*/ 214796 w 443785"/>
                <a:gd name="connsiteY8" fmla="*/ 666658 h 884656"/>
                <a:gd name="connsiteX9" fmla="*/ 220315 w 443785"/>
                <a:gd name="connsiteY9" fmla="*/ 824290 h 884656"/>
                <a:gd name="connsiteX10" fmla="*/ 358371 w 443785"/>
                <a:gd name="connsiteY10" fmla="*/ 750904 h 884656"/>
                <a:gd name="connsiteX11" fmla="*/ 441964 w 443785"/>
                <a:gd name="connsiteY11" fmla="*/ 884657 h 884656"/>
                <a:gd name="connsiteX12" fmla="*/ 443786 w 443785"/>
                <a:gd name="connsiteY12" fmla="*/ 881743 h 884656"/>
                <a:gd name="connsiteX13" fmla="*/ 443786 w 443785"/>
                <a:gd name="connsiteY13" fmla="*/ 0 h 884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3785" h="884656">
                  <a:moveTo>
                    <a:pt x="362743" y="129667"/>
                  </a:moveTo>
                  <a:lnTo>
                    <a:pt x="223469" y="55629"/>
                  </a:lnTo>
                  <a:lnTo>
                    <a:pt x="217999" y="211882"/>
                  </a:lnTo>
                  <a:lnTo>
                    <a:pt x="60367" y="217401"/>
                  </a:lnTo>
                  <a:lnTo>
                    <a:pt x="133753" y="355457"/>
                  </a:lnTo>
                  <a:lnTo>
                    <a:pt x="0" y="439049"/>
                  </a:lnTo>
                  <a:lnTo>
                    <a:pt x="132581" y="521914"/>
                  </a:lnTo>
                  <a:lnTo>
                    <a:pt x="58547" y="661188"/>
                  </a:lnTo>
                  <a:lnTo>
                    <a:pt x="214796" y="666658"/>
                  </a:lnTo>
                  <a:lnTo>
                    <a:pt x="220315" y="824290"/>
                  </a:lnTo>
                  <a:lnTo>
                    <a:pt x="358371" y="750904"/>
                  </a:lnTo>
                  <a:lnTo>
                    <a:pt x="441964" y="884657"/>
                  </a:lnTo>
                  <a:lnTo>
                    <a:pt x="443786" y="881743"/>
                  </a:lnTo>
                  <a:lnTo>
                    <a:pt x="443786" y="0"/>
                  </a:lnTo>
                  <a:close/>
                </a:path>
              </a:pathLst>
            </a:custGeom>
            <a:solidFill>
              <a:srgbClr val="FD5F6E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247B90EB-F266-485A-9849-9B507497949B}"/>
                </a:ext>
              </a:extLst>
            </p:cNvPr>
            <p:cNvSpPr/>
            <p:nvPr/>
          </p:nvSpPr>
          <p:spPr>
            <a:xfrm>
              <a:off x="5266486" y="1148815"/>
              <a:ext cx="449672" cy="688406"/>
            </a:xfrm>
            <a:custGeom>
              <a:avLst/>
              <a:gdLst>
                <a:gd name="connsiteX0" fmla="*/ 449673 w 449672"/>
                <a:gd name="connsiteY0" fmla="*/ 347482 h 688406"/>
                <a:gd name="connsiteX1" fmla="*/ 346534 w 449672"/>
                <a:gd name="connsiteY1" fmla="*/ 283019 h 688406"/>
                <a:gd name="connsiteX2" fmla="*/ 404273 w 449672"/>
                <a:gd name="connsiteY2" fmla="*/ 174408 h 688406"/>
                <a:gd name="connsiteX3" fmla="*/ 282723 w 449672"/>
                <a:gd name="connsiteY3" fmla="*/ 170150 h 688406"/>
                <a:gd name="connsiteX4" fmla="*/ 278418 w 449672"/>
                <a:gd name="connsiteY4" fmla="*/ 47220 h 688406"/>
                <a:gd name="connsiteX5" fmla="*/ 171024 w 449672"/>
                <a:gd name="connsiteY5" fmla="*/ 104309 h 688406"/>
                <a:gd name="connsiteX6" fmla="*/ 105834 w 449672"/>
                <a:gd name="connsiteY6" fmla="*/ 0 h 688406"/>
                <a:gd name="connsiteX7" fmla="*/ 104012 w 449672"/>
                <a:gd name="connsiteY7" fmla="*/ 2914 h 688406"/>
                <a:gd name="connsiteX8" fmla="*/ 0 w 449672"/>
                <a:gd name="connsiteY8" fmla="*/ 345660 h 688406"/>
                <a:gd name="connsiteX9" fmla="*/ 104012 w 449672"/>
                <a:gd name="connsiteY9" fmla="*/ 688407 h 688406"/>
                <a:gd name="connsiteX10" fmla="*/ 166654 w 449672"/>
                <a:gd name="connsiteY10" fmla="*/ 588182 h 688406"/>
                <a:gd name="connsiteX11" fmla="*/ 275265 w 449672"/>
                <a:gd name="connsiteY11" fmla="*/ 645921 h 688406"/>
                <a:gd name="connsiteX12" fmla="*/ 279522 w 449672"/>
                <a:gd name="connsiteY12" fmla="*/ 524371 h 688406"/>
                <a:gd name="connsiteX13" fmla="*/ 402453 w 449672"/>
                <a:gd name="connsiteY13" fmla="*/ 520066 h 688406"/>
                <a:gd name="connsiteX14" fmla="*/ 345364 w 449672"/>
                <a:gd name="connsiteY14" fmla="*/ 412672 h 68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9672" h="688406">
                  <a:moveTo>
                    <a:pt x="449673" y="347482"/>
                  </a:moveTo>
                  <a:lnTo>
                    <a:pt x="346534" y="283019"/>
                  </a:lnTo>
                  <a:lnTo>
                    <a:pt x="404273" y="174408"/>
                  </a:lnTo>
                  <a:lnTo>
                    <a:pt x="282723" y="170150"/>
                  </a:lnTo>
                  <a:lnTo>
                    <a:pt x="278418" y="47220"/>
                  </a:lnTo>
                  <a:lnTo>
                    <a:pt x="171024" y="104309"/>
                  </a:lnTo>
                  <a:lnTo>
                    <a:pt x="105834" y="0"/>
                  </a:lnTo>
                  <a:lnTo>
                    <a:pt x="104012" y="2914"/>
                  </a:lnTo>
                  <a:lnTo>
                    <a:pt x="0" y="345660"/>
                  </a:lnTo>
                  <a:lnTo>
                    <a:pt x="104012" y="688407"/>
                  </a:lnTo>
                  <a:lnTo>
                    <a:pt x="166654" y="588182"/>
                  </a:lnTo>
                  <a:lnTo>
                    <a:pt x="275265" y="645921"/>
                  </a:lnTo>
                  <a:lnTo>
                    <a:pt x="279522" y="524371"/>
                  </a:lnTo>
                  <a:lnTo>
                    <a:pt x="402453" y="520066"/>
                  </a:lnTo>
                  <a:lnTo>
                    <a:pt x="345364" y="412672"/>
                  </a:lnTo>
                  <a:close/>
                </a:path>
              </a:pathLst>
            </a:custGeom>
            <a:solidFill>
              <a:srgbClr val="FB7A5B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C24C62C0-6E5A-4443-BE38-CE0FCA0379B4}"/>
                </a:ext>
              </a:extLst>
            </p:cNvPr>
            <p:cNvSpPr/>
            <p:nvPr/>
          </p:nvSpPr>
          <p:spPr>
            <a:xfrm>
              <a:off x="5024837" y="1151729"/>
              <a:ext cx="345660" cy="688406"/>
            </a:xfrm>
            <a:custGeom>
              <a:avLst/>
              <a:gdLst>
                <a:gd name="connsiteX0" fmla="*/ 283019 w 345660"/>
                <a:gd name="connsiteY0" fmla="*/ 100224 h 688406"/>
                <a:gd name="connsiteX1" fmla="*/ 174408 w 345660"/>
                <a:gd name="connsiteY1" fmla="*/ 42486 h 688406"/>
                <a:gd name="connsiteX2" fmla="*/ 170150 w 345660"/>
                <a:gd name="connsiteY2" fmla="*/ 164036 h 688406"/>
                <a:gd name="connsiteX3" fmla="*/ 47220 w 345660"/>
                <a:gd name="connsiteY3" fmla="*/ 168340 h 688406"/>
                <a:gd name="connsiteX4" fmla="*/ 104309 w 345660"/>
                <a:gd name="connsiteY4" fmla="*/ 275735 h 688406"/>
                <a:gd name="connsiteX5" fmla="*/ 0 w 345660"/>
                <a:gd name="connsiteY5" fmla="*/ 340924 h 688406"/>
                <a:gd name="connsiteX6" fmla="*/ 103139 w 345660"/>
                <a:gd name="connsiteY6" fmla="*/ 405388 h 688406"/>
                <a:gd name="connsiteX7" fmla="*/ 45400 w 345660"/>
                <a:gd name="connsiteY7" fmla="*/ 513999 h 688406"/>
                <a:gd name="connsiteX8" fmla="*/ 166950 w 345660"/>
                <a:gd name="connsiteY8" fmla="*/ 518257 h 688406"/>
                <a:gd name="connsiteX9" fmla="*/ 171254 w 345660"/>
                <a:gd name="connsiteY9" fmla="*/ 641187 h 688406"/>
                <a:gd name="connsiteX10" fmla="*/ 278649 w 345660"/>
                <a:gd name="connsiteY10" fmla="*/ 584098 h 688406"/>
                <a:gd name="connsiteX11" fmla="*/ 343838 w 345660"/>
                <a:gd name="connsiteY11" fmla="*/ 688407 h 688406"/>
                <a:gd name="connsiteX12" fmla="*/ 345660 w 345660"/>
                <a:gd name="connsiteY12" fmla="*/ 685493 h 688406"/>
                <a:gd name="connsiteX13" fmla="*/ 345660 w 345660"/>
                <a:gd name="connsiteY13" fmla="*/ 0 h 68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5660" h="688406">
                  <a:moveTo>
                    <a:pt x="283019" y="100224"/>
                  </a:moveTo>
                  <a:lnTo>
                    <a:pt x="174408" y="42486"/>
                  </a:lnTo>
                  <a:lnTo>
                    <a:pt x="170150" y="164036"/>
                  </a:lnTo>
                  <a:lnTo>
                    <a:pt x="47220" y="168340"/>
                  </a:lnTo>
                  <a:lnTo>
                    <a:pt x="104309" y="275735"/>
                  </a:lnTo>
                  <a:lnTo>
                    <a:pt x="0" y="340924"/>
                  </a:lnTo>
                  <a:lnTo>
                    <a:pt x="103139" y="405388"/>
                  </a:lnTo>
                  <a:lnTo>
                    <a:pt x="45400" y="513999"/>
                  </a:lnTo>
                  <a:lnTo>
                    <a:pt x="166950" y="518257"/>
                  </a:lnTo>
                  <a:lnTo>
                    <a:pt x="171254" y="641187"/>
                  </a:lnTo>
                  <a:lnTo>
                    <a:pt x="278649" y="584098"/>
                  </a:lnTo>
                  <a:lnTo>
                    <a:pt x="343838" y="688407"/>
                  </a:lnTo>
                  <a:lnTo>
                    <a:pt x="345660" y="685493"/>
                  </a:lnTo>
                  <a:lnTo>
                    <a:pt x="345660" y="0"/>
                  </a:lnTo>
                  <a:close/>
                </a:path>
              </a:pathLst>
            </a:custGeom>
            <a:solidFill>
              <a:srgbClr val="FA9647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D79517F5-37DB-4255-BBEB-4E02FA203EA8}"/>
                </a:ext>
              </a:extLst>
            </p:cNvPr>
            <p:cNvSpPr/>
            <p:nvPr/>
          </p:nvSpPr>
          <p:spPr>
            <a:xfrm>
              <a:off x="5318492" y="1296003"/>
              <a:ext cx="250478" cy="394034"/>
            </a:xfrm>
            <a:custGeom>
              <a:avLst/>
              <a:gdLst>
                <a:gd name="connsiteX0" fmla="*/ 250479 w 250478"/>
                <a:gd name="connsiteY0" fmla="*/ 200293 h 394034"/>
                <a:gd name="connsiteX1" fmla="*/ 191509 w 250478"/>
                <a:gd name="connsiteY1" fmla="*/ 163436 h 394034"/>
                <a:gd name="connsiteX2" fmla="*/ 224800 w 250478"/>
                <a:gd name="connsiteY2" fmla="*/ 100812 h 394034"/>
                <a:gd name="connsiteX3" fmla="*/ 155301 w 250478"/>
                <a:gd name="connsiteY3" fmla="*/ 98380 h 394034"/>
                <a:gd name="connsiteX4" fmla="*/ 152818 w 250478"/>
                <a:gd name="connsiteY4" fmla="*/ 27499 h 394034"/>
                <a:gd name="connsiteX5" fmla="*/ 91413 w 250478"/>
                <a:gd name="connsiteY5" fmla="*/ 60142 h 394034"/>
                <a:gd name="connsiteX6" fmla="*/ 53826 w 250478"/>
                <a:gd name="connsiteY6" fmla="*/ 0 h 394034"/>
                <a:gd name="connsiteX7" fmla="*/ 52006 w 250478"/>
                <a:gd name="connsiteY7" fmla="*/ 2911 h 394034"/>
                <a:gd name="connsiteX8" fmla="*/ 0 w 250478"/>
                <a:gd name="connsiteY8" fmla="*/ 198473 h 394034"/>
                <a:gd name="connsiteX9" fmla="*/ 52006 w 250478"/>
                <a:gd name="connsiteY9" fmla="*/ 394035 h 394034"/>
                <a:gd name="connsiteX10" fmla="*/ 87043 w 250478"/>
                <a:gd name="connsiteY10" fmla="*/ 337976 h 394034"/>
                <a:gd name="connsiteX11" fmla="*/ 149667 w 250478"/>
                <a:gd name="connsiteY11" fmla="*/ 371266 h 394034"/>
                <a:gd name="connsiteX12" fmla="*/ 152099 w 250478"/>
                <a:gd name="connsiteY12" fmla="*/ 301767 h 394034"/>
                <a:gd name="connsiteX13" fmla="*/ 222980 w 250478"/>
                <a:gd name="connsiteY13" fmla="*/ 299285 h 394034"/>
                <a:gd name="connsiteX14" fmla="*/ 190337 w 250478"/>
                <a:gd name="connsiteY14" fmla="*/ 237879 h 394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0478" h="394034">
                  <a:moveTo>
                    <a:pt x="250479" y="200293"/>
                  </a:moveTo>
                  <a:lnTo>
                    <a:pt x="191509" y="163436"/>
                  </a:lnTo>
                  <a:lnTo>
                    <a:pt x="224800" y="100812"/>
                  </a:lnTo>
                  <a:lnTo>
                    <a:pt x="155301" y="98380"/>
                  </a:lnTo>
                  <a:lnTo>
                    <a:pt x="152818" y="27499"/>
                  </a:lnTo>
                  <a:lnTo>
                    <a:pt x="91413" y="60142"/>
                  </a:lnTo>
                  <a:lnTo>
                    <a:pt x="53826" y="0"/>
                  </a:lnTo>
                  <a:lnTo>
                    <a:pt x="52006" y="2911"/>
                  </a:lnTo>
                  <a:lnTo>
                    <a:pt x="0" y="198473"/>
                  </a:lnTo>
                  <a:lnTo>
                    <a:pt x="52006" y="394035"/>
                  </a:lnTo>
                  <a:lnTo>
                    <a:pt x="87043" y="337976"/>
                  </a:lnTo>
                  <a:lnTo>
                    <a:pt x="149667" y="371266"/>
                  </a:lnTo>
                  <a:lnTo>
                    <a:pt x="152099" y="301767"/>
                  </a:lnTo>
                  <a:lnTo>
                    <a:pt x="222980" y="299285"/>
                  </a:lnTo>
                  <a:lnTo>
                    <a:pt x="190337" y="237879"/>
                  </a:lnTo>
                  <a:close/>
                </a:path>
              </a:pathLst>
            </a:custGeom>
            <a:solidFill>
              <a:srgbClr val="FCD999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14A82EB0-9C0C-4E1F-BD78-7E654B9E84DE}"/>
                </a:ext>
              </a:extLst>
            </p:cNvPr>
            <p:cNvSpPr/>
            <p:nvPr/>
          </p:nvSpPr>
          <p:spPr>
            <a:xfrm>
              <a:off x="5172025" y="1298913"/>
              <a:ext cx="198472" cy="394034"/>
            </a:xfrm>
            <a:custGeom>
              <a:avLst/>
              <a:gdLst>
                <a:gd name="connsiteX0" fmla="*/ 163436 w 198472"/>
                <a:gd name="connsiteY0" fmla="*/ 56059 h 394034"/>
                <a:gd name="connsiteX1" fmla="*/ 100812 w 198472"/>
                <a:gd name="connsiteY1" fmla="*/ 22770 h 394034"/>
                <a:gd name="connsiteX2" fmla="*/ 98380 w 198472"/>
                <a:gd name="connsiteY2" fmla="*/ 92268 h 394034"/>
                <a:gd name="connsiteX3" fmla="*/ 27499 w 198472"/>
                <a:gd name="connsiteY3" fmla="*/ 94750 h 394034"/>
                <a:gd name="connsiteX4" fmla="*/ 60142 w 198472"/>
                <a:gd name="connsiteY4" fmla="*/ 156155 h 394034"/>
                <a:gd name="connsiteX5" fmla="*/ 0 w 198472"/>
                <a:gd name="connsiteY5" fmla="*/ 193742 h 394034"/>
                <a:gd name="connsiteX6" fmla="*/ 58970 w 198472"/>
                <a:gd name="connsiteY6" fmla="*/ 230599 h 394034"/>
                <a:gd name="connsiteX7" fmla="*/ 25679 w 198472"/>
                <a:gd name="connsiteY7" fmla="*/ 293223 h 394034"/>
                <a:gd name="connsiteX8" fmla="*/ 95178 w 198472"/>
                <a:gd name="connsiteY8" fmla="*/ 295655 h 394034"/>
                <a:gd name="connsiteX9" fmla="*/ 97661 w 198472"/>
                <a:gd name="connsiteY9" fmla="*/ 366536 h 394034"/>
                <a:gd name="connsiteX10" fmla="*/ 159066 w 198472"/>
                <a:gd name="connsiteY10" fmla="*/ 333893 h 394034"/>
                <a:gd name="connsiteX11" fmla="*/ 196652 w 198472"/>
                <a:gd name="connsiteY11" fmla="*/ 394035 h 394034"/>
                <a:gd name="connsiteX12" fmla="*/ 198473 w 198472"/>
                <a:gd name="connsiteY12" fmla="*/ 391124 h 394034"/>
                <a:gd name="connsiteX13" fmla="*/ 198473 w 198472"/>
                <a:gd name="connsiteY13" fmla="*/ 0 h 394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8472" h="394034">
                  <a:moveTo>
                    <a:pt x="163436" y="56059"/>
                  </a:moveTo>
                  <a:lnTo>
                    <a:pt x="100812" y="22770"/>
                  </a:lnTo>
                  <a:lnTo>
                    <a:pt x="98380" y="92268"/>
                  </a:lnTo>
                  <a:lnTo>
                    <a:pt x="27499" y="94750"/>
                  </a:lnTo>
                  <a:lnTo>
                    <a:pt x="60142" y="156155"/>
                  </a:lnTo>
                  <a:lnTo>
                    <a:pt x="0" y="193742"/>
                  </a:lnTo>
                  <a:lnTo>
                    <a:pt x="58970" y="230599"/>
                  </a:lnTo>
                  <a:lnTo>
                    <a:pt x="25679" y="293223"/>
                  </a:lnTo>
                  <a:lnTo>
                    <a:pt x="95178" y="295655"/>
                  </a:lnTo>
                  <a:lnTo>
                    <a:pt x="97661" y="366536"/>
                  </a:lnTo>
                  <a:lnTo>
                    <a:pt x="159066" y="333893"/>
                  </a:lnTo>
                  <a:lnTo>
                    <a:pt x="196652" y="394035"/>
                  </a:lnTo>
                  <a:lnTo>
                    <a:pt x="198473" y="391124"/>
                  </a:lnTo>
                  <a:lnTo>
                    <a:pt x="198473" y="0"/>
                  </a:lnTo>
                  <a:close/>
                </a:path>
              </a:pathLst>
            </a:custGeom>
            <a:solidFill>
              <a:srgbClr val="FFFFFF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56AFA1F5-75DD-4A7B-920E-34565D03CF42}"/>
                </a:ext>
              </a:extLst>
            </p:cNvPr>
            <p:cNvSpPr/>
            <p:nvPr/>
          </p:nvSpPr>
          <p:spPr>
            <a:xfrm rot="8100000">
              <a:off x="5677944" y="1801936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293560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BC1CA061-2405-4EAE-B4A9-330B7673FE66}"/>
                </a:ext>
              </a:extLst>
            </p:cNvPr>
            <p:cNvSpPr/>
            <p:nvPr/>
          </p:nvSpPr>
          <p:spPr>
            <a:xfrm rot="8100000">
              <a:off x="5751520" y="1875490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293560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253D7870-7B10-4163-91F0-0E03651CBFF5}"/>
                </a:ext>
              </a:extLst>
            </p:cNvPr>
            <p:cNvSpPr/>
            <p:nvPr/>
          </p:nvSpPr>
          <p:spPr>
            <a:xfrm rot="8100000">
              <a:off x="4937482" y="1061455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484686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D1F870E9-C642-44B3-90FF-7F59636E4DF8}"/>
                </a:ext>
              </a:extLst>
            </p:cNvPr>
            <p:cNvSpPr/>
            <p:nvPr/>
          </p:nvSpPr>
          <p:spPr>
            <a:xfrm rot="8100000">
              <a:off x="5011031" y="1135010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484686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72C65C74-25F4-4BC3-980D-5D08ED7F865A}"/>
                </a:ext>
              </a:extLst>
            </p:cNvPr>
            <p:cNvSpPr/>
            <p:nvPr/>
          </p:nvSpPr>
          <p:spPr>
            <a:xfrm rot="2700000">
              <a:off x="5751510" y="1061454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293560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9F1BDBFC-EB26-49D6-A8D8-B24C53271A44}"/>
                </a:ext>
              </a:extLst>
            </p:cNvPr>
            <p:cNvSpPr/>
            <p:nvPr/>
          </p:nvSpPr>
          <p:spPr>
            <a:xfrm rot="2700000">
              <a:off x="5011028" y="1801938"/>
              <a:ext cx="52005" cy="52005"/>
            </a:xfrm>
            <a:custGeom>
              <a:avLst/>
              <a:gdLst>
                <a:gd name="connsiteX0" fmla="*/ 0 w 52005"/>
                <a:gd name="connsiteY0" fmla="*/ 0 h 52005"/>
                <a:gd name="connsiteX1" fmla="*/ 52006 w 52005"/>
                <a:gd name="connsiteY1" fmla="*/ 0 h 52005"/>
                <a:gd name="connsiteX2" fmla="*/ 52006 w 52005"/>
                <a:gd name="connsiteY2" fmla="*/ 52006 h 52005"/>
                <a:gd name="connsiteX3" fmla="*/ 0 w 52005"/>
                <a:gd name="connsiteY3" fmla="*/ 52006 h 5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5" h="52005">
                  <a:moveTo>
                    <a:pt x="0" y="0"/>
                  </a:moveTo>
                  <a:lnTo>
                    <a:pt x="52006" y="0"/>
                  </a:lnTo>
                  <a:lnTo>
                    <a:pt x="52006" y="52006"/>
                  </a:lnTo>
                  <a:lnTo>
                    <a:pt x="0" y="52006"/>
                  </a:lnTo>
                  <a:close/>
                </a:path>
              </a:pathLst>
            </a:custGeom>
            <a:solidFill>
              <a:srgbClr val="484686"/>
            </a:solidFill>
            <a:ln w="17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450" name="score">
            <a:extLst>
              <a:ext uri="{FF2B5EF4-FFF2-40B4-BE49-F238E27FC236}">
                <a16:creationId xmlns:a16="http://schemas.microsoft.com/office/drawing/2014/main" id="{E92458E8-AB4B-48B7-958B-DBB865F37CAB}"/>
              </a:ext>
            </a:extLst>
          </p:cNvPr>
          <p:cNvSpPr txBox="1"/>
          <p:nvPr/>
        </p:nvSpPr>
        <p:spPr>
          <a:xfrm>
            <a:off x="1474238" y="391886"/>
            <a:ext cx="1259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The impostor" panose="00000400000000000000" pitchFamily="2" charset="0"/>
              </a:rPr>
              <a:t>SCORE /</a:t>
            </a:r>
          </a:p>
        </p:txBody>
      </p:sp>
      <p:sp>
        <p:nvSpPr>
          <p:cNvPr id="407" name="points">
            <a:extLst>
              <a:ext uri="{FF2B5EF4-FFF2-40B4-BE49-F238E27FC236}">
                <a16:creationId xmlns:a16="http://schemas.microsoft.com/office/drawing/2014/main" id="{C7CB0B2D-204B-4B04-94B0-837ADDC070C7}"/>
              </a:ext>
            </a:extLst>
          </p:cNvPr>
          <p:cNvSpPr txBox="1"/>
          <p:nvPr/>
        </p:nvSpPr>
        <p:spPr>
          <a:xfrm>
            <a:off x="2747259" y="391886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77800" algn="l"/>
              </a:tabLst>
            </a:pPr>
            <a:r>
              <a:rPr lang="fr-FR" b="1" dirty="0">
                <a:solidFill>
                  <a:srgbClr val="00BCD4"/>
                </a:solidFill>
                <a:latin typeface="The impostor" panose="00000400000000000000" pitchFamily="2" charset="0"/>
              </a:rPr>
              <a:t>30/</a:t>
            </a:r>
          </a:p>
        </p:txBody>
      </p:sp>
      <p:sp>
        <p:nvSpPr>
          <p:cNvPr id="408" name="lives">
            <a:extLst>
              <a:ext uri="{FF2B5EF4-FFF2-40B4-BE49-F238E27FC236}">
                <a16:creationId xmlns:a16="http://schemas.microsoft.com/office/drawing/2014/main" id="{6B55EAB2-D8CE-4F0B-BB4A-4DF07E522200}"/>
              </a:ext>
            </a:extLst>
          </p:cNvPr>
          <p:cNvSpPr txBox="1"/>
          <p:nvPr/>
        </p:nvSpPr>
        <p:spPr>
          <a:xfrm>
            <a:off x="7354971" y="391886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The impostor" panose="00000400000000000000" pitchFamily="2" charset="0"/>
              </a:rPr>
              <a:t>LIVES/</a:t>
            </a:r>
          </a:p>
        </p:txBody>
      </p:sp>
      <p:grpSp>
        <p:nvGrpSpPr>
          <p:cNvPr id="409" name="vie">
            <a:extLst>
              <a:ext uri="{FF2B5EF4-FFF2-40B4-BE49-F238E27FC236}">
                <a16:creationId xmlns:a16="http://schemas.microsoft.com/office/drawing/2014/main" id="{147560AC-95C0-4CE8-A8DA-403DABB6C49C}"/>
              </a:ext>
            </a:extLst>
          </p:cNvPr>
          <p:cNvGrpSpPr/>
          <p:nvPr/>
        </p:nvGrpSpPr>
        <p:grpSpPr>
          <a:xfrm>
            <a:off x="8767129" y="236866"/>
            <a:ext cx="544262" cy="583139"/>
            <a:chOff x="5756062" y="5523095"/>
            <a:chExt cx="679876" cy="728440"/>
          </a:xfrm>
        </p:grpSpPr>
        <p:sp>
          <p:nvSpPr>
            <p:cNvPr id="410" name="Forme libre : forme 409">
              <a:extLst>
                <a:ext uri="{FF2B5EF4-FFF2-40B4-BE49-F238E27FC236}">
                  <a16:creationId xmlns:a16="http://schemas.microsoft.com/office/drawing/2014/main" id="{43C39E4A-9040-412A-879B-DD5A4CE0F125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113 h 1295190"/>
                <a:gd name="connsiteX1" fmla="*/ 1205865 w 1205864"/>
                <a:gd name="connsiteY1" fmla="*/ 1110155 h 1295190"/>
                <a:gd name="connsiteX2" fmla="*/ 1020340 w 1205864"/>
                <a:gd name="connsiteY2" fmla="*/ 1110155 h 1295190"/>
                <a:gd name="connsiteX3" fmla="*/ 1020340 w 1205864"/>
                <a:gd name="connsiteY3" fmla="*/ 1202672 h 1295190"/>
                <a:gd name="connsiteX4" fmla="*/ 834839 w 1205864"/>
                <a:gd name="connsiteY4" fmla="*/ 1202672 h 1295190"/>
                <a:gd name="connsiteX5" fmla="*/ 834839 w 1205864"/>
                <a:gd name="connsiteY5" fmla="*/ 1295190 h 1295190"/>
                <a:gd name="connsiteX6" fmla="*/ 742075 w 1205864"/>
                <a:gd name="connsiteY6" fmla="*/ 1295190 h 1295190"/>
                <a:gd name="connsiteX7" fmla="*/ 742075 w 1205864"/>
                <a:gd name="connsiteY7" fmla="*/ 1202672 h 1295190"/>
                <a:gd name="connsiteX8" fmla="*/ 649314 w 1205864"/>
                <a:gd name="connsiteY8" fmla="*/ 1202672 h 1295190"/>
                <a:gd name="connsiteX9" fmla="*/ 649314 w 1205864"/>
                <a:gd name="connsiteY9" fmla="*/ 1295190 h 1295190"/>
                <a:gd name="connsiteX10" fmla="*/ 556551 w 1205864"/>
                <a:gd name="connsiteY10" fmla="*/ 1295190 h 1295190"/>
                <a:gd name="connsiteX11" fmla="*/ 556551 w 1205864"/>
                <a:gd name="connsiteY11" fmla="*/ 1202672 h 1295190"/>
                <a:gd name="connsiteX12" fmla="*/ 463790 w 1205864"/>
                <a:gd name="connsiteY12" fmla="*/ 1202672 h 1295190"/>
                <a:gd name="connsiteX13" fmla="*/ 463790 w 1205864"/>
                <a:gd name="connsiteY13" fmla="*/ 1295190 h 1295190"/>
                <a:gd name="connsiteX14" fmla="*/ 371026 w 1205864"/>
                <a:gd name="connsiteY14" fmla="*/ 1295190 h 1295190"/>
                <a:gd name="connsiteX15" fmla="*/ 371026 w 1205864"/>
                <a:gd name="connsiteY15" fmla="*/ 1202672 h 1295190"/>
                <a:gd name="connsiteX16" fmla="*/ 185525 w 1205864"/>
                <a:gd name="connsiteY16" fmla="*/ 1202672 h 1295190"/>
                <a:gd name="connsiteX17" fmla="*/ 185525 w 1205864"/>
                <a:gd name="connsiteY17" fmla="*/ 1110155 h 1295190"/>
                <a:gd name="connsiteX18" fmla="*/ 0 w 1205864"/>
                <a:gd name="connsiteY18" fmla="*/ 1110155 h 1295190"/>
                <a:gd name="connsiteX19" fmla="*/ 0 w 1205864"/>
                <a:gd name="connsiteY19" fmla="*/ 740113 h 1295190"/>
                <a:gd name="connsiteX20" fmla="*/ 92761 w 1205864"/>
                <a:gd name="connsiteY20" fmla="*/ 740113 h 1295190"/>
                <a:gd name="connsiteX21" fmla="*/ 92761 w 1205864"/>
                <a:gd name="connsiteY21" fmla="*/ 1017640 h 1295190"/>
                <a:gd name="connsiteX22" fmla="*/ 185525 w 1205864"/>
                <a:gd name="connsiteY22" fmla="*/ 1017640 h 1295190"/>
                <a:gd name="connsiteX23" fmla="*/ 185525 w 1205864"/>
                <a:gd name="connsiteY23" fmla="*/ 925146 h 1295190"/>
                <a:gd name="connsiteX24" fmla="*/ 278286 w 1205864"/>
                <a:gd name="connsiteY24" fmla="*/ 925146 h 1295190"/>
                <a:gd name="connsiteX25" fmla="*/ 278286 w 1205864"/>
                <a:gd name="connsiteY25" fmla="*/ 555077 h 1295190"/>
                <a:gd name="connsiteX26" fmla="*/ 371026 w 1205864"/>
                <a:gd name="connsiteY26" fmla="*/ 555077 h 1295190"/>
                <a:gd name="connsiteX27" fmla="*/ 371026 w 1205864"/>
                <a:gd name="connsiteY27" fmla="*/ 832628 h 1295190"/>
                <a:gd name="connsiteX28" fmla="*/ 463790 w 1205864"/>
                <a:gd name="connsiteY28" fmla="*/ 832628 h 1295190"/>
                <a:gd name="connsiteX29" fmla="*/ 463790 w 1205864"/>
                <a:gd name="connsiteY29" fmla="*/ 277550 h 1295190"/>
                <a:gd name="connsiteX30" fmla="*/ 560950 w 1205864"/>
                <a:gd name="connsiteY30" fmla="*/ 277550 h 1295190"/>
                <a:gd name="connsiteX31" fmla="*/ 560950 w 1205864"/>
                <a:gd name="connsiteY31" fmla="*/ 0 h 1295190"/>
                <a:gd name="connsiteX32" fmla="*/ 653713 w 1205864"/>
                <a:gd name="connsiteY32" fmla="*/ 0 h 1295190"/>
                <a:gd name="connsiteX33" fmla="*/ 653713 w 1205864"/>
                <a:gd name="connsiteY33" fmla="*/ 277550 h 1295190"/>
                <a:gd name="connsiteX34" fmla="*/ 742075 w 1205864"/>
                <a:gd name="connsiteY34" fmla="*/ 277550 h 1295190"/>
                <a:gd name="connsiteX35" fmla="*/ 742075 w 1205864"/>
                <a:gd name="connsiteY35" fmla="*/ 832628 h 1295190"/>
                <a:gd name="connsiteX36" fmla="*/ 834839 w 1205864"/>
                <a:gd name="connsiteY36" fmla="*/ 832628 h 1295190"/>
                <a:gd name="connsiteX37" fmla="*/ 834839 w 1205864"/>
                <a:gd name="connsiteY37" fmla="*/ 555077 h 1295190"/>
                <a:gd name="connsiteX38" fmla="*/ 927579 w 1205864"/>
                <a:gd name="connsiteY38" fmla="*/ 555077 h 1295190"/>
                <a:gd name="connsiteX39" fmla="*/ 927579 w 1205864"/>
                <a:gd name="connsiteY39" fmla="*/ 925146 h 1295190"/>
                <a:gd name="connsiteX40" fmla="*/ 1020340 w 1205864"/>
                <a:gd name="connsiteY40" fmla="*/ 925146 h 1295190"/>
                <a:gd name="connsiteX41" fmla="*/ 1020340 w 1205864"/>
                <a:gd name="connsiteY41" fmla="*/ 1017640 h 1295190"/>
                <a:gd name="connsiteX42" fmla="*/ 1113104 w 1205864"/>
                <a:gd name="connsiteY42" fmla="*/ 1017640 h 1295190"/>
                <a:gd name="connsiteX43" fmla="*/ 1113104 w 1205864"/>
                <a:gd name="connsiteY43" fmla="*/ 740113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113"/>
                  </a:moveTo>
                  <a:lnTo>
                    <a:pt x="1205865" y="1110155"/>
                  </a:lnTo>
                  <a:lnTo>
                    <a:pt x="1020340" y="1110155"/>
                  </a:lnTo>
                  <a:lnTo>
                    <a:pt x="1020340" y="1202672"/>
                  </a:lnTo>
                  <a:lnTo>
                    <a:pt x="834839" y="1202672"/>
                  </a:lnTo>
                  <a:lnTo>
                    <a:pt x="834839" y="1295190"/>
                  </a:lnTo>
                  <a:lnTo>
                    <a:pt x="742075" y="1295190"/>
                  </a:lnTo>
                  <a:lnTo>
                    <a:pt x="742075" y="1202672"/>
                  </a:lnTo>
                  <a:lnTo>
                    <a:pt x="649314" y="1202672"/>
                  </a:lnTo>
                  <a:lnTo>
                    <a:pt x="649314" y="1295190"/>
                  </a:lnTo>
                  <a:lnTo>
                    <a:pt x="556551" y="1295190"/>
                  </a:lnTo>
                  <a:lnTo>
                    <a:pt x="556551" y="1202672"/>
                  </a:lnTo>
                  <a:lnTo>
                    <a:pt x="463790" y="1202672"/>
                  </a:lnTo>
                  <a:lnTo>
                    <a:pt x="463790" y="1295190"/>
                  </a:lnTo>
                  <a:lnTo>
                    <a:pt x="371026" y="1295190"/>
                  </a:lnTo>
                  <a:lnTo>
                    <a:pt x="371026" y="1202672"/>
                  </a:lnTo>
                  <a:lnTo>
                    <a:pt x="185525" y="1202672"/>
                  </a:lnTo>
                  <a:lnTo>
                    <a:pt x="185525" y="1110155"/>
                  </a:lnTo>
                  <a:lnTo>
                    <a:pt x="0" y="1110155"/>
                  </a:lnTo>
                  <a:lnTo>
                    <a:pt x="0" y="740113"/>
                  </a:lnTo>
                  <a:lnTo>
                    <a:pt x="92761" y="740113"/>
                  </a:lnTo>
                  <a:lnTo>
                    <a:pt x="92761" y="1017640"/>
                  </a:lnTo>
                  <a:lnTo>
                    <a:pt x="185525" y="1017640"/>
                  </a:lnTo>
                  <a:lnTo>
                    <a:pt x="185525" y="925146"/>
                  </a:lnTo>
                  <a:lnTo>
                    <a:pt x="278286" y="925146"/>
                  </a:lnTo>
                  <a:lnTo>
                    <a:pt x="278286" y="555077"/>
                  </a:lnTo>
                  <a:lnTo>
                    <a:pt x="371026" y="555077"/>
                  </a:lnTo>
                  <a:lnTo>
                    <a:pt x="371026" y="832628"/>
                  </a:lnTo>
                  <a:lnTo>
                    <a:pt x="463790" y="832628"/>
                  </a:lnTo>
                  <a:lnTo>
                    <a:pt x="463790" y="277550"/>
                  </a:lnTo>
                  <a:lnTo>
                    <a:pt x="560950" y="277550"/>
                  </a:lnTo>
                  <a:lnTo>
                    <a:pt x="560950" y="0"/>
                  </a:lnTo>
                  <a:lnTo>
                    <a:pt x="653713" y="0"/>
                  </a:lnTo>
                  <a:lnTo>
                    <a:pt x="653713" y="277550"/>
                  </a:lnTo>
                  <a:lnTo>
                    <a:pt x="742075" y="277550"/>
                  </a:lnTo>
                  <a:lnTo>
                    <a:pt x="742075" y="832628"/>
                  </a:lnTo>
                  <a:lnTo>
                    <a:pt x="834839" y="832628"/>
                  </a:lnTo>
                  <a:lnTo>
                    <a:pt x="834839" y="555077"/>
                  </a:lnTo>
                  <a:lnTo>
                    <a:pt x="927579" y="555077"/>
                  </a:lnTo>
                  <a:lnTo>
                    <a:pt x="927579" y="925146"/>
                  </a:lnTo>
                  <a:lnTo>
                    <a:pt x="1020340" y="925146"/>
                  </a:lnTo>
                  <a:lnTo>
                    <a:pt x="1020340" y="1017640"/>
                  </a:lnTo>
                  <a:lnTo>
                    <a:pt x="1113104" y="1017640"/>
                  </a:lnTo>
                  <a:lnTo>
                    <a:pt x="1113104" y="740113"/>
                  </a:lnTo>
                  <a:close/>
                </a:path>
              </a:pathLst>
            </a:custGeom>
            <a:solidFill>
              <a:srgbClr val="BDDCF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1" name="Forme libre : forme 410">
              <a:extLst>
                <a:ext uri="{FF2B5EF4-FFF2-40B4-BE49-F238E27FC236}">
                  <a16:creationId xmlns:a16="http://schemas.microsoft.com/office/drawing/2014/main" id="{F3E4FA37-7B8E-4D76-A354-99AD785E55A0}"/>
                </a:ext>
              </a:extLst>
            </p:cNvPr>
            <p:cNvSpPr/>
            <p:nvPr/>
          </p:nvSpPr>
          <p:spPr>
            <a:xfrm>
              <a:off x="6070784" y="5937578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2" name="Forme libre : forme 411">
              <a:extLst>
                <a:ext uri="{FF2B5EF4-FFF2-40B4-BE49-F238E27FC236}">
                  <a16:creationId xmlns:a16="http://schemas.microsoft.com/office/drawing/2014/main" id="{9EC6ADED-9285-4773-955B-FF0910F8ACC8}"/>
                </a:ext>
              </a:extLst>
            </p:cNvPr>
            <p:cNvSpPr/>
            <p:nvPr/>
          </p:nvSpPr>
          <p:spPr>
            <a:xfrm>
              <a:off x="60203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3" name="Forme libre : forme 412">
              <a:extLst>
                <a:ext uri="{FF2B5EF4-FFF2-40B4-BE49-F238E27FC236}">
                  <a16:creationId xmlns:a16="http://schemas.microsoft.com/office/drawing/2014/main" id="{6D58B43B-74AA-4036-AE1F-3EFC4CCC3376}"/>
                </a:ext>
              </a:extLst>
            </p:cNvPr>
            <p:cNvSpPr/>
            <p:nvPr/>
          </p:nvSpPr>
          <p:spPr>
            <a:xfrm>
              <a:off x="61212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4" name="Forme libre : forme 413">
              <a:extLst>
                <a:ext uri="{FF2B5EF4-FFF2-40B4-BE49-F238E27FC236}">
                  <a16:creationId xmlns:a16="http://schemas.microsoft.com/office/drawing/2014/main" id="{851AD0E7-4F61-451A-9FB7-21E8E3D4A517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045 h 1295190"/>
                <a:gd name="connsiteX1" fmla="*/ 1205865 w 1205864"/>
                <a:gd name="connsiteY1" fmla="*/ 1110066 h 1295190"/>
                <a:gd name="connsiteX2" fmla="*/ 1020296 w 1205864"/>
                <a:gd name="connsiteY2" fmla="*/ 1110066 h 1295190"/>
                <a:gd name="connsiteX3" fmla="*/ 1020296 w 1205864"/>
                <a:gd name="connsiteY3" fmla="*/ 1202741 h 1295190"/>
                <a:gd name="connsiteX4" fmla="*/ 834727 w 1205864"/>
                <a:gd name="connsiteY4" fmla="*/ 1202741 h 1295190"/>
                <a:gd name="connsiteX5" fmla="*/ 834727 w 1205864"/>
                <a:gd name="connsiteY5" fmla="*/ 1295190 h 1295190"/>
                <a:gd name="connsiteX6" fmla="*/ 742054 w 1205864"/>
                <a:gd name="connsiteY6" fmla="*/ 1295190 h 1295190"/>
                <a:gd name="connsiteX7" fmla="*/ 742054 w 1205864"/>
                <a:gd name="connsiteY7" fmla="*/ 1202741 h 1295190"/>
                <a:gd name="connsiteX8" fmla="*/ 649380 w 1205864"/>
                <a:gd name="connsiteY8" fmla="*/ 1202741 h 1295190"/>
                <a:gd name="connsiteX9" fmla="*/ 649380 w 1205864"/>
                <a:gd name="connsiteY9" fmla="*/ 1295190 h 1295190"/>
                <a:gd name="connsiteX10" fmla="*/ 556485 w 1205864"/>
                <a:gd name="connsiteY10" fmla="*/ 1295190 h 1295190"/>
                <a:gd name="connsiteX11" fmla="*/ 556485 w 1205864"/>
                <a:gd name="connsiteY11" fmla="*/ 1202741 h 1295190"/>
                <a:gd name="connsiteX12" fmla="*/ 463811 w 1205864"/>
                <a:gd name="connsiteY12" fmla="*/ 1202741 h 1295190"/>
                <a:gd name="connsiteX13" fmla="*/ 463811 w 1205864"/>
                <a:gd name="connsiteY13" fmla="*/ 1295190 h 1295190"/>
                <a:gd name="connsiteX14" fmla="*/ 371138 w 1205864"/>
                <a:gd name="connsiteY14" fmla="*/ 1295190 h 1295190"/>
                <a:gd name="connsiteX15" fmla="*/ 371138 w 1205864"/>
                <a:gd name="connsiteY15" fmla="*/ 1202741 h 1295190"/>
                <a:gd name="connsiteX16" fmla="*/ 185569 w 1205864"/>
                <a:gd name="connsiteY16" fmla="*/ 1202741 h 1295190"/>
                <a:gd name="connsiteX17" fmla="*/ 185569 w 1205864"/>
                <a:gd name="connsiteY17" fmla="*/ 1110066 h 1295190"/>
                <a:gd name="connsiteX18" fmla="*/ 0 w 1205864"/>
                <a:gd name="connsiteY18" fmla="*/ 1110066 h 1295190"/>
                <a:gd name="connsiteX19" fmla="*/ 0 w 1205864"/>
                <a:gd name="connsiteY19" fmla="*/ 740045 h 1295190"/>
                <a:gd name="connsiteX20" fmla="*/ 92672 w 1205864"/>
                <a:gd name="connsiteY20" fmla="*/ 740045 h 1295190"/>
                <a:gd name="connsiteX21" fmla="*/ 92672 w 1205864"/>
                <a:gd name="connsiteY21" fmla="*/ 1017616 h 1295190"/>
                <a:gd name="connsiteX22" fmla="*/ 185569 w 1205864"/>
                <a:gd name="connsiteY22" fmla="*/ 1017616 h 1295190"/>
                <a:gd name="connsiteX23" fmla="*/ 185569 w 1205864"/>
                <a:gd name="connsiteY23" fmla="*/ 925166 h 1295190"/>
                <a:gd name="connsiteX24" fmla="*/ 278241 w 1205864"/>
                <a:gd name="connsiteY24" fmla="*/ 925166 h 1295190"/>
                <a:gd name="connsiteX25" fmla="*/ 278241 w 1205864"/>
                <a:gd name="connsiteY25" fmla="*/ 555145 h 1295190"/>
                <a:gd name="connsiteX26" fmla="*/ 371138 w 1205864"/>
                <a:gd name="connsiteY26" fmla="*/ 555145 h 1295190"/>
                <a:gd name="connsiteX27" fmla="*/ 371138 w 1205864"/>
                <a:gd name="connsiteY27" fmla="*/ 832717 h 1295190"/>
                <a:gd name="connsiteX28" fmla="*/ 463811 w 1205864"/>
                <a:gd name="connsiteY28" fmla="*/ 832717 h 1295190"/>
                <a:gd name="connsiteX29" fmla="*/ 463811 w 1205864"/>
                <a:gd name="connsiteY29" fmla="*/ 277574 h 1295190"/>
                <a:gd name="connsiteX30" fmla="*/ 560950 w 1205864"/>
                <a:gd name="connsiteY30" fmla="*/ 277574 h 1295190"/>
                <a:gd name="connsiteX31" fmla="*/ 560950 w 1205864"/>
                <a:gd name="connsiteY31" fmla="*/ 0 h 1295190"/>
                <a:gd name="connsiteX32" fmla="*/ 653624 w 1205864"/>
                <a:gd name="connsiteY32" fmla="*/ 0 h 1295190"/>
                <a:gd name="connsiteX33" fmla="*/ 653624 w 1205864"/>
                <a:gd name="connsiteY33" fmla="*/ 277574 h 1295190"/>
                <a:gd name="connsiteX34" fmla="*/ 742054 w 1205864"/>
                <a:gd name="connsiteY34" fmla="*/ 277574 h 1295190"/>
                <a:gd name="connsiteX35" fmla="*/ 742054 w 1205864"/>
                <a:gd name="connsiteY35" fmla="*/ 832717 h 1295190"/>
                <a:gd name="connsiteX36" fmla="*/ 834727 w 1205864"/>
                <a:gd name="connsiteY36" fmla="*/ 832717 h 1295190"/>
                <a:gd name="connsiteX37" fmla="*/ 834727 w 1205864"/>
                <a:gd name="connsiteY37" fmla="*/ 555145 h 1295190"/>
                <a:gd name="connsiteX38" fmla="*/ 927624 w 1205864"/>
                <a:gd name="connsiteY38" fmla="*/ 555145 h 1295190"/>
                <a:gd name="connsiteX39" fmla="*/ 927624 w 1205864"/>
                <a:gd name="connsiteY39" fmla="*/ 925166 h 1295190"/>
                <a:gd name="connsiteX40" fmla="*/ 1020296 w 1205864"/>
                <a:gd name="connsiteY40" fmla="*/ 925166 h 1295190"/>
                <a:gd name="connsiteX41" fmla="*/ 1020296 w 1205864"/>
                <a:gd name="connsiteY41" fmla="*/ 1017616 h 1295190"/>
                <a:gd name="connsiteX42" fmla="*/ 1113193 w 1205864"/>
                <a:gd name="connsiteY42" fmla="*/ 1017616 h 1295190"/>
                <a:gd name="connsiteX43" fmla="*/ 1113193 w 1205864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045"/>
                  </a:moveTo>
                  <a:lnTo>
                    <a:pt x="1205865" y="1110066"/>
                  </a:lnTo>
                  <a:lnTo>
                    <a:pt x="1020296" y="1110066"/>
                  </a:lnTo>
                  <a:lnTo>
                    <a:pt x="1020296" y="1202741"/>
                  </a:lnTo>
                  <a:lnTo>
                    <a:pt x="834727" y="1202741"/>
                  </a:lnTo>
                  <a:lnTo>
                    <a:pt x="834727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649380" y="1202741"/>
                  </a:lnTo>
                  <a:lnTo>
                    <a:pt x="649380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463811" y="1202741"/>
                  </a:lnTo>
                  <a:lnTo>
                    <a:pt x="463811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92672" y="740045"/>
                  </a:lnTo>
                  <a:lnTo>
                    <a:pt x="92672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371138" y="555145"/>
                  </a:lnTo>
                  <a:lnTo>
                    <a:pt x="371138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653624" y="0"/>
                  </a:lnTo>
                  <a:lnTo>
                    <a:pt x="653624" y="277574"/>
                  </a:lnTo>
                  <a:lnTo>
                    <a:pt x="742054" y="277574"/>
                  </a:lnTo>
                  <a:lnTo>
                    <a:pt x="742054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927624" y="555145"/>
                  </a:lnTo>
                  <a:lnTo>
                    <a:pt x="927624" y="925166"/>
                  </a:lnTo>
                  <a:lnTo>
                    <a:pt x="1020296" y="925166"/>
                  </a:lnTo>
                  <a:lnTo>
                    <a:pt x="1020296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86C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5" name="Forme libre : forme 414">
              <a:extLst>
                <a:ext uri="{FF2B5EF4-FFF2-40B4-BE49-F238E27FC236}">
                  <a16:creationId xmlns:a16="http://schemas.microsoft.com/office/drawing/2014/main" id="{B1D41B20-3818-488C-8CBA-BB1FD211880A}"/>
                </a:ext>
              </a:extLst>
            </p:cNvPr>
            <p:cNvSpPr/>
            <p:nvPr/>
          </p:nvSpPr>
          <p:spPr>
            <a:xfrm>
              <a:off x="5768202" y="5535235"/>
              <a:ext cx="607034" cy="704160"/>
            </a:xfrm>
            <a:custGeom>
              <a:avLst/>
              <a:gdLst>
                <a:gd name="connsiteX0" fmla="*/ 1116543 w 1116542"/>
                <a:gd name="connsiteY0" fmla="*/ 740045 h 1295190"/>
                <a:gd name="connsiteX1" fmla="*/ 1116543 w 1116542"/>
                <a:gd name="connsiteY1" fmla="*/ 1110066 h 1295190"/>
                <a:gd name="connsiteX2" fmla="*/ 930973 w 1116542"/>
                <a:gd name="connsiteY2" fmla="*/ 1110066 h 1295190"/>
                <a:gd name="connsiteX3" fmla="*/ 930973 w 1116542"/>
                <a:gd name="connsiteY3" fmla="*/ 1202741 h 1295190"/>
                <a:gd name="connsiteX4" fmla="*/ 745404 w 1116542"/>
                <a:gd name="connsiteY4" fmla="*/ 1202741 h 1295190"/>
                <a:gd name="connsiteX5" fmla="*/ 745404 w 1116542"/>
                <a:gd name="connsiteY5" fmla="*/ 1295190 h 1295190"/>
                <a:gd name="connsiteX6" fmla="*/ 742054 w 1116542"/>
                <a:gd name="connsiteY6" fmla="*/ 1295190 h 1295190"/>
                <a:gd name="connsiteX7" fmla="*/ 742054 w 1116542"/>
                <a:gd name="connsiteY7" fmla="*/ 1202741 h 1295190"/>
                <a:gd name="connsiteX8" fmla="*/ 560057 w 1116542"/>
                <a:gd name="connsiteY8" fmla="*/ 1202741 h 1295190"/>
                <a:gd name="connsiteX9" fmla="*/ 560057 w 1116542"/>
                <a:gd name="connsiteY9" fmla="*/ 1295190 h 1295190"/>
                <a:gd name="connsiteX10" fmla="*/ 556485 w 1116542"/>
                <a:gd name="connsiteY10" fmla="*/ 1295190 h 1295190"/>
                <a:gd name="connsiteX11" fmla="*/ 556485 w 1116542"/>
                <a:gd name="connsiteY11" fmla="*/ 1202741 h 1295190"/>
                <a:gd name="connsiteX12" fmla="*/ 374488 w 1116542"/>
                <a:gd name="connsiteY12" fmla="*/ 1202741 h 1295190"/>
                <a:gd name="connsiteX13" fmla="*/ 374488 w 1116542"/>
                <a:gd name="connsiteY13" fmla="*/ 1295190 h 1295190"/>
                <a:gd name="connsiteX14" fmla="*/ 371138 w 1116542"/>
                <a:gd name="connsiteY14" fmla="*/ 1295190 h 1295190"/>
                <a:gd name="connsiteX15" fmla="*/ 371138 w 1116542"/>
                <a:gd name="connsiteY15" fmla="*/ 1202741 h 1295190"/>
                <a:gd name="connsiteX16" fmla="*/ 185569 w 1116542"/>
                <a:gd name="connsiteY16" fmla="*/ 1202741 h 1295190"/>
                <a:gd name="connsiteX17" fmla="*/ 185569 w 1116542"/>
                <a:gd name="connsiteY17" fmla="*/ 1110066 h 1295190"/>
                <a:gd name="connsiteX18" fmla="*/ 0 w 1116542"/>
                <a:gd name="connsiteY18" fmla="*/ 1110066 h 1295190"/>
                <a:gd name="connsiteX19" fmla="*/ 0 w 1116542"/>
                <a:gd name="connsiteY19" fmla="*/ 740045 h 1295190"/>
                <a:gd name="connsiteX20" fmla="*/ 3350 w 1116542"/>
                <a:gd name="connsiteY20" fmla="*/ 740045 h 1295190"/>
                <a:gd name="connsiteX21" fmla="*/ 3350 w 1116542"/>
                <a:gd name="connsiteY21" fmla="*/ 1017616 h 1295190"/>
                <a:gd name="connsiteX22" fmla="*/ 185569 w 1116542"/>
                <a:gd name="connsiteY22" fmla="*/ 1017616 h 1295190"/>
                <a:gd name="connsiteX23" fmla="*/ 185569 w 1116542"/>
                <a:gd name="connsiteY23" fmla="*/ 925166 h 1295190"/>
                <a:gd name="connsiteX24" fmla="*/ 278241 w 1116542"/>
                <a:gd name="connsiteY24" fmla="*/ 925166 h 1295190"/>
                <a:gd name="connsiteX25" fmla="*/ 278241 w 1116542"/>
                <a:gd name="connsiteY25" fmla="*/ 555145 h 1295190"/>
                <a:gd name="connsiteX26" fmla="*/ 281816 w 1116542"/>
                <a:gd name="connsiteY26" fmla="*/ 555145 h 1295190"/>
                <a:gd name="connsiteX27" fmla="*/ 281816 w 1116542"/>
                <a:gd name="connsiteY27" fmla="*/ 832717 h 1295190"/>
                <a:gd name="connsiteX28" fmla="*/ 463811 w 1116542"/>
                <a:gd name="connsiteY28" fmla="*/ 832717 h 1295190"/>
                <a:gd name="connsiteX29" fmla="*/ 463811 w 1116542"/>
                <a:gd name="connsiteY29" fmla="*/ 277574 h 1295190"/>
                <a:gd name="connsiteX30" fmla="*/ 560950 w 1116542"/>
                <a:gd name="connsiteY30" fmla="*/ 277574 h 1295190"/>
                <a:gd name="connsiteX31" fmla="*/ 560950 w 1116542"/>
                <a:gd name="connsiteY31" fmla="*/ 0 h 1295190"/>
                <a:gd name="connsiteX32" fmla="*/ 564299 w 1116542"/>
                <a:gd name="connsiteY32" fmla="*/ 0 h 1295190"/>
                <a:gd name="connsiteX33" fmla="*/ 564299 w 1116542"/>
                <a:gd name="connsiteY33" fmla="*/ 277574 h 1295190"/>
                <a:gd name="connsiteX34" fmla="*/ 652729 w 1116542"/>
                <a:gd name="connsiteY34" fmla="*/ 277574 h 1295190"/>
                <a:gd name="connsiteX35" fmla="*/ 652729 w 1116542"/>
                <a:gd name="connsiteY35" fmla="*/ 832717 h 1295190"/>
                <a:gd name="connsiteX36" fmla="*/ 834727 w 1116542"/>
                <a:gd name="connsiteY36" fmla="*/ 832717 h 1295190"/>
                <a:gd name="connsiteX37" fmla="*/ 834727 w 1116542"/>
                <a:gd name="connsiteY37" fmla="*/ 555145 h 1295190"/>
                <a:gd name="connsiteX38" fmla="*/ 838299 w 1116542"/>
                <a:gd name="connsiteY38" fmla="*/ 555145 h 1295190"/>
                <a:gd name="connsiteX39" fmla="*/ 838299 w 1116542"/>
                <a:gd name="connsiteY39" fmla="*/ 925166 h 1295190"/>
                <a:gd name="connsiteX40" fmla="*/ 930973 w 1116542"/>
                <a:gd name="connsiteY40" fmla="*/ 925166 h 1295190"/>
                <a:gd name="connsiteX41" fmla="*/ 930973 w 1116542"/>
                <a:gd name="connsiteY41" fmla="*/ 1017616 h 1295190"/>
                <a:gd name="connsiteX42" fmla="*/ 1113193 w 1116542"/>
                <a:gd name="connsiteY42" fmla="*/ 1017616 h 1295190"/>
                <a:gd name="connsiteX43" fmla="*/ 1113193 w 1116542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116542" h="1295190">
                  <a:moveTo>
                    <a:pt x="1116543" y="740045"/>
                  </a:moveTo>
                  <a:lnTo>
                    <a:pt x="1116543" y="1110066"/>
                  </a:lnTo>
                  <a:lnTo>
                    <a:pt x="930973" y="1110066"/>
                  </a:lnTo>
                  <a:lnTo>
                    <a:pt x="930973" y="1202741"/>
                  </a:lnTo>
                  <a:lnTo>
                    <a:pt x="745404" y="1202741"/>
                  </a:lnTo>
                  <a:lnTo>
                    <a:pt x="745404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560057" y="1202741"/>
                  </a:lnTo>
                  <a:lnTo>
                    <a:pt x="560057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374488" y="1202741"/>
                  </a:lnTo>
                  <a:lnTo>
                    <a:pt x="374488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3350" y="740045"/>
                  </a:lnTo>
                  <a:lnTo>
                    <a:pt x="3350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281816" y="555145"/>
                  </a:lnTo>
                  <a:lnTo>
                    <a:pt x="281816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564299" y="0"/>
                  </a:lnTo>
                  <a:lnTo>
                    <a:pt x="564299" y="277574"/>
                  </a:lnTo>
                  <a:lnTo>
                    <a:pt x="652729" y="277574"/>
                  </a:lnTo>
                  <a:lnTo>
                    <a:pt x="652729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838299" y="555145"/>
                  </a:lnTo>
                  <a:lnTo>
                    <a:pt x="838299" y="925166"/>
                  </a:lnTo>
                  <a:lnTo>
                    <a:pt x="930973" y="925166"/>
                  </a:lnTo>
                  <a:lnTo>
                    <a:pt x="930973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B3F2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6" name="Forme libre : forme 415">
              <a:extLst>
                <a:ext uri="{FF2B5EF4-FFF2-40B4-BE49-F238E27FC236}">
                  <a16:creationId xmlns:a16="http://schemas.microsoft.com/office/drawing/2014/main" id="{58B67C50-58FA-4518-8FE2-D6A1B5293D43}"/>
                </a:ext>
              </a:extLst>
            </p:cNvPr>
            <p:cNvSpPr/>
            <p:nvPr/>
          </p:nvSpPr>
          <p:spPr>
            <a:xfrm>
              <a:off x="6070784" y="5937577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7" name="Forme libre : forme 416">
              <a:extLst>
                <a:ext uri="{FF2B5EF4-FFF2-40B4-BE49-F238E27FC236}">
                  <a16:creationId xmlns:a16="http://schemas.microsoft.com/office/drawing/2014/main" id="{8A5F39CA-BB35-46F5-B934-E4E72935D262}"/>
                </a:ext>
              </a:extLst>
            </p:cNvPr>
            <p:cNvSpPr/>
            <p:nvPr/>
          </p:nvSpPr>
          <p:spPr>
            <a:xfrm>
              <a:off x="60203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8" name="Forme libre : forme 417">
              <a:extLst>
                <a:ext uri="{FF2B5EF4-FFF2-40B4-BE49-F238E27FC236}">
                  <a16:creationId xmlns:a16="http://schemas.microsoft.com/office/drawing/2014/main" id="{718EDB9F-31F7-4299-9D76-831D9F9A9953}"/>
                </a:ext>
              </a:extLst>
            </p:cNvPr>
            <p:cNvSpPr/>
            <p:nvPr/>
          </p:nvSpPr>
          <p:spPr>
            <a:xfrm>
              <a:off x="61212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19" name="Forme libre : forme 418">
              <a:extLst>
                <a:ext uri="{FF2B5EF4-FFF2-40B4-BE49-F238E27FC236}">
                  <a16:creationId xmlns:a16="http://schemas.microsoft.com/office/drawing/2014/main" id="{0A5D6A29-C5E2-4653-BBE5-F227EC1DB960}"/>
                </a:ext>
              </a:extLst>
            </p:cNvPr>
            <p:cNvSpPr/>
            <p:nvPr/>
          </p:nvSpPr>
          <p:spPr>
            <a:xfrm>
              <a:off x="5919499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0" name="Forme libre : forme 419">
              <a:extLst>
                <a:ext uri="{FF2B5EF4-FFF2-40B4-BE49-F238E27FC236}">
                  <a16:creationId xmlns:a16="http://schemas.microsoft.com/office/drawing/2014/main" id="{F71EF91A-B895-4FB9-9656-83B0672204EA}"/>
                </a:ext>
              </a:extLst>
            </p:cNvPr>
            <p:cNvSpPr/>
            <p:nvPr/>
          </p:nvSpPr>
          <p:spPr>
            <a:xfrm>
              <a:off x="5768202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1" name="Forme libre : forme 420">
              <a:extLst>
                <a:ext uri="{FF2B5EF4-FFF2-40B4-BE49-F238E27FC236}">
                  <a16:creationId xmlns:a16="http://schemas.microsoft.com/office/drawing/2014/main" id="{586EB0CE-0E26-41D6-98E1-82FACBC3DE16}"/>
                </a:ext>
              </a:extLst>
            </p:cNvPr>
            <p:cNvSpPr/>
            <p:nvPr/>
          </p:nvSpPr>
          <p:spPr>
            <a:xfrm>
              <a:off x="6222021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2" name="Forme libre : forme 421">
              <a:extLst>
                <a:ext uri="{FF2B5EF4-FFF2-40B4-BE49-F238E27FC236}">
                  <a16:creationId xmlns:a16="http://schemas.microsoft.com/office/drawing/2014/main" id="{06A48493-71C0-4D62-97AA-E82AF9E4D733}"/>
                </a:ext>
              </a:extLst>
            </p:cNvPr>
            <p:cNvSpPr/>
            <p:nvPr/>
          </p:nvSpPr>
          <p:spPr>
            <a:xfrm>
              <a:off x="6373366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3" name="Forme libre : forme 422">
              <a:extLst>
                <a:ext uri="{FF2B5EF4-FFF2-40B4-BE49-F238E27FC236}">
                  <a16:creationId xmlns:a16="http://schemas.microsoft.com/office/drawing/2014/main" id="{F30EE294-05D4-4F8B-8DCF-F644D7969BA4}"/>
                </a:ext>
              </a:extLst>
            </p:cNvPr>
            <p:cNvSpPr/>
            <p:nvPr/>
          </p:nvSpPr>
          <p:spPr>
            <a:xfrm>
              <a:off x="5969919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4" name="Forme libre : forme 423">
              <a:extLst>
                <a:ext uri="{FF2B5EF4-FFF2-40B4-BE49-F238E27FC236}">
                  <a16:creationId xmlns:a16="http://schemas.microsoft.com/office/drawing/2014/main" id="{5A1D35FC-9E20-4226-A3F0-77AA2BD474D8}"/>
                </a:ext>
              </a:extLst>
            </p:cNvPr>
            <p:cNvSpPr/>
            <p:nvPr/>
          </p:nvSpPr>
          <p:spPr>
            <a:xfrm>
              <a:off x="60203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5" name="Forme libre : forme 424">
              <a:extLst>
                <a:ext uri="{FF2B5EF4-FFF2-40B4-BE49-F238E27FC236}">
                  <a16:creationId xmlns:a16="http://schemas.microsoft.com/office/drawing/2014/main" id="{DBD8041C-DFFA-466C-A96B-74FA5DDC2400}"/>
                </a:ext>
              </a:extLst>
            </p:cNvPr>
            <p:cNvSpPr/>
            <p:nvPr/>
          </p:nvSpPr>
          <p:spPr>
            <a:xfrm>
              <a:off x="61212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6" name="Forme libre : forme 425">
              <a:extLst>
                <a:ext uri="{FF2B5EF4-FFF2-40B4-BE49-F238E27FC236}">
                  <a16:creationId xmlns:a16="http://schemas.microsoft.com/office/drawing/2014/main" id="{F5084A9B-1072-49AB-9F26-CA4300CCC88A}"/>
                </a:ext>
              </a:extLst>
            </p:cNvPr>
            <p:cNvSpPr/>
            <p:nvPr/>
          </p:nvSpPr>
          <p:spPr>
            <a:xfrm>
              <a:off x="6171637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7" name="Forme libre : forme 426">
              <a:extLst>
                <a:ext uri="{FF2B5EF4-FFF2-40B4-BE49-F238E27FC236}">
                  <a16:creationId xmlns:a16="http://schemas.microsoft.com/office/drawing/2014/main" id="{7F7A9C4D-83A8-4159-BACC-510D46E28A18}"/>
                </a:ext>
              </a:extLst>
            </p:cNvPr>
            <p:cNvSpPr/>
            <p:nvPr/>
          </p:nvSpPr>
          <p:spPr>
            <a:xfrm>
              <a:off x="5756062" y="5523095"/>
              <a:ext cx="679876" cy="728440"/>
            </a:xfrm>
            <a:custGeom>
              <a:avLst/>
              <a:gdLst>
                <a:gd name="connsiteX0" fmla="*/ 1228195 w 1250524"/>
                <a:gd name="connsiteY0" fmla="*/ 740102 h 1339850"/>
                <a:gd name="connsiteX1" fmla="*/ 1135426 w 1250524"/>
                <a:gd name="connsiteY1" fmla="*/ 740102 h 1339850"/>
                <a:gd name="connsiteX2" fmla="*/ 1119633 w 1250524"/>
                <a:gd name="connsiteY2" fmla="*/ 746639 h 1339850"/>
                <a:gd name="connsiteX3" fmla="*/ 1113096 w 1250524"/>
                <a:gd name="connsiteY3" fmla="*/ 762432 h 1339850"/>
                <a:gd name="connsiteX4" fmla="*/ 1113096 w 1250524"/>
                <a:gd name="connsiteY4" fmla="*/ 1017645 h 1339850"/>
                <a:gd name="connsiteX5" fmla="*/ 1065011 w 1250524"/>
                <a:gd name="connsiteY5" fmla="*/ 1017645 h 1339850"/>
                <a:gd name="connsiteX6" fmla="*/ 1065011 w 1250524"/>
                <a:gd name="connsiteY6" fmla="*/ 947468 h 1339850"/>
                <a:gd name="connsiteX7" fmla="*/ 1058474 w 1250524"/>
                <a:gd name="connsiteY7" fmla="*/ 931675 h 1339850"/>
                <a:gd name="connsiteX8" fmla="*/ 1042681 w 1250524"/>
                <a:gd name="connsiteY8" fmla="*/ 925138 h 1339850"/>
                <a:gd name="connsiteX9" fmla="*/ 972242 w 1250524"/>
                <a:gd name="connsiteY9" fmla="*/ 925138 h 1339850"/>
                <a:gd name="connsiteX10" fmla="*/ 972242 w 1250524"/>
                <a:gd name="connsiteY10" fmla="*/ 577418 h 1339850"/>
                <a:gd name="connsiteX11" fmla="*/ 965705 w 1250524"/>
                <a:gd name="connsiteY11" fmla="*/ 561625 h 1339850"/>
                <a:gd name="connsiteX12" fmla="*/ 949912 w 1250524"/>
                <a:gd name="connsiteY12" fmla="*/ 555088 h 1339850"/>
                <a:gd name="connsiteX13" fmla="*/ 857164 w 1250524"/>
                <a:gd name="connsiteY13" fmla="*/ 555088 h 1339850"/>
                <a:gd name="connsiteX14" fmla="*/ 841371 w 1250524"/>
                <a:gd name="connsiteY14" fmla="*/ 561625 h 1339850"/>
                <a:gd name="connsiteX15" fmla="*/ 834834 w 1250524"/>
                <a:gd name="connsiteY15" fmla="*/ 577418 h 1339850"/>
                <a:gd name="connsiteX16" fmla="*/ 834834 w 1250524"/>
                <a:gd name="connsiteY16" fmla="*/ 832630 h 1339850"/>
                <a:gd name="connsiteX17" fmla="*/ 786725 w 1250524"/>
                <a:gd name="connsiteY17" fmla="*/ 832630 h 1339850"/>
                <a:gd name="connsiteX18" fmla="*/ 786725 w 1250524"/>
                <a:gd name="connsiteY18" fmla="*/ 299875 h 1339850"/>
                <a:gd name="connsiteX19" fmla="*/ 780188 w 1250524"/>
                <a:gd name="connsiteY19" fmla="*/ 284082 h 1339850"/>
                <a:gd name="connsiteX20" fmla="*/ 764395 w 1250524"/>
                <a:gd name="connsiteY20" fmla="*/ 277545 h 1339850"/>
                <a:gd name="connsiteX21" fmla="*/ 698384 w 1250524"/>
                <a:gd name="connsiteY21" fmla="*/ 277545 h 1339850"/>
                <a:gd name="connsiteX22" fmla="*/ 698384 w 1250524"/>
                <a:gd name="connsiteY22" fmla="*/ 22330 h 1339850"/>
                <a:gd name="connsiteX23" fmla="*/ 691847 w 1250524"/>
                <a:gd name="connsiteY23" fmla="*/ 6537 h 1339850"/>
                <a:gd name="connsiteX24" fmla="*/ 676054 w 1250524"/>
                <a:gd name="connsiteY24" fmla="*/ 0 h 1339850"/>
                <a:gd name="connsiteX25" fmla="*/ 583285 w 1250524"/>
                <a:gd name="connsiteY25" fmla="*/ 0 h 1339850"/>
                <a:gd name="connsiteX26" fmla="*/ 567492 w 1250524"/>
                <a:gd name="connsiteY26" fmla="*/ 6537 h 1339850"/>
                <a:gd name="connsiteX27" fmla="*/ 560955 w 1250524"/>
                <a:gd name="connsiteY27" fmla="*/ 22330 h 1339850"/>
                <a:gd name="connsiteX28" fmla="*/ 560955 w 1250524"/>
                <a:gd name="connsiteY28" fmla="*/ 277543 h 1339850"/>
                <a:gd name="connsiteX29" fmla="*/ 486133 w 1250524"/>
                <a:gd name="connsiteY29" fmla="*/ 277543 h 1339850"/>
                <a:gd name="connsiteX30" fmla="*/ 470340 w 1250524"/>
                <a:gd name="connsiteY30" fmla="*/ 284080 h 1339850"/>
                <a:gd name="connsiteX31" fmla="*/ 463803 w 1250524"/>
                <a:gd name="connsiteY31" fmla="*/ 299873 h 1339850"/>
                <a:gd name="connsiteX32" fmla="*/ 463803 w 1250524"/>
                <a:gd name="connsiteY32" fmla="*/ 832628 h 1339850"/>
                <a:gd name="connsiteX33" fmla="*/ 415696 w 1250524"/>
                <a:gd name="connsiteY33" fmla="*/ 832628 h 1339850"/>
                <a:gd name="connsiteX34" fmla="*/ 415696 w 1250524"/>
                <a:gd name="connsiteY34" fmla="*/ 577418 h 1339850"/>
                <a:gd name="connsiteX35" fmla="*/ 409159 w 1250524"/>
                <a:gd name="connsiteY35" fmla="*/ 561625 h 1339850"/>
                <a:gd name="connsiteX36" fmla="*/ 393366 w 1250524"/>
                <a:gd name="connsiteY36" fmla="*/ 555088 h 1339850"/>
                <a:gd name="connsiteX37" fmla="*/ 300618 w 1250524"/>
                <a:gd name="connsiteY37" fmla="*/ 555088 h 1339850"/>
                <a:gd name="connsiteX38" fmla="*/ 284825 w 1250524"/>
                <a:gd name="connsiteY38" fmla="*/ 561625 h 1339850"/>
                <a:gd name="connsiteX39" fmla="*/ 278288 w 1250524"/>
                <a:gd name="connsiteY39" fmla="*/ 577418 h 1339850"/>
                <a:gd name="connsiteX40" fmla="*/ 278288 w 1250524"/>
                <a:gd name="connsiteY40" fmla="*/ 925138 h 1339850"/>
                <a:gd name="connsiteX41" fmla="*/ 207847 w 1250524"/>
                <a:gd name="connsiteY41" fmla="*/ 925138 h 1339850"/>
                <a:gd name="connsiteX42" fmla="*/ 192054 w 1250524"/>
                <a:gd name="connsiteY42" fmla="*/ 931675 h 1339850"/>
                <a:gd name="connsiteX43" fmla="*/ 185517 w 1250524"/>
                <a:gd name="connsiteY43" fmla="*/ 947468 h 1339850"/>
                <a:gd name="connsiteX44" fmla="*/ 185517 w 1250524"/>
                <a:gd name="connsiteY44" fmla="*/ 1017645 h 1339850"/>
                <a:gd name="connsiteX45" fmla="*/ 137429 w 1250524"/>
                <a:gd name="connsiteY45" fmla="*/ 1017645 h 1339850"/>
                <a:gd name="connsiteX46" fmla="*/ 137429 w 1250524"/>
                <a:gd name="connsiteY46" fmla="*/ 762432 h 1339850"/>
                <a:gd name="connsiteX47" fmla="*/ 130892 w 1250524"/>
                <a:gd name="connsiteY47" fmla="*/ 746639 h 1339850"/>
                <a:gd name="connsiteX48" fmla="*/ 115099 w 1250524"/>
                <a:gd name="connsiteY48" fmla="*/ 740102 h 1339850"/>
                <a:gd name="connsiteX49" fmla="*/ 22330 w 1250524"/>
                <a:gd name="connsiteY49" fmla="*/ 740102 h 1339850"/>
                <a:gd name="connsiteX50" fmla="*/ 6537 w 1250524"/>
                <a:gd name="connsiteY50" fmla="*/ 746639 h 1339850"/>
                <a:gd name="connsiteX51" fmla="*/ 0 w 1250524"/>
                <a:gd name="connsiteY51" fmla="*/ 762432 h 1339850"/>
                <a:gd name="connsiteX52" fmla="*/ 0 w 1250524"/>
                <a:gd name="connsiteY52" fmla="*/ 1132482 h 1339850"/>
                <a:gd name="connsiteX53" fmla="*/ 6537 w 1250524"/>
                <a:gd name="connsiteY53" fmla="*/ 1148275 h 1339850"/>
                <a:gd name="connsiteX54" fmla="*/ 22330 w 1250524"/>
                <a:gd name="connsiteY54" fmla="*/ 1154812 h 1339850"/>
                <a:gd name="connsiteX55" fmla="*/ 185514 w 1250524"/>
                <a:gd name="connsiteY55" fmla="*/ 1154812 h 1339850"/>
                <a:gd name="connsiteX56" fmla="*/ 185514 w 1250524"/>
                <a:gd name="connsiteY56" fmla="*/ 1225010 h 1339850"/>
                <a:gd name="connsiteX57" fmla="*/ 192051 w 1250524"/>
                <a:gd name="connsiteY57" fmla="*/ 1240803 h 1339850"/>
                <a:gd name="connsiteX58" fmla="*/ 207844 w 1250524"/>
                <a:gd name="connsiteY58" fmla="*/ 1247340 h 1339850"/>
                <a:gd name="connsiteX59" fmla="*/ 371029 w 1250524"/>
                <a:gd name="connsiteY59" fmla="*/ 1247340 h 1339850"/>
                <a:gd name="connsiteX60" fmla="*/ 371029 w 1250524"/>
                <a:gd name="connsiteY60" fmla="*/ 1317517 h 1339850"/>
                <a:gd name="connsiteX61" fmla="*/ 377566 w 1250524"/>
                <a:gd name="connsiteY61" fmla="*/ 1333310 h 1339850"/>
                <a:gd name="connsiteX62" fmla="*/ 393359 w 1250524"/>
                <a:gd name="connsiteY62" fmla="*/ 1339847 h 1339850"/>
                <a:gd name="connsiteX63" fmla="*/ 486127 w 1250524"/>
                <a:gd name="connsiteY63" fmla="*/ 1339847 h 1339850"/>
                <a:gd name="connsiteX64" fmla="*/ 501920 w 1250524"/>
                <a:gd name="connsiteY64" fmla="*/ 1333310 h 1339850"/>
                <a:gd name="connsiteX65" fmla="*/ 508457 w 1250524"/>
                <a:gd name="connsiteY65" fmla="*/ 1317517 h 1339850"/>
                <a:gd name="connsiteX66" fmla="*/ 508457 w 1250524"/>
                <a:gd name="connsiteY66" fmla="*/ 1247343 h 1339850"/>
                <a:gd name="connsiteX67" fmla="*/ 556543 w 1250524"/>
                <a:gd name="connsiteY67" fmla="*/ 1247343 h 1339850"/>
                <a:gd name="connsiteX68" fmla="*/ 556543 w 1250524"/>
                <a:gd name="connsiteY68" fmla="*/ 1317520 h 1339850"/>
                <a:gd name="connsiteX69" fmla="*/ 563080 w 1250524"/>
                <a:gd name="connsiteY69" fmla="*/ 1333313 h 1339850"/>
                <a:gd name="connsiteX70" fmla="*/ 578873 w 1250524"/>
                <a:gd name="connsiteY70" fmla="*/ 1339850 h 1339850"/>
                <a:gd name="connsiteX71" fmla="*/ 671642 w 1250524"/>
                <a:gd name="connsiteY71" fmla="*/ 1339850 h 1339850"/>
                <a:gd name="connsiteX72" fmla="*/ 687435 w 1250524"/>
                <a:gd name="connsiteY72" fmla="*/ 1333313 h 1339850"/>
                <a:gd name="connsiteX73" fmla="*/ 693972 w 1250524"/>
                <a:gd name="connsiteY73" fmla="*/ 1317520 h 1339850"/>
                <a:gd name="connsiteX74" fmla="*/ 693972 w 1250524"/>
                <a:gd name="connsiteY74" fmla="*/ 1247343 h 1339850"/>
                <a:gd name="connsiteX75" fmla="*/ 742057 w 1250524"/>
                <a:gd name="connsiteY75" fmla="*/ 1247343 h 1339850"/>
                <a:gd name="connsiteX76" fmla="*/ 742057 w 1250524"/>
                <a:gd name="connsiteY76" fmla="*/ 1317520 h 1339850"/>
                <a:gd name="connsiteX77" fmla="*/ 748594 w 1250524"/>
                <a:gd name="connsiteY77" fmla="*/ 1333313 h 1339850"/>
                <a:gd name="connsiteX78" fmla="*/ 764387 w 1250524"/>
                <a:gd name="connsiteY78" fmla="*/ 1339850 h 1339850"/>
                <a:gd name="connsiteX79" fmla="*/ 857156 w 1250524"/>
                <a:gd name="connsiteY79" fmla="*/ 1339850 h 1339850"/>
                <a:gd name="connsiteX80" fmla="*/ 872949 w 1250524"/>
                <a:gd name="connsiteY80" fmla="*/ 1333313 h 1339850"/>
                <a:gd name="connsiteX81" fmla="*/ 879486 w 1250524"/>
                <a:gd name="connsiteY81" fmla="*/ 1317520 h 1339850"/>
                <a:gd name="connsiteX82" fmla="*/ 879486 w 1250524"/>
                <a:gd name="connsiteY82" fmla="*/ 1247343 h 1339850"/>
                <a:gd name="connsiteX83" fmla="*/ 1042670 w 1250524"/>
                <a:gd name="connsiteY83" fmla="*/ 1247343 h 1339850"/>
                <a:gd name="connsiteX84" fmla="*/ 1058463 w 1250524"/>
                <a:gd name="connsiteY84" fmla="*/ 1240806 h 1339850"/>
                <a:gd name="connsiteX85" fmla="*/ 1065000 w 1250524"/>
                <a:gd name="connsiteY85" fmla="*/ 1225013 h 1339850"/>
                <a:gd name="connsiteX86" fmla="*/ 1065000 w 1250524"/>
                <a:gd name="connsiteY86" fmla="*/ 1154815 h 1339850"/>
                <a:gd name="connsiteX87" fmla="*/ 1228195 w 1250524"/>
                <a:gd name="connsiteY87" fmla="*/ 1154815 h 1339850"/>
                <a:gd name="connsiteX88" fmla="*/ 1243988 w 1250524"/>
                <a:gd name="connsiteY88" fmla="*/ 1148278 h 1339850"/>
                <a:gd name="connsiteX89" fmla="*/ 1250525 w 1250524"/>
                <a:gd name="connsiteY89" fmla="*/ 1132485 h 1339850"/>
                <a:gd name="connsiteX90" fmla="*/ 1250525 w 1250524"/>
                <a:gd name="connsiteY90" fmla="*/ 762432 h 1339850"/>
                <a:gd name="connsiteX91" fmla="*/ 1243988 w 1250524"/>
                <a:gd name="connsiteY91" fmla="*/ 746639 h 1339850"/>
                <a:gd name="connsiteX92" fmla="*/ 1228195 w 1250524"/>
                <a:gd name="connsiteY92" fmla="*/ 740102 h 1339850"/>
                <a:gd name="connsiteX93" fmla="*/ 1157756 w 1250524"/>
                <a:gd name="connsiteY93" fmla="*/ 784762 h 1339850"/>
                <a:gd name="connsiteX94" fmla="*/ 1205862 w 1250524"/>
                <a:gd name="connsiteY94" fmla="*/ 784762 h 1339850"/>
                <a:gd name="connsiteX95" fmla="*/ 1205862 w 1250524"/>
                <a:gd name="connsiteY95" fmla="*/ 832630 h 1339850"/>
                <a:gd name="connsiteX96" fmla="*/ 1157756 w 1250524"/>
                <a:gd name="connsiteY96" fmla="*/ 832630 h 1339850"/>
                <a:gd name="connsiteX97" fmla="*/ 1157756 w 1250524"/>
                <a:gd name="connsiteY97" fmla="*/ 784762 h 1339850"/>
                <a:gd name="connsiteX98" fmla="*/ 879494 w 1250524"/>
                <a:gd name="connsiteY98" fmla="*/ 599748 h 1339850"/>
                <a:gd name="connsiteX99" fmla="*/ 927579 w 1250524"/>
                <a:gd name="connsiteY99" fmla="*/ 599748 h 1339850"/>
                <a:gd name="connsiteX100" fmla="*/ 927579 w 1250524"/>
                <a:gd name="connsiteY100" fmla="*/ 647592 h 1339850"/>
                <a:gd name="connsiteX101" fmla="*/ 879494 w 1250524"/>
                <a:gd name="connsiteY101" fmla="*/ 647592 h 1339850"/>
                <a:gd name="connsiteX102" fmla="*/ 879494 w 1250524"/>
                <a:gd name="connsiteY102" fmla="*/ 599748 h 1339850"/>
                <a:gd name="connsiteX103" fmla="*/ 322946 w 1250524"/>
                <a:gd name="connsiteY103" fmla="*/ 599748 h 1339850"/>
                <a:gd name="connsiteX104" fmla="*/ 371031 w 1250524"/>
                <a:gd name="connsiteY104" fmla="*/ 599748 h 1339850"/>
                <a:gd name="connsiteX105" fmla="*/ 371031 w 1250524"/>
                <a:gd name="connsiteY105" fmla="*/ 647592 h 1339850"/>
                <a:gd name="connsiteX106" fmla="*/ 322946 w 1250524"/>
                <a:gd name="connsiteY106" fmla="*/ 647592 h 1339850"/>
                <a:gd name="connsiteX107" fmla="*/ 322946 w 1250524"/>
                <a:gd name="connsiteY107" fmla="*/ 599748 h 1339850"/>
                <a:gd name="connsiteX108" fmla="*/ 44660 w 1250524"/>
                <a:gd name="connsiteY108" fmla="*/ 784762 h 1339850"/>
                <a:gd name="connsiteX109" fmla="*/ 92766 w 1250524"/>
                <a:gd name="connsiteY109" fmla="*/ 784762 h 1339850"/>
                <a:gd name="connsiteX110" fmla="*/ 92766 w 1250524"/>
                <a:gd name="connsiteY110" fmla="*/ 832630 h 1339850"/>
                <a:gd name="connsiteX111" fmla="*/ 44660 w 1250524"/>
                <a:gd name="connsiteY111" fmla="*/ 832630 h 1339850"/>
                <a:gd name="connsiteX112" fmla="*/ 44660 w 1250524"/>
                <a:gd name="connsiteY112" fmla="*/ 784762 h 1339850"/>
                <a:gd name="connsiteX113" fmla="*/ 463800 w 1250524"/>
                <a:gd name="connsiteY113" fmla="*/ 1295188 h 1339850"/>
                <a:gd name="connsiteX114" fmla="*/ 415694 w 1250524"/>
                <a:gd name="connsiteY114" fmla="*/ 1295188 h 1339850"/>
                <a:gd name="connsiteX115" fmla="*/ 415694 w 1250524"/>
                <a:gd name="connsiteY115" fmla="*/ 1247343 h 1339850"/>
                <a:gd name="connsiteX116" fmla="*/ 463800 w 1250524"/>
                <a:gd name="connsiteY116" fmla="*/ 1247343 h 1339850"/>
                <a:gd name="connsiteX117" fmla="*/ 463800 w 1250524"/>
                <a:gd name="connsiteY117" fmla="*/ 1295188 h 1339850"/>
                <a:gd name="connsiteX118" fmla="*/ 508463 w 1250524"/>
                <a:gd name="connsiteY118" fmla="*/ 1202680 h 1339850"/>
                <a:gd name="connsiteX119" fmla="*/ 508463 w 1250524"/>
                <a:gd name="connsiteY119" fmla="*/ 1154812 h 1339850"/>
                <a:gd name="connsiteX120" fmla="*/ 556548 w 1250524"/>
                <a:gd name="connsiteY120" fmla="*/ 1154812 h 1339850"/>
                <a:gd name="connsiteX121" fmla="*/ 556548 w 1250524"/>
                <a:gd name="connsiteY121" fmla="*/ 1202680 h 1339850"/>
                <a:gd name="connsiteX122" fmla="*/ 508463 w 1250524"/>
                <a:gd name="connsiteY122" fmla="*/ 1202680 h 1339850"/>
                <a:gd name="connsiteX123" fmla="*/ 693977 w 1250524"/>
                <a:gd name="connsiteY123" fmla="*/ 1202680 h 1339850"/>
                <a:gd name="connsiteX124" fmla="*/ 693977 w 1250524"/>
                <a:gd name="connsiteY124" fmla="*/ 1154812 h 1339850"/>
                <a:gd name="connsiteX125" fmla="*/ 742062 w 1250524"/>
                <a:gd name="connsiteY125" fmla="*/ 1154812 h 1339850"/>
                <a:gd name="connsiteX126" fmla="*/ 742062 w 1250524"/>
                <a:gd name="connsiteY126" fmla="*/ 1202680 h 1339850"/>
                <a:gd name="connsiteX127" fmla="*/ 693977 w 1250524"/>
                <a:gd name="connsiteY127" fmla="*/ 1202680 h 1339850"/>
                <a:gd name="connsiteX128" fmla="*/ 834831 w 1250524"/>
                <a:gd name="connsiteY128" fmla="*/ 1295188 h 1339850"/>
                <a:gd name="connsiteX129" fmla="*/ 786725 w 1250524"/>
                <a:gd name="connsiteY129" fmla="*/ 1295188 h 1339850"/>
                <a:gd name="connsiteX130" fmla="*/ 786725 w 1250524"/>
                <a:gd name="connsiteY130" fmla="*/ 1247343 h 1339850"/>
                <a:gd name="connsiteX131" fmla="*/ 834831 w 1250524"/>
                <a:gd name="connsiteY131" fmla="*/ 1247343 h 1339850"/>
                <a:gd name="connsiteX132" fmla="*/ 834831 w 1250524"/>
                <a:gd name="connsiteY132" fmla="*/ 1295188 h 1339850"/>
                <a:gd name="connsiteX133" fmla="*/ 1042678 w 1250524"/>
                <a:gd name="connsiteY133" fmla="*/ 1110152 h 1339850"/>
                <a:gd name="connsiteX134" fmla="*/ 1026885 w 1250524"/>
                <a:gd name="connsiteY134" fmla="*/ 1116689 h 1339850"/>
                <a:gd name="connsiteX135" fmla="*/ 1020348 w 1250524"/>
                <a:gd name="connsiteY135" fmla="*/ 1132482 h 1339850"/>
                <a:gd name="connsiteX136" fmla="*/ 1020348 w 1250524"/>
                <a:gd name="connsiteY136" fmla="*/ 1202680 h 1339850"/>
                <a:gd name="connsiteX137" fmla="*/ 786725 w 1250524"/>
                <a:gd name="connsiteY137" fmla="*/ 1202680 h 1339850"/>
                <a:gd name="connsiteX138" fmla="*/ 786725 w 1250524"/>
                <a:gd name="connsiteY138" fmla="*/ 1132482 h 1339850"/>
                <a:gd name="connsiteX139" fmla="*/ 780188 w 1250524"/>
                <a:gd name="connsiteY139" fmla="*/ 1116689 h 1339850"/>
                <a:gd name="connsiteX140" fmla="*/ 764395 w 1250524"/>
                <a:gd name="connsiteY140" fmla="*/ 1110152 h 1339850"/>
                <a:gd name="connsiteX141" fmla="*/ 671647 w 1250524"/>
                <a:gd name="connsiteY141" fmla="*/ 1110152 h 1339850"/>
                <a:gd name="connsiteX142" fmla="*/ 655854 w 1250524"/>
                <a:gd name="connsiteY142" fmla="*/ 1116689 h 1339850"/>
                <a:gd name="connsiteX143" fmla="*/ 649317 w 1250524"/>
                <a:gd name="connsiteY143" fmla="*/ 1132482 h 1339850"/>
                <a:gd name="connsiteX144" fmla="*/ 649317 w 1250524"/>
                <a:gd name="connsiteY144" fmla="*/ 1295188 h 1339850"/>
                <a:gd name="connsiteX145" fmla="*/ 601211 w 1250524"/>
                <a:gd name="connsiteY145" fmla="*/ 1295188 h 1339850"/>
                <a:gd name="connsiteX146" fmla="*/ 601211 w 1250524"/>
                <a:gd name="connsiteY146" fmla="*/ 1132482 h 1339850"/>
                <a:gd name="connsiteX147" fmla="*/ 594674 w 1250524"/>
                <a:gd name="connsiteY147" fmla="*/ 1116689 h 1339850"/>
                <a:gd name="connsiteX148" fmla="*/ 578881 w 1250524"/>
                <a:gd name="connsiteY148" fmla="*/ 1110152 h 1339850"/>
                <a:gd name="connsiteX149" fmla="*/ 486133 w 1250524"/>
                <a:gd name="connsiteY149" fmla="*/ 1110152 h 1339850"/>
                <a:gd name="connsiteX150" fmla="*/ 470340 w 1250524"/>
                <a:gd name="connsiteY150" fmla="*/ 1116689 h 1339850"/>
                <a:gd name="connsiteX151" fmla="*/ 463803 w 1250524"/>
                <a:gd name="connsiteY151" fmla="*/ 1132482 h 1339850"/>
                <a:gd name="connsiteX152" fmla="*/ 463803 w 1250524"/>
                <a:gd name="connsiteY152" fmla="*/ 1202680 h 1339850"/>
                <a:gd name="connsiteX153" fmla="*/ 230179 w 1250524"/>
                <a:gd name="connsiteY153" fmla="*/ 1202680 h 1339850"/>
                <a:gd name="connsiteX154" fmla="*/ 230179 w 1250524"/>
                <a:gd name="connsiteY154" fmla="*/ 1132482 h 1339850"/>
                <a:gd name="connsiteX155" fmla="*/ 223642 w 1250524"/>
                <a:gd name="connsiteY155" fmla="*/ 1116689 h 1339850"/>
                <a:gd name="connsiteX156" fmla="*/ 207849 w 1250524"/>
                <a:gd name="connsiteY156" fmla="*/ 1110152 h 1339850"/>
                <a:gd name="connsiteX157" fmla="*/ 44660 w 1250524"/>
                <a:gd name="connsiteY157" fmla="*/ 1110152 h 1339850"/>
                <a:gd name="connsiteX158" fmla="*/ 44660 w 1250524"/>
                <a:gd name="connsiteY158" fmla="*/ 877293 h 1339850"/>
                <a:gd name="connsiteX159" fmla="*/ 92766 w 1250524"/>
                <a:gd name="connsiteY159" fmla="*/ 877293 h 1339850"/>
                <a:gd name="connsiteX160" fmla="*/ 92766 w 1250524"/>
                <a:gd name="connsiteY160" fmla="*/ 1039977 h 1339850"/>
                <a:gd name="connsiteX161" fmla="*/ 99303 w 1250524"/>
                <a:gd name="connsiteY161" fmla="*/ 1055770 h 1339850"/>
                <a:gd name="connsiteX162" fmla="*/ 115096 w 1250524"/>
                <a:gd name="connsiteY162" fmla="*/ 1062307 h 1339850"/>
                <a:gd name="connsiteX163" fmla="*/ 207844 w 1250524"/>
                <a:gd name="connsiteY163" fmla="*/ 1062307 h 1339850"/>
                <a:gd name="connsiteX164" fmla="*/ 223637 w 1250524"/>
                <a:gd name="connsiteY164" fmla="*/ 1055770 h 1339850"/>
                <a:gd name="connsiteX165" fmla="*/ 230174 w 1250524"/>
                <a:gd name="connsiteY165" fmla="*/ 1039977 h 1339850"/>
                <a:gd name="connsiteX166" fmla="*/ 230174 w 1250524"/>
                <a:gd name="connsiteY166" fmla="*/ 969800 h 1339850"/>
                <a:gd name="connsiteX167" fmla="*/ 300613 w 1250524"/>
                <a:gd name="connsiteY167" fmla="*/ 969800 h 1339850"/>
                <a:gd name="connsiteX168" fmla="*/ 316406 w 1250524"/>
                <a:gd name="connsiteY168" fmla="*/ 963263 h 1339850"/>
                <a:gd name="connsiteX169" fmla="*/ 322943 w 1250524"/>
                <a:gd name="connsiteY169" fmla="*/ 947470 h 1339850"/>
                <a:gd name="connsiteX170" fmla="*/ 322943 w 1250524"/>
                <a:gd name="connsiteY170" fmla="*/ 692258 h 1339850"/>
                <a:gd name="connsiteX171" fmla="*/ 371029 w 1250524"/>
                <a:gd name="connsiteY171" fmla="*/ 692258 h 1339850"/>
                <a:gd name="connsiteX172" fmla="*/ 371029 w 1250524"/>
                <a:gd name="connsiteY172" fmla="*/ 854963 h 1339850"/>
                <a:gd name="connsiteX173" fmla="*/ 377566 w 1250524"/>
                <a:gd name="connsiteY173" fmla="*/ 870756 h 1339850"/>
                <a:gd name="connsiteX174" fmla="*/ 393359 w 1250524"/>
                <a:gd name="connsiteY174" fmla="*/ 877293 h 1339850"/>
                <a:gd name="connsiteX175" fmla="*/ 486127 w 1250524"/>
                <a:gd name="connsiteY175" fmla="*/ 877293 h 1339850"/>
                <a:gd name="connsiteX176" fmla="*/ 501920 w 1250524"/>
                <a:gd name="connsiteY176" fmla="*/ 870756 h 1339850"/>
                <a:gd name="connsiteX177" fmla="*/ 508457 w 1250524"/>
                <a:gd name="connsiteY177" fmla="*/ 854963 h 1339850"/>
                <a:gd name="connsiteX178" fmla="*/ 508457 w 1250524"/>
                <a:gd name="connsiteY178" fmla="*/ 322205 h 1339850"/>
                <a:gd name="connsiteX179" fmla="*/ 583280 w 1250524"/>
                <a:gd name="connsiteY179" fmla="*/ 322205 h 1339850"/>
                <a:gd name="connsiteX180" fmla="*/ 599073 w 1250524"/>
                <a:gd name="connsiteY180" fmla="*/ 315668 h 1339850"/>
                <a:gd name="connsiteX181" fmla="*/ 605610 w 1250524"/>
                <a:gd name="connsiteY181" fmla="*/ 299875 h 1339850"/>
                <a:gd name="connsiteX182" fmla="*/ 605610 w 1250524"/>
                <a:gd name="connsiteY182" fmla="*/ 44663 h 1339850"/>
                <a:gd name="connsiteX183" fmla="*/ 653716 w 1250524"/>
                <a:gd name="connsiteY183" fmla="*/ 44663 h 1339850"/>
                <a:gd name="connsiteX184" fmla="*/ 653716 w 1250524"/>
                <a:gd name="connsiteY184" fmla="*/ 299875 h 1339850"/>
                <a:gd name="connsiteX185" fmla="*/ 660253 w 1250524"/>
                <a:gd name="connsiteY185" fmla="*/ 315668 h 1339850"/>
                <a:gd name="connsiteX186" fmla="*/ 676046 w 1250524"/>
                <a:gd name="connsiteY186" fmla="*/ 322205 h 1339850"/>
                <a:gd name="connsiteX187" fmla="*/ 742057 w 1250524"/>
                <a:gd name="connsiteY187" fmla="*/ 322205 h 1339850"/>
                <a:gd name="connsiteX188" fmla="*/ 742057 w 1250524"/>
                <a:gd name="connsiteY188" fmla="*/ 854960 h 1339850"/>
                <a:gd name="connsiteX189" fmla="*/ 748594 w 1250524"/>
                <a:gd name="connsiteY189" fmla="*/ 870753 h 1339850"/>
                <a:gd name="connsiteX190" fmla="*/ 764387 w 1250524"/>
                <a:gd name="connsiteY190" fmla="*/ 877290 h 1339850"/>
                <a:gd name="connsiteX191" fmla="*/ 857156 w 1250524"/>
                <a:gd name="connsiteY191" fmla="*/ 877290 h 1339850"/>
                <a:gd name="connsiteX192" fmla="*/ 872949 w 1250524"/>
                <a:gd name="connsiteY192" fmla="*/ 870753 h 1339850"/>
                <a:gd name="connsiteX193" fmla="*/ 879486 w 1250524"/>
                <a:gd name="connsiteY193" fmla="*/ 854960 h 1339850"/>
                <a:gd name="connsiteX194" fmla="*/ 879486 w 1250524"/>
                <a:gd name="connsiteY194" fmla="*/ 692255 h 1339850"/>
                <a:gd name="connsiteX195" fmla="*/ 927571 w 1250524"/>
                <a:gd name="connsiteY195" fmla="*/ 692255 h 1339850"/>
                <a:gd name="connsiteX196" fmla="*/ 927571 w 1250524"/>
                <a:gd name="connsiteY196" fmla="*/ 947468 h 1339850"/>
                <a:gd name="connsiteX197" fmla="*/ 934108 w 1250524"/>
                <a:gd name="connsiteY197" fmla="*/ 963261 h 1339850"/>
                <a:gd name="connsiteX198" fmla="*/ 949901 w 1250524"/>
                <a:gd name="connsiteY198" fmla="*/ 969798 h 1339850"/>
                <a:gd name="connsiteX199" fmla="*/ 1020340 w 1250524"/>
                <a:gd name="connsiteY199" fmla="*/ 969798 h 1339850"/>
                <a:gd name="connsiteX200" fmla="*/ 1020340 w 1250524"/>
                <a:gd name="connsiteY200" fmla="*/ 1039975 h 1339850"/>
                <a:gd name="connsiteX201" fmla="*/ 1026877 w 1250524"/>
                <a:gd name="connsiteY201" fmla="*/ 1055768 h 1339850"/>
                <a:gd name="connsiteX202" fmla="*/ 1042670 w 1250524"/>
                <a:gd name="connsiteY202" fmla="*/ 1062305 h 1339850"/>
                <a:gd name="connsiteX203" fmla="*/ 1135418 w 1250524"/>
                <a:gd name="connsiteY203" fmla="*/ 1062305 h 1339850"/>
                <a:gd name="connsiteX204" fmla="*/ 1151211 w 1250524"/>
                <a:gd name="connsiteY204" fmla="*/ 1055768 h 1339850"/>
                <a:gd name="connsiteX205" fmla="*/ 1157748 w 1250524"/>
                <a:gd name="connsiteY205" fmla="*/ 1039975 h 1339850"/>
                <a:gd name="connsiteX206" fmla="*/ 1157748 w 1250524"/>
                <a:gd name="connsiteY206" fmla="*/ 877290 h 1339850"/>
                <a:gd name="connsiteX207" fmla="*/ 1205855 w 1250524"/>
                <a:gd name="connsiteY207" fmla="*/ 877290 h 1339850"/>
                <a:gd name="connsiteX208" fmla="*/ 1205855 w 1250524"/>
                <a:gd name="connsiteY208" fmla="*/ 1110150 h 1339850"/>
                <a:gd name="connsiteX209" fmla="*/ 1042678 w 1250524"/>
                <a:gd name="connsiteY209" fmla="*/ 1110150 h 133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</a:cxnLst>
              <a:rect l="l" t="t" r="r" b="b"/>
              <a:pathLst>
                <a:path w="1250524" h="1339850">
                  <a:moveTo>
                    <a:pt x="1228195" y="740102"/>
                  </a:moveTo>
                  <a:lnTo>
                    <a:pt x="1135426" y="740102"/>
                  </a:lnTo>
                  <a:cubicBezTo>
                    <a:pt x="1129501" y="740100"/>
                    <a:pt x="1123820" y="742450"/>
                    <a:pt x="1119633" y="746639"/>
                  </a:cubicBezTo>
                  <a:cubicBezTo>
                    <a:pt x="1115446" y="750829"/>
                    <a:pt x="1113093" y="756510"/>
                    <a:pt x="1113096" y="762432"/>
                  </a:cubicBezTo>
                  <a:lnTo>
                    <a:pt x="1113096" y="1017645"/>
                  </a:lnTo>
                  <a:lnTo>
                    <a:pt x="1065011" y="1017645"/>
                  </a:lnTo>
                  <a:lnTo>
                    <a:pt x="1065011" y="947468"/>
                  </a:lnTo>
                  <a:cubicBezTo>
                    <a:pt x="1065013" y="941543"/>
                    <a:pt x="1062663" y="935862"/>
                    <a:pt x="1058474" y="931675"/>
                  </a:cubicBezTo>
                  <a:cubicBezTo>
                    <a:pt x="1054284" y="927485"/>
                    <a:pt x="1048603" y="925135"/>
                    <a:pt x="1042681" y="925138"/>
                  </a:cubicBezTo>
                  <a:lnTo>
                    <a:pt x="972242" y="925138"/>
                  </a:lnTo>
                  <a:lnTo>
                    <a:pt x="972242" y="577418"/>
                  </a:lnTo>
                  <a:cubicBezTo>
                    <a:pt x="972244" y="571493"/>
                    <a:pt x="969894" y="565812"/>
                    <a:pt x="965705" y="561625"/>
                  </a:cubicBezTo>
                  <a:cubicBezTo>
                    <a:pt x="961515" y="557438"/>
                    <a:pt x="955834" y="555085"/>
                    <a:pt x="949912" y="555088"/>
                  </a:cubicBezTo>
                  <a:lnTo>
                    <a:pt x="857164" y="555088"/>
                  </a:lnTo>
                  <a:cubicBezTo>
                    <a:pt x="851239" y="555085"/>
                    <a:pt x="845558" y="557435"/>
                    <a:pt x="841371" y="561625"/>
                  </a:cubicBezTo>
                  <a:cubicBezTo>
                    <a:pt x="837181" y="565815"/>
                    <a:pt x="834831" y="571496"/>
                    <a:pt x="834834" y="577418"/>
                  </a:cubicBezTo>
                  <a:lnTo>
                    <a:pt x="834834" y="832630"/>
                  </a:lnTo>
                  <a:lnTo>
                    <a:pt x="786725" y="832630"/>
                  </a:lnTo>
                  <a:lnTo>
                    <a:pt x="786725" y="299875"/>
                  </a:lnTo>
                  <a:cubicBezTo>
                    <a:pt x="786727" y="293951"/>
                    <a:pt x="784378" y="288269"/>
                    <a:pt x="780188" y="284082"/>
                  </a:cubicBezTo>
                  <a:cubicBezTo>
                    <a:pt x="775998" y="279893"/>
                    <a:pt x="770317" y="277543"/>
                    <a:pt x="764395" y="277545"/>
                  </a:cubicBezTo>
                  <a:lnTo>
                    <a:pt x="698384" y="277545"/>
                  </a:lnTo>
                  <a:lnTo>
                    <a:pt x="698384" y="22330"/>
                  </a:lnTo>
                  <a:cubicBezTo>
                    <a:pt x="698386" y="16405"/>
                    <a:pt x="696036" y="10724"/>
                    <a:pt x="691847" y="6537"/>
                  </a:cubicBezTo>
                  <a:cubicBezTo>
                    <a:pt x="687657" y="2347"/>
                    <a:pt x="681976" y="-3"/>
                    <a:pt x="676054" y="0"/>
                  </a:cubicBezTo>
                  <a:lnTo>
                    <a:pt x="583285" y="0"/>
                  </a:lnTo>
                  <a:cubicBezTo>
                    <a:pt x="577360" y="-3"/>
                    <a:pt x="571679" y="2347"/>
                    <a:pt x="567492" y="6537"/>
                  </a:cubicBezTo>
                  <a:cubicBezTo>
                    <a:pt x="563302" y="10727"/>
                    <a:pt x="560952" y="16408"/>
                    <a:pt x="560955" y="22330"/>
                  </a:cubicBezTo>
                  <a:lnTo>
                    <a:pt x="560955" y="277543"/>
                  </a:lnTo>
                  <a:lnTo>
                    <a:pt x="486133" y="277543"/>
                  </a:lnTo>
                  <a:cubicBezTo>
                    <a:pt x="480208" y="277540"/>
                    <a:pt x="474527" y="279890"/>
                    <a:pt x="470340" y="284080"/>
                  </a:cubicBezTo>
                  <a:cubicBezTo>
                    <a:pt x="466150" y="288269"/>
                    <a:pt x="463800" y="293951"/>
                    <a:pt x="463803" y="299873"/>
                  </a:cubicBezTo>
                  <a:lnTo>
                    <a:pt x="463803" y="832628"/>
                  </a:lnTo>
                  <a:lnTo>
                    <a:pt x="415696" y="832628"/>
                  </a:lnTo>
                  <a:lnTo>
                    <a:pt x="415696" y="577418"/>
                  </a:lnTo>
                  <a:cubicBezTo>
                    <a:pt x="415699" y="571493"/>
                    <a:pt x="413349" y="565812"/>
                    <a:pt x="409159" y="561625"/>
                  </a:cubicBezTo>
                  <a:cubicBezTo>
                    <a:pt x="404970" y="557435"/>
                    <a:pt x="399288" y="555085"/>
                    <a:pt x="393366" y="555088"/>
                  </a:cubicBezTo>
                  <a:lnTo>
                    <a:pt x="300618" y="555088"/>
                  </a:lnTo>
                  <a:cubicBezTo>
                    <a:pt x="294694" y="555085"/>
                    <a:pt x="289012" y="557435"/>
                    <a:pt x="284825" y="561625"/>
                  </a:cubicBezTo>
                  <a:cubicBezTo>
                    <a:pt x="280636" y="565815"/>
                    <a:pt x="278286" y="571496"/>
                    <a:pt x="278288" y="577418"/>
                  </a:cubicBezTo>
                  <a:lnTo>
                    <a:pt x="278288" y="925138"/>
                  </a:lnTo>
                  <a:lnTo>
                    <a:pt x="207847" y="925138"/>
                  </a:lnTo>
                  <a:cubicBezTo>
                    <a:pt x="201922" y="925135"/>
                    <a:pt x="196241" y="927485"/>
                    <a:pt x="192054" y="931675"/>
                  </a:cubicBezTo>
                  <a:cubicBezTo>
                    <a:pt x="187864" y="935864"/>
                    <a:pt x="185514" y="941546"/>
                    <a:pt x="185517" y="947468"/>
                  </a:cubicBezTo>
                  <a:lnTo>
                    <a:pt x="185517" y="1017645"/>
                  </a:lnTo>
                  <a:lnTo>
                    <a:pt x="137429" y="1017645"/>
                  </a:lnTo>
                  <a:lnTo>
                    <a:pt x="137429" y="762432"/>
                  </a:lnTo>
                  <a:cubicBezTo>
                    <a:pt x="137431" y="756508"/>
                    <a:pt x="135081" y="750826"/>
                    <a:pt x="130892" y="746639"/>
                  </a:cubicBezTo>
                  <a:cubicBezTo>
                    <a:pt x="126702" y="742450"/>
                    <a:pt x="121021" y="740100"/>
                    <a:pt x="115099" y="740102"/>
                  </a:cubicBezTo>
                  <a:lnTo>
                    <a:pt x="22330" y="740102"/>
                  </a:lnTo>
                  <a:cubicBezTo>
                    <a:pt x="16405" y="740100"/>
                    <a:pt x="10724" y="742450"/>
                    <a:pt x="6537" y="746639"/>
                  </a:cubicBezTo>
                  <a:cubicBezTo>
                    <a:pt x="2350" y="750829"/>
                    <a:pt x="-3" y="756510"/>
                    <a:pt x="0" y="762432"/>
                  </a:cubicBezTo>
                  <a:lnTo>
                    <a:pt x="0" y="1132482"/>
                  </a:lnTo>
                  <a:cubicBezTo>
                    <a:pt x="-3" y="1138407"/>
                    <a:pt x="2347" y="1144088"/>
                    <a:pt x="6537" y="1148275"/>
                  </a:cubicBezTo>
                  <a:cubicBezTo>
                    <a:pt x="10727" y="1152465"/>
                    <a:pt x="16408" y="1154815"/>
                    <a:pt x="22330" y="1154812"/>
                  </a:cubicBezTo>
                  <a:lnTo>
                    <a:pt x="185514" y="1154812"/>
                  </a:lnTo>
                  <a:lnTo>
                    <a:pt x="185514" y="1225010"/>
                  </a:lnTo>
                  <a:cubicBezTo>
                    <a:pt x="185512" y="1230935"/>
                    <a:pt x="187862" y="1236616"/>
                    <a:pt x="192051" y="1240803"/>
                  </a:cubicBezTo>
                  <a:cubicBezTo>
                    <a:pt x="196241" y="1244993"/>
                    <a:pt x="201922" y="1247343"/>
                    <a:pt x="207844" y="1247340"/>
                  </a:cubicBezTo>
                  <a:lnTo>
                    <a:pt x="371029" y="1247340"/>
                  </a:lnTo>
                  <a:lnTo>
                    <a:pt x="371029" y="1317517"/>
                  </a:lnTo>
                  <a:cubicBezTo>
                    <a:pt x="371026" y="1323442"/>
                    <a:pt x="373376" y="1329123"/>
                    <a:pt x="377566" y="1333310"/>
                  </a:cubicBezTo>
                  <a:cubicBezTo>
                    <a:pt x="381755" y="1337500"/>
                    <a:pt x="387436" y="1339850"/>
                    <a:pt x="393359" y="1339847"/>
                  </a:cubicBezTo>
                  <a:lnTo>
                    <a:pt x="486127" y="1339847"/>
                  </a:lnTo>
                  <a:cubicBezTo>
                    <a:pt x="492052" y="1339850"/>
                    <a:pt x="497733" y="1337500"/>
                    <a:pt x="501920" y="1333310"/>
                  </a:cubicBezTo>
                  <a:cubicBezTo>
                    <a:pt x="506110" y="1329121"/>
                    <a:pt x="508460" y="1323440"/>
                    <a:pt x="508457" y="1317517"/>
                  </a:cubicBezTo>
                  <a:lnTo>
                    <a:pt x="508457" y="1247343"/>
                  </a:lnTo>
                  <a:lnTo>
                    <a:pt x="556543" y="1247343"/>
                  </a:lnTo>
                  <a:lnTo>
                    <a:pt x="556543" y="1317520"/>
                  </a:lnTo>
                  <a:cubicBezTo>
                    <a:pt x="556540" y="1323445"/>
                    <a:pt x="558890" y="1329126"/>
                    <a:pt x="563080" y="1333313"/>
                  </a:cubicBezTo>
                  <a:cubicBezTo>
                    <a:pt x="567270" y="1337503"/>
                    <a:pt x="572951" y="1339853"/>
                    <a:pt x="578873" y="1339850"/>
                  </a:cubicBezTo>
                  <a:lnTo>
                    <a:pt x="671642" y="1339850"/>
                  </a:lnTo>
                  <a:cubicBezTo>
                    <a:pt x="677566" y="1339853"/>
                    <a:pt x="683248" y="1337503"/>
                    <a:pt x="687435" y="1333313"/>
                  </a:cubicBezTo>
                  <a:cubicBezTo>
                    <a:pt x="691624" y="1329123"/>
                    <a:pt x="693974" y="1323442"/>
                    <a:pt x="693972" y="1317520"/>
                  </a:cubicBezTo>
                  <a:lnTo>
                    <a:pt x="693972" y="1247343"/>
                  </a:lnTo>
                  <a:lnTo>
                    <a:pt x="742057" y="1247343"/>
                  </a:lnTo>
                  <a:lnTo>
                    <a:pt x="742057" y="1317520"/>
                  </a:lnTo>
                  <a:cubicBezTo>
                    <a:pt x="742055" y="1323445"/>
                    <a:pt x="744405" y="1329126"/>
                    <a:pt x="748594" y="1333313"/>
                  </a:cubicBezTo>
                  <a:cubicBezTo>
                    <a:pt x="752784" y="1337503"/>
                    <a:pt x="758465" y="1339853"/>
                    <a:pt x="764387" y="1339850"/>
                  </a:cubicBezTo>
                  <a:lnTo>
                    <a:pt x="857156" y="1339850"/>
                  </a:lnTo>
                  <a:cubicBezTo>
                    <a:pt x="863081" y="1339853"/>
                    <a:pt x="868762" y="1337503"/>
                    <a:pt x="872949" y="1333313"/>
                  </a:cubicBezTo>
                  <a:cubicBezTo>
                    <a:pt x="877139" y="1329123"/>
                    <a:pt x="879489" y="1323442"/>
                    <a:pt x="879486" y="1317520"/>
                  </a:cubicBezTo>
                  <a:lnTo>
                    <a:pt x="879486" y="1247343"/>
                  </a:lnTo>
                  <a:lnTo>
                    <a:pt x="1042670" y="1247343"/>
                  </a:lnTo>
                  <a:cubicBezTo>
                    <a:pt x="1048595" y="1247345"/>
                    <a:pt x="1054276" y="1244995"/>
                    <a:pt x="1058463" y="1240806"/>
                  </a:cubicBezTo>
                  <a:cubicBezTo>
                    <a:pt x="1062653" y="1236616"/>
                    <a:pt x="1065003" y="1230935"/>
                    <a:pt x="1065000" y="1225013"/>
                  </a:cubicBezTo>
                  <a:lnTo>
                    <a:pt x="1065000" y="1154815"/>
                  </a:lnTo>
                  <a:lnTo>
                    <a:pt x="1228195" y="1154815"/>
                  </a:lnTo>
                  <a:cubicBezTo>
                    <a:pt x="1234120" y="1154817"/>
                    <a:pt x="1239801" y="1152467"/>
                    <a:pt x="1243988" y="1148278"/>
                  </a:cubicBezTo>
                  <a:cubicBezTo>
                    <a:pt x="1248178" y="1144088"/>
                    <a:pt x="1250528" y="1138407"/>
                    <a:pt x="1250525" y="1132485"/>
                  </a:cubicBezTo>
                  <a:lnTo>
                    <a:pt x="1250525" y="762432"/>
                  </a:lnTo>
                  <a:cubicBezTo>
                    <a:pt x="1250528" y="756508"/>
                    <a:pt x="1248178" y="750826"/>
                    <a:pt x="1243988" y="746639"/>
                  </a:cubicBezTo>
                  <a:cubicBezTo>
                    <a:pt x="1239801" y="742450"/>
                    <a:pt x="1234120" y="740097"/>
                    <a:pt x="1228195" y="740102"/>
                  </a:cubicBezTo>
                  <a:close/>
                  <a:moveTo>
                    <a:pt x="1157756" y="784762"/>
                  </a:moveTo>
                  <a:lnTo>
                    <a:pt x="1205862" y="784762"/>
                  </a:lnTo>
                  <a:lnTo>
                    <a:pt x="1205862" y="832630"/>
                  </a:lnTo>
                  <a:lnTo>
                    <a:pt x="1157756" y="832630"/>
                  </a:lnTo>
                  <a:lnTo>
                    <a:pt x="1157756" y="784762"/>
                  </a:lnTo>
                  <a:close/>
                  <a:moveTo>
                    <a:pt x="879494" y="599748"/>
                  </a:moveTo>
                  <a:lnTo>
                    <a:pt x="927579" y="599748"/>
                  </a:lnTo>
                  <a:lnTo>
                    <a:pt x="927579" y="647592"/>
                  </a:lnTo>
                  <a:lnTo>
                    <a:pt x="879494" y="647592"/>
                  </a:lnTo>
                  <a:lnTo>
                    <a:pt x="879494" y="599748"/>
                  </a:lnTo>
                  <a:close/>
                  <a:moveTo>
                    <a:pt x="322946" y="599748"/>
                  </a:moveTo>
                  <a:lnTo>
                    <a:pt x="371031" y="599748"/>
                  </a:lnTo>
                  <a:lnTo>
                    <a:pt x="371031" y="647592"/>
                  </a:lnTo>
                  <a:lnTo>
                    <a:pt x="322946" y="647592"/>
                  </a:lnTo>
                  <a:lnTo>
                    <a:pt x="322946" y="599748"/>
                  </a:lnTo>
                  <a:close/>
                  <a:moveTo>
                    <a:pt x="44660" y="784762"/>
                  </a:moveTo>
                  <a:lnTo>
                    <a:pt x="92766" y="784762"/>
                  </a:lnTo>
                  <a:lnTo>
                    <a:pt x="92766" y="832630"/>
                  </a:lnTo>
                  <a:lnTo>
                    <a:pt x="44660" y="832630"/>
                  </a:lnTo>
                  <a:lnTo>
                    <a:pt x="44660" y="784762"/>
                  </a:lnTo>
                  <a:close/>
                  <a:moveTo>
                    <a:pt x="463800" y="1295188"/>
                  </a:moveTo>
                  <a:lnTo>
                    <a:pt x="415694" y="1295188"/>
                  </a:lnTo>
                  <a:lnTo>
                    <a:pt x="415694" y="1247343"/>
                  </a:lnTo>
                  <a:lnTo>
                    <a:pt x="463800" y="1247343"/>
                  </a:lnTo>
                  <a:lnTo>
                    <a:pt x="463800" y="1295188"/>
                  </a:lnTo>
                  <a:close/>
                  <a:moveTo>
                    <a:pt x="508463" y="1202680"/>
                  </a:moveTo>
                  <a:lnTo>
                    <a:pt x="508463" y="1154812"/>
                  </a:lnTo>
                  <a:lnTo>
                    <a:pt x="556548" y="1154812"/>
                  </a:lnTo>
                  <a:lnTo>
                    <a:pt x="556548" y="1202680"/>
                  </a:lnTo>
                  <a:lnTo>
                    <a:pt x="508463" y="1202680"/>
                  </a:lnTo>
                  <a:close/>
                  <a:moveTo>
                    <a:pt x="693977" y="1202680"/>
                  </a:moveTo>
                  <a:lnTo>
                    <a:pt x="693977" y="1154812"/>
                  </a:lnTo>
                  <a:lnTo>
                    <a:pt x="742062" y="1154812"/>
                  </a:lnTo>
                  <a:lnTo>
                    <a:pt x="742062" y="1202680"/>
                  </a:lnTo>
                  <a:lnTo>
                    <a:pt x="693977" y="1202680"/>
                  </a:lnTo>
                  <a:close/>
                  <a:moveTo>
                    <a:pt x="834831" y="1295188"/>
                  </a:moveTo>
                  <a:lnTo>
                    <a:pt x="786725" y="1295188"/>
                  </a:lnTo>
                  <a:lnTo>
                    <a:pt x="786725" y="1247343"/>
                  </a:lnTo>
                  <a:lnTo>
                    <a:pt x="834831" y="1247343"/>
                  </a:lnTo>
                  <a:lnTo>
                    <a:pt x="834831" y="1295188"/>
                  </a:lnTo>
                  <a:close/>
                  <a:moveTo>
                    <a:pt x="1042678" y="1110152"/>
                  </a:moveTo>
                  <a:cubicBezTo>
                    <a:pt x="1036753" y="1110150"/>
                    <a:pt x="1031072" y="1112500"/>
                    <a:pt x="1026885" y="1116689"/>
                  </a:cubicBezTo>
                  <a:cubicBezTo>
                    <a:pt x="1022696" y="1120879"/>
                    <a:pt x="1020346" y="1126560"/>
                    <a:pt x="1020348" y="1132482"/>
                  </a:cubicBezTo>
                  <a:lnTo>
                    <a:pt x="1020348" y="1202680"/>
                  </a:lnTo>
                  <a:lnTo>
                    <a:pt x="786725" y="1202680"/>
                  </a:lnTo>
                  <a:lnTo>
                    <a:pt x="786725" y="1132482"/>
                  </a:lnTo>
                  <a:cubicBezTo>
                    <a:pt x="786727" y="1126557"/>
                    <a:pt x="784378" y="1120876"/>
                    <a:pt x="780188" y="1116689"/>
                  </a:cubicBezTo>
                  <a:cubicBezTo>
                    <a:pt x="775998" y="1112500"/>
                    <a:pt x="770317" y="1110150"/>
                    <a:pt x="764395" y="1110152"/>
                  </a:cubicBezTo>
                  <a:lnTo>
                    <a:pt x="671647" y="1110152"/>
                  </a:lnTo>
                  <a:cubicBezTo>
                    <a:pt x="665722" y="1110150"/>
                    <a:pt x="660041" y="1112500"/>
                    <a:pt x="655854" y="1116689"/>
                  </a:cubicBezTo>
                  <a:cubicBezTo>
                    <a:pt x="651664" y="1120879"/>
                    <a:pt x="649314" y="1126560"/>
                    <a:pt x="649317" y="1132482"/>
                  </a:cubicBezTo>
                  <a:lnTo>
                    <a:pt x="649317" y="1295188"/>
                  </a:lnTo>
                  <a:lnTo>
                    <a:pt x="601211" y="1295188"/>
                  </a:lnTo>
                  <a:lnTo>
                    <a:pt x="601211" y="1132482"/>
                  </a:lnTo>
                  <a:cubicBezTo>
                    <a:pt x="601213" y="1126557"/>
                    <a:pt x="598863" y="1120876"/>
                    <a:pt x="594674" y="1116689"/>
                  </a:cubicBezTo>
                  <a:cubicBezTo>
                    <a:pt x="590484" y="1112500"/>
                    <a:pt x="584803" y="1110150"/>
                    <a:pt x="578881" y="1110152"/>
                  </a:cubicBezTo>
                  <a:lnTo>
                    <a:pt x="486133" y="1110152"/>
                  </a:lnTo>
                  <a:cubicBezTo>
                    <a:pt x="480208" y="1110150"/>
                    <a:pt x="474527" y="1112500"/>
                    <a:pt x="470340" y="1116689"/>
                  </a:cubicBezTo>
                  <a:cubicBezTo>
                    <a:pt x="466150" y="1120879"/>
                    <a:pt x="463800" y="1126560"/>
                    <a:pt x="463803" y="1132482"/>
                  </a:cubicBezTo>
                  <a:lnTo>
                    <a:pt x="463803" y="1202680"/>
                  </a:lnTo>
                  <a:lnTo>
                    <a:pt x="230179" y="1202680"/>
                  </a:lnTo>
                  <a:lnTo>
                    <a:pt x="230179" y="1132482"/>
                  </a:lnTo>
                  <a:cubicBezTo>
                    <a:pt x="230182" y="1126557"/>
                    <a:pt x="227832" y="1120876"/>
                    <a:pt x="223642" y="1116689"/>
                  </a:cubicBezTo>
                  <a:cubicBezTo>
                    <a:pt x="219453" y="1112500"/>
                    <a:pt x="213772" y="1110150"/>
                    <a:pt x="207849" y="1110152"/>
                  </a:cubicBezTo>
                  <a:lnTo>
                    <a:pt x="44660" y="1110152"/>
                  </a:lnTo>
                  <a:lnTo>
                    <a:pt x="44660" y="877293"/>
                  </a:lnTo>
                  <a:lnTo>
                    <a:pt x="92766" y="877293"/>
                  </a:lnTo>
                  <a:lnTo>
                    <a:pt x="92766" y="1039977"/>
                  </a:lnTo>
                  <a:cubicBezTo>
                    <a:pt x="92764" y="1045902"/>
                    <a:pt x="95114" y="1051583"/>
                    <a:pt x="99303" y="1055770"/>
                  </a:cubicBezTo>
                  <a:cubicBezTo>
                    <a:pt x="103493" y="1059960"/>
                    <a:pt x="109174" y="1062310"/>
                    <a:pt x="115096" y="1062307"/>
                  </a:cubicBezTo>
                  <a:lnTo>
                    <a:pt x="207844" y="1062307"/>
                  </a:lnTo>
                  <a:cubicBezTo>
                    <a:pt x="213769" y="1062310"/>
                    <a:pt x="219450" y="1059960"/>
                    <a:pt x="223637" y="1055770"/>
                  </a:cubicBezTo>
                  <a:cubicBezTo>
                    <a:pt x="227827" y="1051581"/>
                    <a:pt x="230177" y="1045899"/>
                    <a:pt x="230174" y="1039977"/>
                  </a:cubicBezTo>
                  <a:lnTo>
                    <a:pt x="230174" y="969800"/>
                  </a:lnTo>
                  <a:lnTo>
                    <a:pt x="300613" y="969800"/>
                  </a:lnTo>
                  <a:cubicBezTo>
                    <a:pt x="306538" y="969803"/>
                    <a:pt x="312219" y="967453"/>
                    <a:pt x="316406" y="963263"/>
                  </a:cubicBezTo>
                  <a:cubicBezTo>
                    <a:pt x="320596" y="959074"/>
                    <a:pt x="322946" y="953392"/>
                    <a:pt x="322943" y="947470"/>
                  </a:cubicBezTo>
                  <a:lnTo>
                    <a:pt x="322943" y="692258"/>
                  </a:lnTo>
                  <a:lnTo>
                    <a:pt x="371029" y="692258"/>
                  </a:lnTo>
                  <a:lnTo>
                    <a:pt x="371029" y="854963"/>
                  </a:lnTo>
                  <a:cubicBezTo>
                    <a:pt x="371026" y="860888"/>
                    <a:pt x="373376" y="866569"/>
                    <a:pt x="377566" y="870756"/>
                  </a:cubicBezTo>
                  <a:cubicBezTo>
                    <a:pt x="381755" y="874946"/>
                    <a:pt x="387436" y="877296"/>
                    <a:pt x="393359" y="877293"/>
                  </a:cubicBezTo>
                  <a:lnTo>
                    <a:pt x="486127" y="877293"/>
                  </a:lnTo>
                  <a:cubicBezTo>
                    <a:pt x="492052" y="877296"/>
                    <a:pt x="497733" y="874946"/>
                    <a:pt x="501920" y="870756"/>
                  </a:cubicBezTo>
                  <a:cubicBezTo>
                    <a:pt x="506110" y="866566"/>
                    <a:pt x="508460" y="860885"/>
                    <a:pt x="508457" y="854963"/>
                  </a:cubicBezTo>
                  <a:lnTo>
                    <a:pt x="508457" y="322205"/>
                  </a:lnTo>
                  <a:lnTo>
                    <a:pt x="583280" y="322205"/>
                  </a:lnTo>
                  <a:cubicBezTo>
                    <a:pt x="589204" y="322208"/>
                    <a:pt x="594886" y="319858"/>
                    <a:pt x="599073" y="315668"/>
                  </a:cubicBezTo>
                  <a:cubicBezTo>
                    <a:pt x="603262" y="311479"/>
                    <a:pt x="605612" y="305797"/>
                    <a:pt x="605610" y="299875"/>
                  </a:cubicBezTo>
                  <a:lnTo>
                    <a:pt x="605610" y="44663"/>
                  </a:lnTo>
                  <a:lnTo>
                    <a:pt x="653716" y="44663"/>
                  </a:lnTo>
                  <a:lnTo>
                    <a:pt x="653716" y="299875"/>
                  </a:lnTo>
                  <a:cubicBezTo>
                    <a:pt x="653713" y="305800"/>
                    <a:pt x="656063" y="311481"/>
                    <a:pt x="660253" y="315668"/>
                  </a:cubicBezTo>
                  <a:cubicBezTo>
                    <a:pt x="664443" y="319858"/>
                    <a:pt x="670124" y="322208"/>
                    <a:pt x="676046" y="322205"/>
                  </a:cubicBezTo>
                  <a:lnTo>
                    <a:pt x="742057" y="322205"/>
                  </a:lnTo>
                  <a:lnTo>
                    <a:pt x="742057" y="854960"/>
                  </a:lnTo>
                  <a:cubicBezTo>
                    <a:pt x="742055" y="860885"/>
                    <a:pt x="744405" y="866566"/>
                    <a:pt x="748594" y="870753"/>
                  </a:cubicBezTo>
                  <a:cubicBezTo>
                    <a:pt x="752784" y="874943"/>
                    <a:pt x="758465" y="877293"/>
                    <a:pt x="764387" y="877290"/>
                  </a:cubicBezTo>
                  <a:lnTo>
                    <a:pt x="857156" y="877290"/>
                  </a:lnTo>
                  <a:cubicBezTo>
                    <a:pt x="863081" y="877293"/>
                    <a:pt x="868762" y="874943"/>
                    <a:pt x="872949" y="870753"/>
                  </a:cubicBezTo>
                  <a:cubicBezTo>
                    <a:pt x="877139" y="866564"/>
                    <a:pt x="879489" y="860882"/>
                    <a:pt x="879486" y="854960"/>
                  </a:cubicBezTo>
                  <a:lnTo>
                    <a:pt x="879486" y="692255"/>
                  </a:lnTo>
                  <a:lnTo>
                    <a:pt x="927571" y="692255"/>
                  </a:lnTo>
                  <a:lnTo>
                    <a:pt x="927571" y="947468"/>
                  </a:lnTo>
                  <a:cubicBezTo>
                    <a:pt x="927569" y="953392"/>
                    <a:pt x="929919" y="959074"/>
                    <a:pt x="934108" y="963261"/>
                  </a:cubicBezTo>
                  <a:cubicBezTo>
                    <a:pt x="938298" y="967450"/>
                    <a:pt x="943979" y="969800"/>
                    <a:pt x="949901" y="969798"/>
                  </a:cubicBezTo>
                  <a:lnTo>
                    <a:pt x="1020340" y="969798"/>
                  </a:lnTo>
                  <a:lnTo>
                    <a:pt x="1020340" y="1039975"/>
                  </a:lnTo>
                  <a:cubicBezTo>
                    <a:pt x="1020338" y="1045899"/>
                    <a:pt x="1022688" y="1051581"/>
                    <a:pt x="1026877" y="1055768"/>
                  </a:cubicBezTo>
                  <a:cubicBezTo>
                    <a:pt x="1031067" y="1059955"/>
                    <a:pt x="1036748" y="1062307"/>
                    <a:pt x="1042670" y="1062305"/>
                  </a:cubicBezTo>
                  <a:lnTo>
                    <a:pt x="1135418" y="1062305"/>
                  </a:lnTo>
                  <a:cubicBezTo>
                    <a:pt x="1141343" y="1062307"/>
                    <a:pt x="1147024" y="1059958"/>
                    <a:pt x="1151211" y="1055768"/>
                  </a:cubicBezTo>
                  <a:cubicBezTo>
                    <a:pt x="1155401" y="1051578"/>
                    <a:pt x="1157751" y="1045897"/>
                    <a:pt x="1157748" y="1039975"/>
                  </a:cubicBezTo>
                  <a:lnTo>
                    <a:pt x="1157748" y="877290"/>
                  </a:lnTo>
                  <a:lnTo>
                    <a:pt x="1205855" y="877290"/>
                  </a:lnTo>
                  <a:lnTo>
                    <a:pt x="1205855" y="1110150"/>
                  </a:lnTo>
                  <a:lnTo>
                    <a:pt x="1042678" y="1110150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428" name="Forme libre : forme 427">
              <a:extLst>
                <a:ext uri="{FF2B5EF4-FFF2-40B4-BE49-F238E27FC236}">
                  <a16:creationId xmlns:a16="http://schemas.microsoft.com/office/drawing/2014/main" id="{77BD40B3-4728-4FCD-8D6F-F219D1195E5E}"/>
                </a:ext>
              </a:extLst>
            </p:cNvPr>
            <p:cNvSpPr/>
            <p:nvPr/>
          </p:nvSpPr>
          <p:spPr>
            <a:xfrm>
              <a:off x="6008220" y="5925469"/>
              <a:ext cx="175564" cy="175172"/>
            </a:xfrm>
            <a:custGeom>
              <a:avLst/>
              <a:gdLst>
                <a:gd name="connsiteX0" fmla="*/ 300590 w 322922"/>
                <a:gd name="connsiteY0" fmla="*/ 185035 h 322202"/>
                <a:gd name="connsiteX1" fmla="*/ 230174 w 322922"/>
                <a:gd name="connsiteY1" fmla="*/ 185035 h 322202"/>
                <a:gd name="connsiteX2" fmla="*/ 230174 w 322922"/>
                <a:gd name="connsiteY2" fmla="*/ 22330 h 322202"/>
                <a:gd name="connsiteX3" fmla="*/ 223637 w 322922"/>
                <a:gd name="connsiteY3" fmla="*/ 6537 h 322202"/>
                <a:gd name="connsiteX4" fmla="*/ 207844 w 322922"/>
                <a:gd name="connsiteY4" fmla="*/ 0 h 322202"/>
                <a:gd name="connsiteX5" fmla="*/ 115075 w 322922"/>
                <a:gd name="connsiteY5" fmla="*/ 0 h 322202"/>
                <a:gd name="connsiteX6" fmla="*/ 99282 w 322922"/>
                <a:gd name="connsiteY6" fmla="*/ 6537 h 322202"/>
                <a:gd name="connsiteX7" fmla="*/ 92745 w 322922"/>
                <a:gd name="connsiteY7" fmla="*/ 22330 h 322202"/>
                <a:gd name="connsiteX8" fmla="*/ 92745 w 322922"/>
                <a:gd name="connsiteY8" fmla="*/ 185035 h 322202"/>
                <a:gd name="connsiteX9" fmla="*/ 22330 w 322922"/>
                <a:gd name="connsiteY9" fmla="*/ 185035 h 322202"/>
                <a:gd name="connsiteX10" fmla="*/ 6537 w 322922"/>
                <a:gd name="connsiteY10" fmla="*/ 191572 h 322202"/>
                <a:gd name="connsiteX11" fmla="*/ 0 w 322922"/>
                <a:gd name="connsiteY11" fmla="*/ 207365 h 322202"/>
                <a:gd name="connsiteX12" fmla="*/ 0 w 322922"/>
                <a:gd name="connsiteY12" fmla="*/ 299873 h 322202"/>
                <a:gd name="connsiteX13" fmla="*/ 6537 w 322922"/>
                <a:gd name="connsiteY13" fmla="*/ 315666 h 322202"/>
                <a:gd name="connsiteX14" fmla="*/ 22330 w 322922"/>
                <a:gd name="connsiteY14" fmla="*/ 322203 h 322202"/>
                <a:gd name="connsiteX15" fmla="*/ 115078 w 322922"/>
                <a:gd name="connsiteY15" fmla="*/ 322203 h 322202"/>
                <a:gd name="connsiteX16" fmla="*/ 130871 w 322922"/>
                <a:gd name="connsiteY16" fmla="*/ 315666 h 322202"/>
                <a:gd name="connsiteX17" fmla="*/ 137408 w 322922"/>
                <a:gd name="connsiteY17" fmla="*/ 299873 h 322202"/>
                <a:gd name="connsiteX18" fmla="*/ 137408 w 322922"/>
                <a:gd name="connsiteY18" fmla="*/ 229695 h 322202"/>
                <a:gd name="connsiteX19" fmla="*/ 185514 w 322922"/>
                <a:gd name="connsiteY19" fmla="*/ 229695 h 322202"/>
                <a:gd name="connsiteX20" fmla="*/ 185514 w 322922"/>
                <a:gd name="connsiteY20" fmla="*/ 299873 h 322202"/>
                <a:gd name="connsiteX21" fmla="*/ 192051 w 322922"/>
                <a:gd name="connsiteY21" fmla="*/ 315666 h 322202"/>
                <a:gd name="connsiteX22" fmla="*/ 207844 w 322922"/>
                <a:gd name="connsiteY22" fmla="*/ 322203 h 322202"/>
                <a:gd name="connsiteX23" fmla="*/ 300592 w 322922"/>
                <a:gd name="connsiteY23" fmla="*/ 322203 h 322202"/>
                <a:gd name="connsiteX24" fmla="*/ 316385 w 322922"/>
                <a:gd name="connsiteY24" fmla="*/ 315666 h 322202"/>
                <a:gd name="connsiteX25" fmla="*/ 322922 w 322922"/>
                <a:gd name="connsiteY25" fmla="*/ 299873 h 322202"/>
                <a:gd name="connsiteX26" fmla="*/ 322922 w 322922"/>
                <a:gd name="connsiteY26" fmla="*/ 207365 h 322202"/>
                <a:gd name="connsiteX27" fmla="*/ 316385 w 322922"/>
                <a:gd name="connsiteY27" fmla="*/ 191572 h 322202"/>
                <a:gd name="connsiteX28" fmla="*/ 300590 w 322922"/>
                <a:gd name="connsiteY28" fmla="*/ 185035 h 322202"/>
                <a:gd name="connsiteX29" fmla="*/ 300590 w 322922"/>
                <a:gd name="connsiteY29" fmla="*/ 185035 h 322202"/>
                <a:gd name="connsiteX30" fmla="*/ 92743 w 322922"/>
                <a:gd name="connsiteY30" fmla="*/ 277543 h 322202"/>
                <a:gd name="connsiteX31" fmla="*/ 44657 w 322922"/>
                <a:gd name="connsiteY31" fmla="*/ 277543 h 322202"/>
                <a:gd name="connsiteX32" fmla="*/ 44657 w 322922"/>
                <a:gd name="connsiteY32" fmla="*/ 229698 h 322202"/>
                <a:gd name="connsiteX33" fmla="*/ 92743 w 322922"/>
                <a:gd name="connsiteY33" fmla="*/ 229698 h 322202"/>
                <a:gd name="connsiteX34" fmla="*/ 92743 w 322922"/>
                <a:gd name="connsiteY34" fmla="*/ 277543 h 322202"/>
                <a:gd name="connsiteX35" fmla="*/ 137403 w 322922"/>
                <a:gd name="connsiteY35" fmla="*/ 44660 h 322202"/>
                <a:gd name="connsiteX36" fmla="*/ 185509 w 322922"/>
                <a:gd name="connsiteY36" fmla="*/ 44660 h 322202"/>
                <a:gd name="connsiteX37" fmla="*/ 185509 w 322922"/>
                <a:gd name="connsiteY37" fmla="*/ 185035 h 322202"/>
                <a:gd name="connsiteX38" fmla="*/ 137403 w 322922"/>
                <a:gd name="connsiteY38" fmla="*/ 185035 h 322202"/>
                <a:gd name="connsiteX39" fmla="*/ 137403 w 322922"/>
                <a:gd name="connsiteY39" fmla="*/ 44660 h 322202"/>
                <a:gd name="connsiteX40" fmla="*/ 278257 w 322922"/>
                <a:gd name="connsiteY40" fmla="*/ 277543 h 322202"/>
                <a:gd name="connsiteX41" fmla="*/ 230172 w 322922"/>
                <a:gd name="connsiteY41" fmla="*/ 277543 h 322202"/>
                <a:gd name="connsiteX42" fmla="*/ 230172 w 322922"/>
                <a:gd name="connsiteY42" fmla="*/ 229698 h 322202"/>
                <a:gd name="connsiteX43" fmla="*/ 278257 w 322922"/>
                <a:gd name="connsiteY43" fmla="*/ 229698 h 322202"/>
                <a:gd name="connsiteX44" fmla="*/ 278257 w 322922"/>
                <a:gd name="connsiteY44" fmla="*/ 277543 h 32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2922" h="322202">
                  <a:moveTo>
                    <a:pt x="300590" y="185035"/>
                  </a:moveTo>
                  <a:lnTo>
                    <a:pt x="230174" y="185035"/>
                  </a:lnTo>
                  <a:lnTo>
                    <a:pt x="230174" y="22330"/>
                  </a:lnTo>
                  <a:cubicBezTo>
                    <a:pt x="230177" y="16405"/>
                    <a:pt x="227827" y="10724"/>
                    <a:pt x="223637" y="6537"/>
                  </a:cubicBezTo>
                  <a:cubicBezTo>
                    <a:pt x="219448" y="2347"/>
                    <a:pt x="213766" y="-3"/>
                    <a:pt x="207844" y="0"/>
                  </a:cubicBezTo>
                  <a:lnTo>
                    <a:pt x="115075" y="0"/>
                  </a:lnTo>
                  <a:cubicBezTo>
                    <a:pt x="109151" y="-3"/>
                    <a:pt x="103469" y="2347"/>
                    <a:pt x="99282" y="6537"/>
                  </a:cubicBezTo>
                  <a:cubicBezTo>
                    <a:pt x="95093" y="10727"/>
                    <a:pt x="92743" y="16408"/>
                    <a:pt x="92745" y="22330"/>
                  </a:cubicBezTo>
                  <a:lnTo>
                    <a:pt x="92745" y="185035"/>
                  </a:lnTo>
                  <a:lnTo>
                    <a:pt x="22330" y="185035"/>
                  </a:lnTo>
                  <a:cubicBezTo>
                    <a:pt x="16405" y="185033"/>
                    <a:pt x="10724" y="187383"/>
                    <a:pt x="6537" y="191572"/>
                  </a:cubicBezTo>
                  <a:cubicBezTo>
                    <a:pt x="2350" y="195762"/>
                    <a:pt x="-3" y="201443"/>
                    <a:pt x="0" y="207365"/>
                  </a:cubicBezTo>
                  <a:lnTo>
                    <a:pt x="0" y="299873"/>
                  </a:lnTo>
                  <a:cubicBezTo>
                    <a:pt x="-3" y="305797"/>
                    <a:pt x="2347" y="311479"/>
                    <a:pt x="6537" y="315666"/>
                  </a:cubicBezTo>
                  <a:cubicBezTo>
                    <a:pt x="10727" y="319853"/>
                    <a:pt x="16408" y="322205"/>
                    <a:pt x="22330" y="322203"/>
                  </a:cubicBezTo>
                  <a:lnTo>
                    <a:pt x="115078" y="322203"/>
                  </a:lnTo>
                  <a:cubicBezTo>
                    <a:pt x="121003" y="322205"/>
                    <a:pt x="126684" y="319855"/>
                    <a:pt x="130871" y="315666"/>
                  </a:cubicBezTo>
                  <a:cubicBezTo>
                    <a:pt x="135061" y="311476"/>
                    <a:pt x="137411" y="305795"/>
                    <a:pt x="137408" y="299873"/>
                  </a:cubicBezTo>
                  <a:lnTo>
                    <a:pt x="137408" y="229695"/>
                  </a:lnTo>
                  <a:lnTo>
                    <a:pt x="185514" y="229695"/>
                  </a:lnTo>
                  <a:lnTo>
                    <a:pt x="185514" y="299873"/>
                  </a:lnTo>
                  <a:cubicBezTo>
                    <a:pt x="185512" y="305797"/>
                    <a:pt x="187862" y="311479"/>
                    <a:pt x="192051" y="315666"/>
                  </a:cubicBezTo>
                  <a:cubicBezTo>
                    <a:pt x="196241" y="319855"/>
                    <a:pt x="201922" y="322205"/>
                    <a:pt x="207844" y="322203"/>
                  </a:cubicBezTo>
                  <a:lnTo>
                    <a:pt x="300592" y="322203"/>
                  </a:lnTo>
                  <a:cubicBezTo>
                    <a:pt x="306517" y="322205"/>
                    <a:pt x="312198" y="319855"/>
                    <a:pt x="316385" y="315666"/>
                  </a:cubicBezTo>
                  <a:cubicBezTo>
                    <a:pt x="320572" y="311476"/>
                    <a:pt x="322925" y="305795"/>
                    <a:pt x="322922" y="299873"/>
                  </a:cubicBezTo>
                  <a:lnTo>
                    <a:pt x="322922" y="207365"/>
                  </a:lnTo>
                  <a:cubicBezTo>
                    <a:pt x="322925" y="201441"/>
                    <a:pt x="320575" y="195759"/>
                    <a:pt x="316385" y="191572"/>
                  </a:cubicBezTo>
                  <a:cubicBezTo>
                    <a:pt x="312196" y="187385"/>
                    <a:pt x="306512" y="185033"/>
                    <a:pt x="300590" y="185035"/>
                  </a:cubicBezTo>
                  <a:lnTo>
                    <a:pt x="300590" y="185035"/>
                  </a:lnTo>
                  <a:close/>
                  <a:moveTo>
                    <a:pt x="92743" y="277543"/>
                  </a:moveTo>
                  <a:lnTo>
                    <a:pt x="44657" y="277543"/>
                  </a:lnTo>
                  <a:lnTo>
                    <a:pt x="44657" y="229698"/>
                  </a:lnTo>
                  <a:lnTo>
                    <a:pt x="92743" y="229698"/>
                  </a:lnTo>
                  <a:lnTo>
                    <a:pt x="92743" y="277543"/>
                  </a:lnTo>
                  <a:close/>
                  <a:moveTo>
                    <a:pt x="137403" y="44660"/>
                  </a:moveTo>
                  <a:lnTo>
                    <a:pt x="185509" y="44660"/>
                  </a:lnTo>
                  <a:lnTo>
                    <a:pt x="185509" y="185035"/>
                  </a:lnTo>
                  <a:lnTo>
                    <a:pt x="137403" y="185035"/>
                  </a:lnTo>
                  <a:lnTo>
                    <a:pt x="137403" y="44660"/>
                  </a:lnTo>
                  <a:close/>
                  <a:moveTo>
                    <a:pt x="278257" y="277543"/>
                  </a:moveTo>
                  <a:lnTo>
                    <a:pt x="230172" y="277543"/>
                  </a:lnTo>
                  <a:lnTo>
                    <a:pt x="230172" y="229698"/>
                  </a:lnTo>
                  <a:lnTo>
                    <a:pt x="278257" y="229698"/>
                  </a:lnTo>
                  <a:lnTo>
                    <a:pt x="278257" y="277543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634" name="vie-1">
            <a:extLst>
              <a:ext uri="{FF2B5EF4-FFF2-40B4-BE49-F238E27FC236}">
                <a16:creationId xmlns:a16="http://schemas.microsoft.com/office/drawing/2014/main" id="{E18B905F-4E18-42FA-81B7-1FC978F3F405}"/>
              </a:ext>
            </a:extLst>
          </p:cNvPr>
          <p:cNvSpPr/>
          <p:nvPr/>
        </p:nvSpPr>
        <p:spPr>
          <a:xfrm>
            <a:off x="8767129" y="236866"/>
            <a:ext cx="544262" cy="583139"/>
          </a:xfrm>
          <a:custGeom>
            <a:avLst/>
            <a:gdLst>
              <a:gd name="connsiteX0" fmla="*/ 253861 w 544262"/>
              <a:gd name="connsiteY0" fmla="*/ 0 h 583139"/>
              <a:gd name="connsiteX1" fmla="*/ 294237 w 544262"/>
              <a:gd name="connsiteY1" fmla="*/ 0 h 583139"/>
              <a:gd name="connsiteX2" fmla="*/ 301111 w 544262"/>
              <a:gd name="connsiteY2" fmla="*/ 2845 h 583139"/>
              <a:gd name="connsiteX3" fmla="*/ 303956 w 544262"/>
              <a:gd name="connsiteY3" fmla="*/ 9719 h 583139"/>
              <a:gd name="connsiteX4" fmla="*/ 303956 w 544262"/>
              <a:gd name="connsiteY4" fmla="*/ 120795 h 583139"/>
              <a:gd name="connsiteX5" fmla="*/ 332685 w 544262"/>
              <a:gd name="connsiteY5" fmla="*/ 120795 h 583139"/>
              <a:gd name="connsiteX6" fmla="*/ 339559 w 544262"/>
              <a:gd name="connsiteY6" fmla="*/ 123640 h 583139"/>
              <a:gd name="connsiteX7" fmla="*/ 342404 w 544262"/>
              <a:gd name="connsiteY7" fmla="*/ 130514 h 583139"/>
              <a:gd name="connsiteX8" fmla="*/ 342404 w 544262"/>
              <a:gd name="connsiteY8" fmla="*/ 362383 h 583139"/>
              <a:gd name="connsiteX9" fmla="*/ 363342 w 544262"/>
              <a:gd name="connsiteY9" fmla="*/ 362383 h 583139"/>
              <a:gd name="connsiteX10" fmla="*/ 363342 w 544262"/>
              <a:gd name="connsiteY10" fmla="*/ 251308 h 583139"/>
              <a:gd name="connsiteX11" fmla="*/ 366187 w 544262"/>
              <a:gd name="connsiteY11" fmla="*/ 244434 h 583139"/>
              <a:gd name="connsiteX12" fmla="*/ 373061 w 544262"/>
              <a:gd name="connsiteY12" fmla="*/ 241589 h 583139"/>
              <a:gd name="connsiteX13" fmla="*/ 413427 w 544262"/>
              <a:gd name="connsiteY13" fmla="*/ 241589 h 583139"/>
              <a:gd name="connsiteX14" fmla="*/ 420301 w 544262"/>
              <a:gd name="connsiteY14" fmla="*/ 244434 h 583139"/>
              <a:gd name="connsiteX15" fmla="*/ 423146 w 544262"/>
              <a:gd name="connsiteY15" fmla="*/ 251308 h 583139"/>
              <a:gd name="connsiteX16" fmla="*/ 423146 w 544262"/>
              <a:gd name="connsiteY16" fmla="*/ 402645 h 583139"/>
              <a:gd name="connsiteX17" fmla="*/ 453803 w 544262"/>
              <a:gd name="connsiteY17" fmla="*/ 402645 h 583139"/>
              <a:gd name="connsiteX18" fmla="*/ 460677 w 544262"/>
              <a:gd name="connsiteY18" fmla="*/ 405490 h 583139"/>
              <a:gd name="connsiteX19" fmla="*/ 463522 w 544262"/>
              <a:gd name="connsiteY19" fmla="*/ 412364 h 583139"/>
              <a:gd name="connsiteX20" fmla="*/ 463522 w 544262"/>
              <a:gd name="connsiteY20" fmla="*/ 442907 h 583139"/>
              <a:gd name="connsiteX21" fmla="*/ 484450 w 544262"/>
              <a:gd name="connsiteY21" fmla="*/ 442907 h 583139"/>
              <a:gd name="connsiteX22" fmla="*/ 484450 w 544262"/>
              <a:gd name="connsiteY22" fmla="*/ 331831 h 583139"/>
              <a:gd name="connsiteX23" fmla="*/ 487295 w 544262"/>
              <a:gd name="connsiteY23" fmla="*/ 324958 h 583139"/>
              <a:gd name="connsiteX24" fmla="*/ 494168 w 544262"/>
              <a:gd name="connsiteY24" fmla="*/ 322112 h 583139"/>
              <a:gd name="connsiteX25" fmla="*/ 534544 w 544262"/>
              <a:gd name="connsiteY25" fmla="*/ 322112 h 583139"/>
              <a:gd name="connsiteX26" fmla="*/ 541417 w 544262"/>
              <a:gd name="connsiteY26" fmla="*/ 324958 h 583139"/>
              <a:gd name="connsiteX27" fmla="*/ 544262 w 544262"/>
              <a:gd name="connsiteY27" fmla="*/ 331831 h 583139"/>
              <a:gd name="connsiteX28" fmla="*/ 544262 w 544262"/>
              <a:gd name="connsiteY28" fmla="*/ 492888 h 583139"/>
              <a:gd name="connsiteX29" fmla="*/ 541417 w 544262"/>
              <a:gd name="connsiteY29" fmla="*/ 499762 h 583139"/>
              <a:gd name="connsiteX30" fmla="*/ 534544 w 544262"/>
              <a:gd name="connsiteY30" fmla="*/ 502607 h 583139"/>
              <a:gd name="connsiteX31" fmla="*/ 463517 w 544262"/>
              <a:gd name="connsiteY31" fmla="*/ 502607 h 583139"/>
              <a:gd name="connsiteX32" fmla="*/ 463517 w 544262"/>
              <a:gd name="connsiteY32" fmla="*/ 533159 h 583139"/>
              <a:gd name="connsiteX33" fmla="*/ 460672 w 544262"/>
              <a:gd name="connsiteY33" fmla="*/ 540032 h 583139"/>
              <a:gd name="connsiteX34" fmla="*/ 453798 w 544262"/>
              <a:gd name="connsiteY34" fmla="*/ 542878 h 583139"/>
              <a:gd name="connsiteX35" fmla="*/ 382776 w 544262"/>
              <a:gd name="connsiteY35" fmla="*/ 542878 h 583139"/>
              <a:gd name="connsiteX36" fmla="*/ 382776 w 544262"/>
              <a:gd name="connsiteY36" fmla="*/ 573420 h 583139"/>
              <a:gd name="connsiteX37" fmla="*/ 379931 w 544262"/>
              <a:gd name="connsiteY37" fmla="*/ 580294 h 583139"/>
              <a:gd name="connsiteX38" fmla="*/ 373058 w 544262"/>
              <a:gd name="connsiteY38" fmla="*/ 583139 h 583139"/>
              <a:gd name="connsiteX39" fmla="*/ 332682 w 544262"/>
              <a:gd name="connsiteY39" fmla="*/ 583139 h 583139"/>
              <a:gd name="connsiteX40" fmla="*/ 325808 w 544262"/>
              <a:gd name="connsiteY40" fmla="*/ 580294 h 583139"/>
              <a:gd name="connsiteX41" fmla="*/ 322963 w 544262"/>
              <a:gd name="connsiteY41" fmla="*/ 573420 h 583139"/>
              <a:gd name="connsiteX42" fmla="*/ 322963 w 544262"/>
              <a:gd name="connsiteY42" fmla="*/ 542878 h 583139"/>
              <a:gd name="connsiteX43" fmla="*/ 302035 w 544262"/>
              <a:gd name="connsiteY43" fmla="*/ 542878 h 583139"/>
              <a:gd name="connsiteX44" fmla="*/ 302035 w 544262"/>
              <a:gd name="connsiteY44" fmla="*/ 573420 h 583139"/>
              <a:gd name="connsiteX45" fmla="*/ 299190 w 544262"/>
              <a:gd name="connsiteY45" fmla="*/ 580294 h 583139"/>
              <a:gd name="connsiteX46" fmla="*/ 292317 w 544262"/>
              <a:gd name="connsiteY46" fmla="*/ 583139 h 583139"/>
              <a:gd name="connsiteX47" fmla="*/ 251941 w 544262"/>
              <a:gd name="connsiteY47" fmla="*/ 583139 h 583139"/>
              <a:gd name="connsiteX48" fmla="*/ 245068 w 544262"/>
              <a:gd name="connsiteY48" fmla="*/ 580294 h 583139"/>
              <a:gd name="connsiteX49" fmla="*/ 242223 w 544262"/>
              <a:gd name="connsiteY49" fmla="*/ 573420 h 583139"/>
              <a:gd name="connsiteX50" fmla="*/ 242223 w 544262"/>
              <a:gd name="connsiteY50" fmla="*/ 542878 h 583139"/>
              <a:gd name="connsiteX51" fmla="*/ 221294 w 544262"/>
              <a:gd name="connsiteY51" fmla="*/ 542878 h 583139"/>
              <a:gd name="connsiteX52" fmla="*/ 221294 w 544262"/>
              <a:gd name="connsiteY52" fmla="*/ 573419 h 583139"/>
              <a:gd name="connsiteX53" fmla="*/ 218449 w 544262"/>
              <a:gd name="connsiteY53" fmla="*/ 580293 h 583139"/>
              <a:gd name="connsiteX54" fmla="*/ 211576 w 544262"/>
              <a:gd name="connsiteY54" fmla="*/ 583138 h 583139"/>
              <a:gd name="connsiteX55" fmla="*/ 171201 w 544262"/>
              <a:gd name="connsiteY55" fmla="*/ 583138 h 583139"/>
              <a:gd name="connsiteX56" fmla="*/ 164327 w 544262"/>
              <a:gd name="connsiteY56" fmla="*/ 580293 h 583139"/>
              <a:gd name="connsiteX57" fmla="*/ 161482 w 544262"/>
              <a:gd name="connsiteY57" fmla="*/ 573419 h 583139"/>
              <a:gd name="connsiteX58" fmla="*/ 161482 w 544262"/>
              <a:gd name="connsiteY58" fmla="*/ 542876 h 583139"/>
              <a:gd name="connsiteX59" fmla="*/ 90459 w 544262"/>
              <a:gd name="connsiteY59" fmla="*/ 542876 h 583139"/>
              <a:gd name="connsiteX60" fmla="*/ 83586 w 544262"/>
              <a:gd name="connsiteY60" fmla="*/ 540031 h 583139"/>
              <a:gd name="connsiteX61" fmla="*/ 80741 w 544262"/>
              <a:gd name="connsiteY61" fmla="*/ 533158 h 583139"/>
              <a:gd name="connsiteX62" fmla="*/ 80741 w 544262"/>
              <a:gd name="connsiteY62" fmla="*/ 502606 h 583139"/>
              <a:gd name="connsiteX63" fmla="*/ 9719 w 544262"/>
              <a:gd name="connsiteY63" fmla="*/ 502606 h 583139"/>
              <a:gd name="connsiteX64" fmla="*/ 2845 w 544262"/>
              <a:gd name="connsiteY64" fmla="*/ 499760 h 583139"/>
              <a:gd name="connsiteX65" fmla="*/ 0 w 544262"/>
              <a:gd name="connsiteY65" fmla="*/ 492887 h 583139"/>
              <a:gd name="connsiteX66" fmla="*/ 0 w 544262"/>
              <a:gd name="connsiteY66" fmla="*/ 331831 h 583139"/>
              <a:gd name="connsiteX67" fmla="*/ 2845 w 544262"/>
              <a:gd name="connsiteY67" fmla="*/ 324958 h 583139"/>
              <a:gd name="connsiteX68" fmla="*/ 9719 w 544262"/>
              <a:gd name="connsiteY68" fmla="*/ 322112 h 583139"/>
              <a:gd name="connsiteX69" fmla="*/ 50094 w 544262"/>
              <a:gd name="connsiteY69" fmla="*/ 322112 h 583139"/>
              <a:gd name="connsiteX70" fmla="*/ 56968 w 544262"/>
              <a:gd name="connsiteY70" fmla="*/ 324958 h 583139"/>
              <a:gd name="connsiteX71" fmla="*/ 59813 w 544262"/>
              <a:gd name="connsiteY71" fmla="*/ 331831 h 583139"/>
              <a:gd name="connsiteX72" fmla="*/ 59813 w 544262"/>
              <a:gd name="connsiteY72" fmla="*/ 442907 h 583139"/>
              <a:gd name="connsiteX73" fmla="*/ 80742 w 544262"/>
              <a:gd name="connsiteY73" fmla="*/ 442907 h 583139"/>
              <a:gd name="connsiteX74" fmla="*/ 80742 w 544262"/>
              <a:gd name="connsiteY74" fmla="*/ 412364 h 583139"/>
              <a:gd name="connsiteX75" fmla="*/ 83587 w 544262"/>
              <a:gd name="connsiteY75" fmla="*/ 405490 h 583139"/>
              <a:gd name="connsiteX76" fmla="*/ 90461 w 544262"/>
              <a:gd name="connsiteY76" fmla="*/ 402645 h 583139"/>
              <a:gd name="connsiteX77" fmla="*/ 121118 w 544262"/>
              <a:gd name="connsiteY77" fmla="*/ 402645 h 583139"/>
              <a:gd name="connsiteX78" fmla="*/ 121118 w 544262"/>
              <a:gd name="connsiteY78" fmla="*/ 251308 h 583139"/>
              <a:gd name="connsiteX79" fmla="*/ 123964 w 544262"/>
              <a:gd name="connsiteY79" fmla="*/ 244434 h 583139"/>
              <a:gd name="connsiteX80" fmla="*/ 130837 w 544262"/>
              <a:gd name="connsiteY80" fmla="*/ 241589 h 583139"/>
              <a:gd name="connsiteX81" fmla="*/ 171204 w 544262"/>
              <a:gd name="connsiteY81" fmla="*/ 241589 h 583139"/>
              <a:gd name="connsiteX82" fmla="*/ 178077 w 544262"/>
              <a:gd name="connsiteY82" fmla="*/ 244434 h 583139"/>
              <a:gd name="connsiteX83" fmla="*/ 180922 w 544262"/>
              <a:gd name="connsiteY83" fmla="*/ 251308 h 583139"/>
              <a:gd name="connsiteX84" fmla="*/ 180922 w 544262"/>
              <a:gd name="connsiteY84" fmla="*/ 362382 h 583139"/>
              <a:gd name="connsiteX85" fmla="*/ 201860 w 544262"/>
              <a:gd name="connsiteY85" fmla="*/ 362382 h 583139"/>
              <a:gd name="connsiteX86" fmla="*/ 201860 w 544262"/>
              <a:gd name="connsiteY86" fmla="*/ 130513 h 583139"/>
              <a:gd name="connsiteX87" fmla="*/ 204705 w 544262"/>
              <a:gd name="connsiteY87" fmla="*/ 123639 h 583139"/>
              <a:gd name="connsiteX88" fmla="*/ 211578 w 544262"/>
              <a:gd name="connsiteY88" fmla="*/ 120794 h 583139"/>
              <a:gd name="connsiteX89" fmla="*/ 244143 w 544262"/>
              <a:gd name="connsiteY89" fmla="*/ 120794 h 583139"/>
              <a:gd name="connsiteX90" fmla="*/ 244143 w 544262"/>
              <a:gd name="connsiteY90" fmla="*/ 9719 h 583139"/>
              <a:gd name="connsiteX91" fmla="*/ 246988 w 544262"/>
              <a:gd name="connsiteY91" fmla="*/ 2845 h 583139"/>
              <a:gd name="connsiteX92" fmla="*/ 253861 w 544262"/>
              <a:gd name="connsiteY92" fmla="*/ 0 h 583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44262" h="583139">
                <a:moveTo>
                  <a:pt x="253861" y="0"/>
                </a:moveTo>
                <a:lnTo>
                  <a:pt x="294237" y="0"/>
                </a:lnTo>
                <a:cubicBezTo>
                  <a:pt x="296814" y="-1"/>
                  <a:pt x="299287" y="1021"/>
                  <a:pt x="301111" y="2845"/>
                </a:cubicBezTo>
                <a:cubicBezTo>
                  <a:pt x="302934" y="4667"/>
                  <a:pt x="303957" y="7140"/>
                  <a:pt x="303956" y="9719"/>
                </a:cubicBezTo>
                <a:lnTo>
                  <a:pt x="303956" y="120795"/>
                </a:lnTo>
                <a:lnTo>
                  <a:pt x="332685" y="120795"/>
                </a:lnTo>
                <a:cubicBezTo>
                  <a:pt x="335263" y="120794"/>
                  <a:pt x="337735" y="121817"/>
                  <a:pt x="339559" y="123640"/>
                </a:cubicBezTo>
                <a:cubicBezTo>
                  <a:pt x="341383" y="125462"/>
                  <a:pt x="342405" y="127935"/>
                  <a:pt x="342404" y="130514"/>
                </a:cubicBezTo>
                <a:lnTo>
                  <a:pt x="342404" y="362383"/>
                </a:lnTo>
                <a:lnTo>
                  <a:pt x="363342" y="362383"/>
                </a:lnTo>
                <a:lnTo>
                  <a:pt x="363342" y="251308"/>
                </a:lnTo>
                <a:cubicBezTo>
                  <a:pt x="363341" y="248730"/>
                  <a:pt x="364364" y="246258"/>
                  <a:pt x="366187" y="244434"/>
                </a:cubicBezTo>
                <a:cubicBezTo>
                  <a:pt x="368010" y="242611"/>
                  <a:pt x="370482" y="241588"/>
                  <a:pt x="373061" y="241589"/>
                </a:cubicBezTo>
                <a:lnTo>
                  <a:pt x="413427" y="241589"/>
                </a:lnTo>
                <a:cubicBezTo>
                  <a:pt x="416005" y="241588"/>
                  <a:pt x="418477" y="242612"/>
                  <a:pt x="420301" y="244434"/>
                </a:cubicBezTo>
                <a:cubicBezTo>
                  <a:pt x="422124" y="246257"/>
                  <a:pt x="423147" y="248729"/>
                  <a:pt x="423146" y="251308"/>
                </a:cubicBezTo>
                <a:lnTo>
                  <a:pt x="423146" y="402645"/>
                </a:lnTo>
                <a:lnTo>
                  <a:pt x="453803" y="402645"/>
                </a:lnTo>
                <a:cubicBezTo>
                  <a:pt x="456381" y="402644"/>
                  <a:pt x="458853" y="403667"/>
                  <a:pt x="460677" y="405490"/>
                </a:cubicBezTo>
                <a:cubicBezTo>
                  <a:pt x="462500" y="407313"/>
                  <a:pt x="463523" y="409785"/>
                  <a:pt x="463522" y="412364"/>
                </a:cubicBezTo>
                <a:lnTo>
                  <a:pt x="463522" y="442907"/>
                </a:lnTo>
                <a:lnTo>
                  <a:pt x="484450" y="442907"/>
                </a:lnTo>
                <a:lnTo>
                  <a:pt x="484450" y="331831"/>
                </a:lnTo>
                <a:cubicBezTo>
                  <a:pt x="484448" y="329254"/>
                  <a:pt x="485472" y="326781"/>
                  <a:pt x="487295" y="324958"/>
                </a:cubicBezTo>
                <a:cubicBezTo>
                  <a:pt x="489117" y="323134"/>
                  <a:pt x="491589" y="322111"/>
                  <a:pt x="494168" y="322112"/>
                </a:cubicBezTo>
                <a:lnTo>
                  <a:pt x="534544" y="322112"/>
                </a:lnTo>
                <a:cubicBezTo>
                  <a:pt x="537123" y="322110"/>
                  <a:pt x="539595" y="323134"/>
                  <a:pt x="541417" y="324958"/>
                </a:cubicBezTo>
                <a:cubicBezTo>
                  <a:pt x="543241" y="326780"/>
                  <a:pt x="544264" y="329253"/>
                  <a:pt x="544262" y="331831"/>
                </a:cubicBezTo>
                <a:lnTo>
                  <a:pt x="544262" y="492888"/>
                </a:lnTo>
                <a:cubicBezTo>
                  <a:pt x="544264" y="495466"/>
                  <a:pt x="543241" y="497938"/>
                  <a:pt x="541417" y="499762"/>
                </a:cubicBezTo>
                <a:cubicBezTo>
                  <a:pt x="539595" y="501585"/>
                  <a:pt x="537123" y="502608"/>
                  <a:pt x="534544" y="502607"/>
                </a:cubicBezTo>
                <a:lnTo>
                  <a:pt x="463517" y="502607"/>
                </a:lnTo>
                <a:lnTo>
                  <a:pt x="463517" y="533159"/>
                </a:lnTo>
                <a:cubicBezTo>
                  <a:pt x="463518" y="535736"/>
                  <a:pt x="462495" y="538209"/>
                  <a:pt x="460672" y="540032"/>
                </a:cubicBezTo>
                <a:cubicBezTo>
                  <a:pt x="458850" y="541856"/>
                  <a:pt x="456377" y="542878"/>
                  <a:pt x="453798" y="542878"/>
                </a:cubicBezTo>
                <a:lnTo>
                  <a:pt x="382776" y="542878"/>
                </a:lnTo>
                <a:lnTo>
                  <a:pt x="382776" y="573420"/>
                </a:lnTo>
                <a:cubicBezTo>
                  <a:pt x="382777" y="575998"/>
                  <a:pt x="381755" y="578470"/>
                  <a:pt x="379931" y="580294"/>
                </a:cubicBezTo>
                <a:cubicBezTo>
                  <a:pt x="378109" y="582118"/>
                  <a:pt x="375636" y="583140"/>
                  <a:pt x="373058" y="583139"/>
                </a:cubicBezTo>
                <a:lnTo>
                  <a:pt x="332682" y="583139"/>
                </a:lnTo>
                <a:cubicBezTo>
                  <a:pt x="330105" y="583140"/>
                  <a:pt x="327632" y="582118"/>
                  <a:pt x="325808" y="580294"/>
                </a:cubicBezTo>
                <a:cubicBezTo>
                  <a:pt x="323985" y="578472"/>
                  <a:pt x="322963" y="575999"/>
                  <a:pt x="322963" y="573420"/>
                </a:cubicBezTo>
                <a:lnTo>
                  <a:pt x="322963" y="542878"/>
                </a:lnTo>
                <a:lnTo>
                  <a:pt x="302035" y="542878"/>
                </a:lnTo>
                <a:lnTo>
                  <a:pt x="302035" y="573420"/>
                </a:lnTo>
                <a:cubicBezTo>
                  <a:pt x="302036" y="575998"/>
                  <a:pt x="301014" y="578470"/>
                  <a:pt x="299190" y="580294"/>
                </a:cubicBezTo>
                <a:cubicBezTo>
                  <a:pt x="297368" y="582118"/>
                  <a:pt x="294895" y="583140"/>
                  <a:pt x="292317" y="583139"/>
                </a:cubicBezTo>
                <a:lnTo>
                  <a:pt x="251941" y="583139"/>
                </a:lnTo>
                <a:cubicBezTo>
                  <a:pt x="249364" y="583140"/>
                  <a:pt x="246891" y="582118"/>
                  <a:pt x="245068" y="580294"/>
                </a:cubicBezTo>
                <a:cubicBezTo>
                  <a:pt x="243244" y="578472"/>
                  <a:pt x="242221" y="575999"/>
                  <a:pt x="242223" y="573420"/>
                </a:cubicBezTo>
                <a:lnTo>
                  <a:pt x="242223" y="542878"/>
                </a:lnTo>
                <a:lnTo>
                  <a:pt x="221294" y="542878"/>
                </a:lnTo>
                <a:lnTo>
                  <a:pt x="221294" y="573419"/>
                </a:lnTo>
                <a:cubicBezTo>
                  <a:pt x="221296" y="575997"/>
                  <a:pt x="220273" y="578470"/>
                  <a:pt x="218449" y="580293"/>
                </a:cubicBezTo>
                <a:cubicBezTo>
                  <a:pt x="216627" y="582116"/>
                  <a:pt x="214154" y="583139"/>
                  <a:pt x="211576" y="583138"/>
                </a:cubicBezTo>
                <a:lnTo>
                  <a:pt x="171201" y="583138"/>
                </a:lnTo>
                <a:cubicBezTo>
                  <a:pt x="168623" y="583139"/>
                  <a:pt x="166150" y="582116"/>
                  <a:pt x="164327" y="580293"/>
                </a:cubicBezTo>
                <a:cubicBezTo>
                  <a:pt x="162503" y="578470"/>
                  <a:pt x="161481" y="575998"/>
                  <a:pt x="161482" y="573419"/>
                </a:cubicBezTo>
                <a:lnTo>
                  <a:pt x="161482" y="542876"/>
                </a:lnTo>
                <a:lnTo>
                  <a:pt x="90459" y="542876"/>
                </a:lnTo>
                <a:cubicBezTo>
                  <a:pt x="87882" y="542878"/>
                  <a:pt x="85409" y="541855"/>
                  <a:pt x="83586" y="540031"/>
                </a:cubicBezTo>
                <a:cubicBezTo>
                  <a:pt x="81763" y="538209"/>
                  <a:pt x="80740" y="535736"/>
                  <a:pt x="80741" y="533158"/>
                </a:cubicBezTo>
                <a:lnTo>
                  <a:pt x="80741" y="502606"/>
                </a:lnTo>
                <a:lnTo>
                  <a:pt x="9719" y="502606"/>
                </a:lnTo>
                <a:cubicBezTo>
                  <a:pt x="7141" y="502607"/>
                  <a:pt x="4669" y="501584"/>
                  <a:pt x="2845" y="499760"/>
                </a:cubicBezTo>
                <a:cubicBezTo>
                  <a:pt x="1021" y="497938"/>
                  <a:pt x="-1" y="495466"/>
                  <a:pt x="0" y="492887"/>
                </a:cubicBezTo>
                <a:lnTo>
                  <a:pt x="0" y="331831"/>
                </a:lnTo>
                <a:cubicBezTo>
                  <a:pt x="-1" y="329254"/>
                  <a:pt x="1023" y="326781"/>
                  <a:pt x="2845" y="324958"/>
                </a:cubicBezTo>
                <a:cubicBezTo>
                  <a:pt x="4667" y="323134"/>
                  <a:pt x="7140" y="322111"/>
                  <a:pt x="9719" y="322112"/>
                </a:cubicBezTo>
                <a:lnTo>
                  <a:pt x="50094" y="322112"/>
                </a:lnTo>
                <a:cubicBezTo>
                  <a:pt x="52672" y="322111"/>
                  <a:pt x="55144" y="323134"/>
                  <a:pt x="56968" y="324958"/>
                </a:cubicBezTo>
                <a:cubicBezTo>
                  <a:pt x="58791" y="326780"/>
                  <a:pt x="59814" y="329253"/>
                  <a:pt x="59813" y="331831"/>
                </a:cubicBezTo>
                <a:lnTo>
                  <a:pt x="59813" y="442907"/>
                </a:lnTo>
                <a:lnTo>
                  <a:pt x="80742" y="442907"/>
                </a:lnTo>
                <a:lnTo>
                  <a:pt x="80742" y="412364"/>
                </a:lnTo>
                <a:cubicBezTo>
                  <a:pt x="80741" y="409786"/>
                  <a:pt x="81764" y="407313"/>
                  <a:pt x="83587" y="405490"/>
                </a:cubicBezTo>
                <a:cubicBezTo>
                  <a:pt x="85409" y="403667"/>
                  <a:pt x="87882" y="402644"/>
                  <a:pt x="90461" y="402645"/>
                </a:cubicBezTo>
                <a:lnTo>
                  <a:pt x="121118" y="402645"/>
                </a:lnTo>
                <a:lnTo>
                  <a:pt x="121118" y="251308"/>
                </a:lnTo>
                <a:cubicBezTo>
                  <a:pt x="121118" y="248730"/>
                  <a:pt x="122140" y="246258"/>
                  <a:pt x="123964" y="244434"/>
                </a:cubicBezTo>
                <a:cubicBezTo>
                  <a:pt x="125786" y="242611"/>
                  <a:pt x="128259" y="241588"/>
                  <a:pt x="130837" y="241589"/>
                </a:cubicBezTo>
                <a:lnTo>
                  <a:pt x="171204" y="241589"/>
                </a:lnTo>
                <a:cubicBezTo>
                  <a:pt x="173781" y="241588"/>
                  <a:pt x="176254" y="242611"/>
                  <a:pt x="178077" y="244434"/>
                </a:cubicBezTo>
                <a:cubicBezTo>
                  <a:pt x="179901" y="246257"/>
                  <a:pt x="180923" y="248729"/>
                  <a:pt x="180922" y="251308"/>
                </a:cubicBezTo>
                <a:lnTo>
                  <a:pt x="180922" y="362382"/>
                </a:lnTo>
                <a:lnTo>
                  <a:pt x="201860" y="362382"/>
                </a:lnTo>
                <a:lnTo>
                  <a:pt x="201860" y="130513"/>
                </a:lnTo>
                <a:cubicBezTo>
                  <a:pt x="201858" y="127935"/>
                  <a:pt x="202881" y="125462"/>
                  <a:pt x="204705" y="123639"/>
                </a:cubicBezTo>
                <a:cubicBezTo>
                  <a:pt x="206527" y="121816"/>
                  <a:pt x="209000" y="120793"/>
                  <a:pt x="211578" y="120794"/>
                </a:cubicBezTo>
                <a:lnTo>
                  <a:pt x="244143" y="120794"/>
                </a:lnTo>
                <a:lnTo>
                  <a:pt x="244143" y="9719"/>
                </a:lnTo>
                <a:cubicBezTo>
                  <a:pt x="244142" y="7141"/>
                  <a:pt x="245164" y="4669"/>
                  <a:pt x="246988" y="2845"/>
                </a:cubicBezTo>
                <a:cubicBezTo>
                  <a:pt x="248810" y="1021"/>
                  <a:pt x="251283" y="-1"/>
                  <a:pt x="253861" y="0"/>
                </a:cubicBezTo>
                <a:close/>
              </a:path>
            </a:pathLst>
          </a:custGeom>
          <a:solidFill>
            <a:srgbClr val="002060">
              <a:alpha val="72000"/>
            </a:srgbClr>
          </a:solidFill>
          <a:ln w="2604" cap="flat">
            <a:solidFill>
              <a:srgbClr val="002060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fr-FR"/>
          </a:p>
        </p:txBody>
      </p:sp>
      <p:grpSp>
        <p:nvGrpSpPr>
          <p:cNvPr id="659" name="vie">
            <a:extLst>
              <a:ext uri="{FF2B5EF4-FFF2-40B4-BE49-F238E27FC236}">
                <a16:creationId xmlns:a16="http://schemas.microsoft.com/office/drawing/2014/main" id="{115C3DF2-5CA3-45D9-AB7F-3D9492CC1A3A}"/>
              </a:ext>
            </a:extLst>
          </p:cNvPr>
          <p:cNvGrpSpPr/>
          <p:nvPr/>
        </p:nvGrpSpPr>
        <p:grpSpPr>
          <a:xfrm>
            <a:off x="9487281" y="236866"/>
            <a:ext cx="544262" cy="583139"/>
            <a:chOff x="5756062" y="5523095"/>
            <a:chExt cx="679876" cy="728440"/>
          </a:xfrm>
        </p:grpSpPr>
        <p:sp>
          <p:nvSpPr>
            <p:cNvPr id="661" name="Forme libre : forme 660">
              <a:extLst>
                <a:ext uri="{FF2B5EF4-FFF2-40B4-BE49-F238E27FC236}">
                  <a16:creationId xmlns:a16="http://schemas.microsoft.com/office/drawing/2014/main" id="{2DFFE6C5-ADD8-4412-AF1B-5193E93CEE00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113 h 1295190"/>
                <a:gd name="connsiteX1" fmla="*/ 1205865 w 1205864"/>
                <a:gd name="connsiteY1" fmla="*/ 1110155 h 1295190"/>
                <a:gd name="connsiteX2" fmla="*/ 1020340 w 1205864"/>
                <a:gd name="connsiteY2" fmla="*/ 1110155 h 1295190"/>
                <a:gd name="connsiteX3" fmla="*/ 1020340 w 1205864"/>
                <a:gd name="connsiteY3" fmla="*/ 1202672 h 1295190"/>
                <a:gd name="connsiteX4" fmla="*/ 834839 w 1205864"/>
                <a:gd name="connsiteY4" fmla="*/ 1202672 h 1295190"/>
                <a:gd name="connsiteX5" fmla="*/ 834839 w 1205864"/>
                <a:gd name="connsiteY5" fmla="*/ 1295190 h 1295190"/>
                <a:gd name="connsiteX6" fmla="*/ 742075 w 1205864"/>
                <a:gd name="connsiteY6" fmla="*/ 1295190 h 1295190"/>
                <a:gd name="connsiteX7" fmla="*/ 742075 w 1205864"/>
                <a:gd name="connsiteY7" fmla="*/ 1202672 h 1295190"/>
                <a:gd name="connsiteX8" fmla="*/ 649314 w 1205864"/>
                <a:gd name="connsiteY8" fmla="*/ 1202672 h 1295190"/>
                <a:gd name="connsiteX9" fmla="*/ 649314 w 1205864"/>
                <a:gd name="connsiteY9" fmla="*/ 1295190 h 1295190"/>
                <a:gd name="connsiteX10" fmla="*/ 556551 w 1205864"/>
                <a:gd name="connsiteY10" fmla="*/ 1295190 h 1295190"/>
                <a:gd name="connsiteX11" fmla="*/ 556551 w 1205864"/>
                <a:gd name="connsiteY11" fmla="*/ 1202672 h 1295190"/>
                <a:gd name="connsiteX12" fmla="*/ 463790 w 1205864"/>
                <a:gd name="connsiteY12" fmla="*/ 1202672 h 1295190"/>
                <a:gd name="connsiteX13" fmla="*/ 463790 w 1205864"/>
                <a:gd name="connsiteY13" fmla="*/ 1295190 h 1295190"/>
                <a:gd name="connsiteX14" fmla="*/ 371026 w 1205864"/>
                <a:gd name="connsiteY14" fmla="*/ 1295190 h 1295190"/>
                <a:gd name="connsiteX15" fmla="*/ 371026 w 1205864"/>
                <a:gd name="connsiteY15" fmla="*/ 1202672 h 1295190"/>
                <a:gd name="connsiteX16" fmla="*/ 185525 w 1205864"/>
                <a:gd name="connsiteY16" fmla="*/ 1202672 h 1295190"/>
                <a:gd name="connsiteX17" fmla="*/ 185525 w 1205864"/>
                <a:gd name="connsiteY17" fmla="*/ 1110155 h 1295190"/>
                <a:gd name="connsiteX18" fmla="*/ 0 w 1205864"/>
                <a:gd name="connsiteY18" fmla="*/ 1110155 h 1295190"/>
                <a:gd name="connsiteX19" fmla="*/ 0 w 1205864"/>
                <a:gd name="connsiteY19" fmla="*/ 740113 h 1295190"/>
                <a:gd name="connsiteX20" fmla="*/ 92761 w 1205864"/>
                <a:gd name="connsiteY20" fmla="*/ 740113 h 1295190"/>
                <a:gd name="connsiteX21" fmla="*/ 92761 w 1205864"/>
                <a:gd name="connsiteY21" fmla="*/ 1017640 h 1295190"/>
                <a:gd name="connsiteX22" fmla="*/ 185525 w 1205864"/>
                <a:gd name="connsiteY22" fmla="*/ 1017640 h 1295190"/>
                <a:gd name="connsiteX23" fmla="*/ 185525 w 1205864"/>
                <a:gd name="connsiteY23" fmla="*/ 925146 h 1295190"/>
                <a:gd name="connsiteX24" fmla="*/ 278286 w 1205864"/>
                <a:gd name="connsiteY24" fmla="*/ 925146 h 1295190"/>
                <a:gd name="connsiteX25" fmla="*/ 278286 w 1205864"/>
                <a:gd name="connsiteY25" fmla="*/ 555077 h 1295190"/>
                <a:gd name="connsiteX26" fmla="*/ 371026 w 1205864"/>
                <a:gd name="connsiteY26" fmla="*/ 555077 h 1295190"/>
                <a:gd name="connsiteX27" fmla="*/ 371026 w 1205864"/>
                <a:gd name="connsiteY27" fmla="*/ 832628 h 1295190"/>
                <a:gd name="connsiteX28" fmla="*/ 463790 w 1205864"/>
                <a:gd name="connsiteY28" fmla="*/ 832628 h 1295190"/>
                <a:gd name="connsiteX29" fmla="*/ 463790 w 1205864"/>
                <a:gd name="connsiteY29" fmla="*/ 277550 h 1295190"/>
                <a:gd name="connsiteX30" fmla="*/ 560950 w 1205864"/>
                <a:gd name="connsiteY30" fmla="*/ 277550 h 1295190"/>
                <a:gd name="connsiteX31" fmla="*/ 560950 w 1205864"/>
                <a:gd name="connsiteY31" fmla="*/ 0 h 1295190"/>
                <a:gd name="connsiteX32" fmla="*/ 653713 w 1205864"/>
                <a:gd name="connsiteY32" fmla="*/ 0 h 1295190"/>
                <a:gd name="connsiteX33" fmla="*/ 653713 w 1205864"/>
                <a:gd name="connsiteY33" fmla="*/ 277550 h 1295190"/>
                <a:gd name="connsiteX34" fmla="*/ 742075 w 1205864"/>
                <a:gd name="connsiteY34" fmla="*/ 277550 h 1295190"/>
                <a:gd name="connsiteX35" fmla="*/ 742075 w 1205864"/>
                <a:gd name="connsiteY35" fmla="*/ 832628 h 1295190"/>
                <a:gd name="connsiteX36" fmla="*/ 834839 w 1205864"/>
                <a:gd name="connsiteY36" fmla="*/ 832628 h 1295190"/>
                <a:gd name="connsiteX37" fmla="*/ 834839 w 1205864"/>
                <a:gd name="connsiteY37" fmla="*/ 555077 h 1295190"/>
                <a:gd name="connsiteX38" fmla="*/ 927579 w 1205864"/>
                <a:gd name="connsiteY38" fmla="*/ 555077 h 1295190"/>
                <a:gd name="connsiteX39" fmla="*/ 927579 w 1205864"/>
                <a:gd name="connsiteY39" fmla="*/ 925146 h 1295190"/>
                <a:gd name="connsiteX40" fmla="*/ 1020340 w 1205864"/>
                <a:gd name="connsiteY40" fmla="*/ 925146 h 1295190"/>
                <a:gd name="connsiteX41" fmla="*/ 1020340 w 1205864"/>
                <a:gd name="connsiteY41" fmla="*/ 1017640 h 1295190"/>
                <a:gd name="connsiteX42" fmla="*/ 1113104 w 1205864"/>
                <a:gd name="connsiteY42" fmla="*/ 1017640 h 1295190"/>
                <a:gd name="connsiteX43" fmla="*/ 1113104 w 1205864"/>
                <a:gd name="connsiteY43" fmla="*/ 740113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113"/>
                  </a:moveTo>
                  <a:lnTo>
                    <a:pt x="1205865" y="1110155"/>
                  </a:lnTo>
                  <a:lnTo>
                    <a:pt x="1020340" y="1110155"/>
                  </a:lnTo>
                  <a:lnTo>
                    <a:pt x="1020340" y="1202672"/>
                  </a:lnTo>
                  <a:lnTo>
                    <a:pt x="834839" y="1202672"/>
                  </a:lnTo>
                  <a:lnTo>
                    <a:pt x="834839" y="1295190"/>
                  </a:lnTo>
                  <a:lnTo>
                    <a:pt x="742075" y="1295190"/>
                  </a:lnTo>
                  <a:lnTo>
                    <a:pt x="742075" y="1202672"/>
                  </a:lnTo>
                  <a:lnTo>
                    <a:pt x="649314" y="1202672"/>
                  </a:lnTo>
                  <a:lnTo>
                    <a:pt x="649314" y="1295190"/>
                  </a:lnTo>
                  <a:lnTo>
                    <a:pt x="556551" y="1295190"/>
                  </a:lnTo>
                  <a:lnTo>
                    <a:pt x="556551" y="1202672"/>
                  </a:lnTo>
                  <a:lnTo>
                    <a:pt x="463790" y="1202672"/>
                  </a:lnTo>
                  <a:lnTo>
                    <a:pt x="463790" y="1295190"/>
                  </a:lnTo>
                  <a:lnTo>
                    <a:pt x="371026" y="1295190"/>
                  </a:lnTo>
                  <a:lnTo>
                    <a:pt x="371026" y="1202672"/>
                  </a:lnTo>
                  <a:lnTo>
                    <a:pt x="185525" y="1202672"/>
                  </a:lnTo>
                  <a:lnTo>
                    <a:pt x="185525" y="1110155"/>
                  </a:lnTo>
                  <a:lnTo>
                    <a:pt x="0" y="1110155"/>
                  </a:lnTo>
                  <a:lnTo>
                    <a:pt x="0" y="740113"/>
                  </a:lnTo>
                  <a:lnTo>
                    <a:pt x="92761" y="740113"/>
                  </a:lnTo>
                  <a:lnTo>
                    <a:pt x="92761" y="1017640"/>
                  </a:lnTo>
                  <a:lnTo>
                    <a:pt x="185525" y="1017640"/>
                  </a:lnTo>
                  <a:lnTo>
                    <a:pt x="185525" y="925146"/>
                  </a:lnTo>
                  <a:lnTo>
                    <a:pt x="278286" y="925146"/>
                  </a:lnTo>
                  <a:lnTo>
                    <a:pt x="278286" y="555077"/>
                  </a:lnTo>
                  <a:lnTo>
                    <a:pt x="371026" y="555077"/>
                  </a:lnTo>
                  <a:lnTo>
                    <a:pt x="371026" y="832628"/>
                  </a:lnTo>
                  <a:lnTo>
                    <a:pt x="463790" y="832628"/>
                  </a:lnTo>
                  <a:lnTo>
                    <a:pt x="463790" y="277550"/>
                  </a:lnTo>
                  <a:lnTo>
                    <a:pt x="560950" y="277550"/>
                  </a:lnTo>
                  <a:lnTo>
                    <a:pt x="560950" y="0"/>
                  </a:lnTo>
                  <a:lnTo>
                    <a:pt x="653713" y="0"/>
                  </a:lnTo>
                  <a:lnTo>
                    <a:pt x="653713" y="277550"/>
                  </a:lnTo>
                  <a:lnTo>
                    <a:pt x="742075" y="277550"/>
                  </a:lnTo>
                  <a:lnTo>
                    <a:pt x="742075" y="832628"/>
                  </a:lnTo>
                  <a:lnTo>
                    <a:pt x="834839" y="832628"/>
                  </a:lnTo>
                  <a:lnTo>
                    <a:pt x="834839" y="555077"/>
                  </a:lnTo>
                  <a:lnTo>
                    <a:pt x="927579" y="555077"/>
                  </a:lnTo>
                  <a:lnTo>
                    <a:pt x="927579" y="925146"/>
                  </a:lnTo>
                  <a:lnTo>
                    <a:pt x="1020340" y="925146"/>
                  </a:lnTo>
                  <a:lnTo>
                    <a:pt x="1020340" y="1017640"/>
                  </a:lnTo>
                  <a:lnTo>
                    <a:pt x="1113104" y="1017640"/>
                  </a:lnTo>
                  <a:lnTo>
                    <a:pt x="1113104" y="740113"/>
                  </a:lnTo>
                  <a:close/>
                </a:path>
              </a:pathLst>
            </a:custGeom>
            <a:solidFill>
              <a:srgbClr val="BDDCF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2" name="Forme libre : forme 661">
              <a:extLst>
                <a:ext uri="{FF2B5EF4-FFF2-40B4-BE49-F238E27FC236}">
                  <a16:creationId xmlns:a16="http://schemas.microsoft.com/office/drawing/2014/main" id="{61EE7AC4-C92B-40FF-BB7A-337B664EA3E6}"/>
                </a:ext>
              </a:extLst>
            </p:cNvPr>
            <p:cNvSpPr/>
            <p:nvPr/>
          </p:nvSpPr>
          <p:spPr>
            <a:xfrm>
              <a:off x="6070784" y="5937578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3" name="Forme libre : forme 662">
              <a:extLst>
                <a:ext uri="{FF2B5EF4-FFF2-40B4-BE49-F238E27FC236}">
                  <a16:creationId xmlns:a16="http://schemas.microsoft.com/office/drawing/2014/main" id="{D62CD626-236C-4F1A-BE04-D1E3DF110013}"/>
                </a:ext>
              </a:extLst>
            </p:cNvPr>
            <p:cNvSpPr/>
            <p:nvPr/>
          </p:nvSpPr>
          <p:spPr>
            <a:xfrm>
              <a:off x="60203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4" name="Forme libre : forme 663">
              <a:extLst>
                <a:ext uri="{FF2B5EF4-FFF2-40B4-BE49-F238E27FC236}">
                  <a16:creationId xmlns:a16="http://schemas.microsoft.com/office/drawing/2014/main" id="{159E2C9B-8F95-45EB-975A-BAD341CEB401}"/>
                </a:ext>
              </a:extLst>
            </p:cNvPr>
            <p:cNvSpPr/>
            <p:nvPr/>
          </p:nvSpPr>
          <p:spPr>
            <a:xfrm>
              <a:off x="61212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5" name="Forme libre : forme 664">
              <a:extLst>
                <a:ext uri="{FF2B5EF4-FFF2-40B4-BE49-F238E27FC236}">
                  <a16:creationId xmlns:a16="http://schemas.microsoft.com/office/drawing/2014/main" id="{CCE1B936-FFA9-4205-A738-BA56A2E3FF72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045 h 1295190"/>
                <a:gd name="connsiteX1" fmla="*/ 1205865 w 1205864"/>
                <a:gd name="connsiteY1" fmla="*/ 1110066 h 1295190"/>
                <a:gd name="connsiteX2" fmla="*/ 1020296 w 1205864"/>
                <a:gd name="connsiteY2" fmla="*/ 1110066 h 1295190"/>
                <a:gd name="connsiteX3" fmla="*/ 1020296 w 1205864"/>
                <a:gd name="connsiteY3" fmla="*/ 1202741 h 1295190"/>
                <a:gd name="connsiteX4" fmla="*/ 834727 w 1205864"/>
                <a:gd name="connsiteY4" fmla="*/ 1202741 h 1295190"/>
                <a:gd name="connsiteX5" fmla="*/ 834727 w 1205864"/>
                <a:gd name="connsiteY5" fmla="*/ 1295190 h 1295190"/>
                <a:gd name="connsiteX6" fmla="*/ 742054 w 1205864"/>
                <a:gd name="connsiteY6" fmla="*/ 1295190 h 1295190"/>
                <a:gd name="connsiteX7" fmla="*/ 742054 w 1205864"/>
                <a:gd name="connsiteY7" fmla="*/ 1202741 h 1295190"/>
                <a:gd name="connsiteX8" fmla="*/ 649380 w 1205864"/>
                <a:gd name="connsiteY8" fmla="*/ 1202741 h 1295190"/>
                <a:gd name="connsiteX9" fmla="*/ 649380 w 1205864"/>
                <a:gd name="connsiteY9" fmla="*/ 1295190 h 1295190"/>
                <a:gd name="connsiteX10" fmla="*/ 556485 w 1205864"/>
                <a:gd name="connsiteY10" fmla="*/ 1295190 h 1295190"/>
                <a:gd name="connsiteX11" fmla="*/ 556485 w 1205864"/>
                <a:gd name="connsiteY11" fmla="*/ 1202741 h 1295190"/>
                <a:gd name="connsiteX12" fmla="*/ 463811 w 1205864"/>
                <a:gd name="connsiteY12" fmla="*/ 1202741 h 1295190"/>
                <a:gd name="connsiteX13" fmla="*/ 463811 w 1205864"/>
                <a:gd name="connsiteY13" fmla="*/ 1295190 h 1295190"/>
                <a:gd name="connsiteX14" fmla="*/ 371138 w 1205864"/>
                <a:gd name="connsiteY14" fmla="*/ 1295190 h 1295190"/>
                <a:gd name="connsiteX15" fmla="*/ 371138 w 1205864"/>
                <a:gd name="connsiteY15" fmla="*/ 1202741 h 1295190"/>
                <a:gd name="connsiteX16" fmla="*/ 185569 w 1205864"/>
                <a:gd name="connsiteY16" fmla="*/ 1202741 h 1295190"/>
                <a:gd name="connsiteX17" fmla="*/ 185569 w 1205864"/>
                <a:gd name="connsiteY17" fmla="*/ 1110066 h 1295190"/>
                <a:gd name="connsiteX18" fmla="*/ 0 w 1205864"/>
                <a:gd name="connsiteY18" fmla="*/ 1110066 h 1295190"/>
                <a:gd name="connsiteX19" fmla="*/ 0 w 1205864"/>
                <a:gd name="connsiteY19" fmla="*/ 740045 h 1295190"/>
                <a:gd name="connsiteX20" fmla="*/ 92672 w 1205864"/>
                <a:gd name="connsiteY20" fmla="*/ 740045 h 1295190"/>
                <a:gd name="connsiteX21" fmla="*/ 92672 w 1205864"/>
                <a:gd name="connsiteY21" fmla="*/ 1017616 h 1295190"/>
                <a:gd name="connsiteX22" fmla="*/ 185569 w 1205864"/>
                <a:gd name="connsiteY22" fmla="*/ 1017616 h 1295190"/>
                <a:gd name="connsiteX23" fmla="*/ 185569 w 1205864"/>
                <a:gd name="connsiteY23" fmla="*/ 925166 h 1295190"/>
                <a:gd name="connsiteX24" fmla="*/ 278241 w 1205864"/>
                <a:gd name="connsiteY24" fmla="*/ 925166 h 1295190"/>
                <a:gd name="connsiteX25" fmla="*/ 278241 w 1205864"/>
                <a:gd name="connsiteY25" fmla="*/ 555145 h 1295190"/>
                <a:gd name="connsiteX26" fmla="*/ 371138 w 1205864"/>
                <a:gd name="connsiteY26" fmla="*/ 555145 h 1295190"/>
                <a:gd name="connsiteX27" fmla="*/ 371138 w 1205864"/>
                <a:gd name="connsiteY27" fmla="*/ 832717 h 1295190"/>
                <a:gd name="connsiteX28" fmla="*/ 463811 w 1205864"/>
                <a:gd name="connsiteY28" fmla="*/ 832717 h 1295190"/>
                <a:gd name="connsiteX29" fmla="*/ 463811 w 1205864"/>
                <a:gd name="connsiteY29" fmla="*/ 277574 h 1295190"/>
                <a:gd name="connsiteX30" fmla="*/ 560950 w 1205864"/>
                <a:gd name="connsiteY30" fmla="*/ 277574 h 1295190"/>
                <a:gd name="connsiteX31" fmla="*/ 560950 w 1205864"/>
                <a:gd name="connsiteY31" fmla="*/ 0 h 1295190"/>
                <a:gd name="connsiteX32" fmla="*/ 653624 w 1205864"/>
                <a:gd name="connsiteY32" fmla="*/ 0 h 1295190"/>
                <a:gd name="connsiteX33" fmla="*/ 653624 w 1205864"/>
                <a:gd name="connsiteY33" fmla="*/ 277574 h 1295190"/>
                <a:gd name="connsiteX34" fmla="*/ 742054 w 1205864"/>
                <a:gd name="connsiteY34" fmla="*/ 277574 h 1295190"/>
                <a:gd name="connsiteX35" fmla="*/ 742054 w 1205864"/>
                <a:gd name="connsiteY35" fmla="*/ 832717 h 1295190"/>
                <a:gd name="connsiteX36" fmla="*/ 834727 w 1205864"/>
                <a:gd name="connsiteY36" fmla="*/ 832717 h 1295190"/>
                <a:gd name="connsiteX37" fmla="*/ 834727 w 1205864"/>
                <a:gd name="connsiteY37" fmla="*/ 555145 h 1295190"/>
                <a:gd name="connsiteX38" fmla="*/ 927624 w 1205864"/>
                <a:gd name="connsiteY38" fmla="*/ 555145 h 1295190"/>
                <a:gd name="connsiteX39" fmla="*/ 927624 w 1205864"/>
                <a:gd name="connsiteY39" fmla="*/ 925166 h 1295190"/>
                <a:gd name="connsiteX40" fmla="*/ 1020296 w 1205864"/>
                <a:gd name="connsiteY40" fmla="*/ 925166 h 1295190"/>
                <a:gd name="connsiteX41" fmla="*/ 1020296 w 1205864"/>
                <a:gd name="connsiteY41" fmla="*/ 1017616 h 1295190"/>
                <a:gd name="connsiteX42" fmla="*/ 1113193 w 1205864"/>
                <a:gd name="connsiteY42" fmla="*/ 1017616 h 1295190"/>
                <a:gd name="connsiteX43" fmla="*/ 1113193 w 1205864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045"/>
                  </a:moveTo>
                  <a:lnTo>
                    <a:pt x="1205865" y="1110066"/>
                  </a:lnTo>
                  <a:lnTo>
                    <a:pt x="1020296" y="1110066"/>
                  </a:lnTo>
                  <a:lnTo>
                    <a:pt x="1020296" y="1202741"/>
                  </a:lnTo>
                  <a:lnTo>
                    <a:pt x="834727" y="1202741"/>
                  </a:lnTo>
                  <a:lnTo>
                    <a:pt x="834727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649380" y="1202741"/>
                  </a:lnTo>
                  <a:lnTo>
                    <a:pt x="649380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463811" y="1202741"/>
                  </a:lnTo>
                  <a:lnTo>
                    <a:pt x="463811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92672" y="740045"/>
                  </a:lnTo>
                  <a:lnTo>
                    <a:pt x="92672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371138" y="555145"/>
                  </a:lnTo>
                  <a:lnTo>
                    <a:pt x="371138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653624" y="0"/>
                  </a:lnTo>
                  <a:lnTo>
                    <a:pt x="653624" y="277574"/>
                  </a:lnTo>
                  <a:lnTo>
                    <a:pt x="742054" y="277574"/>
                  </a:lnTo>
                  <a:lnTo>
                    <a:pt x="742054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927624" y="555145"/>
                  </a:lnTo>
                  <a:lnTo>
                    <a:pt x="927624" y="925166"/>
                  </a:lnTo>
                  <a:lnTo>
                    <a:pt x="1020296" y="925166"/>
                  </a:lnTo>
                  <a:lnTo>
                    <a:pt x="1020296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86C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6" name="Forme libre : forme 665">
              <a:extLst>
                <a:ext uri="{FF2B5EF4-FFF2-40B4-BE49-F238E27FC236}">
                  <a16:creationId xmlns:a16="http://schemas.microsoft.com/office/drawing/2014/main" id="{18887DCA-8756-450D-B2B3-CA96807D5A46}"/>
                </a:ext>
              </a:extLst>
            </p:cNvPr>
            <p:cNvSpPr/>
            <p:nvPr/>
          </p:nvSpPr>
          <p:spPr>
            <a:xfrm>
              <a:off x="5768202" y="5535235"/>
              <a:ext cx="607034" cy="704160"/>
            </a:xfrm>
            <a:custGeom>
              <a:avLst/>
              <a:gdLst>
                <a:gd name="connsiteX0" fmla="*/ 1116543 w 1116542"/>
                <a:gd name="connsiteY0" fmla="*/ 740045 h 1295190"/>
                <a:gd name="connsiteX1" fmla="*/ 1116543 w 1116542"/>
                <a:gd name="connsiteY1" fmla="*/ 1110066 h 1295190"/>
                <a:gd name="connsiteX2" fmla="*/ 930973 w 1116542"/>
                <a:gd name="connsiteY2" fmla="*/ 1110066 h 1295190"/>
                <a:gd name="connsiteX3" fmla="*/ 930973 w 1116542"/>
                <a:gd name="connsiteY3" fmla="*/ 1202741 h 1295190"/>
                <a:gd name="connsiteX4" fmla="*/ 745404 w 1116542"/>
                <a:gd name="connsiteY4" fmla="*/ 1202741 h 1295190"/>
                <a:gd name="connsiteX5" fmla="*/ 745404 w 1116542"/>
                <a:gd name="connsiteY5" fmla="*/ 1295190 h 1295190"/>
                <a:gd name="connsiteX6" fmla="*/ 742054 w 1116542"/>
                <a:gd name="connsiteY6" fmla="*/ 1295190 h 1295190"/>
                <a:gd name="connsiteX7" fmla="*/ 742054 w 1116542"/>
                <a:gd name="connsiteY7" fmla="*/ 1202741 h 1295190"/>
                <a:gd name="connsiteX8" fmla="*/ 560057 w 1116542"/>
                <a:gd name="connsiteY8" fmla="*/ 1202741 h 1295190"/>
                <a:gd name="connsiteX9" fmla="*/ 560057 w 1116542"/>
                <a:gd name="connsiteY9" fmla="*/ 1295190 h 1295190"/>
                <a:gd name="connsiteX10" fmla="*/ 556485 w 1116542"/>
                <a:gd name="connsiteY10" fmla="*/ 1295190 h 1295190"/>
                <a:gd name="connsiteX11" fmla="*/ 556485 w 1116542"/>
                <a:gd name="connsiteY11" fmla="*/ 1202741 h 1295190"/>
                <a:gd name="connsiteX12" fmla="*/ 374488 w 1116542"/>
                <a:gd name="connsiteY12" fmla="*/ 1202741 h 1295190"/>
                <a:gd name="connsiteX13" fmla="*/ 374488 w 1116542"/>
                <a:gd name="connsiteY13" fmla="*/ 1295190 h 1295190"/>
                <a:gd name="connsiteX14" fmla="*/ 371138 w 1116542"/>
                <a:gd name="connsiteY14" fmla="*/ 1295190 h 1295190"/>
                <a:gd name="connsiteX15" fmla="*/ 371138 w 1116542"/>
                <a:gd name="connsiteY15" fmla="*/ 1202741 h 1295190"/>
                <a:gd name="connsiteX16" fmla="*/ 185569 w 1116542"/>
                <a:gd name="connsiteY16" fmla="*/ 1202741 h 1295190"/>
                <a:gd name="connsiteX17" fmla="*/ 185569 w 1116542"/>
                <a:gd name="connsiteY17" fmla="*/ 1110066 h 1295190"/>
                <a:gd name="connsiteX18" fmla="*/ 0 w 1116542"/>
                <a:gd name="connsiteY18" fmla="*/ 1110066 h 1295190"/>
                <a:gd name="connsiteX19" fmla="*/ 0 w 1116542"/>
                <a:gd name="connsiteY19" fmla="*/ 740045 h 1295190"/>
                <a:gd name="connsiteX20" fmla="*/ 3350 w 1116542"/>
                <a:gd name="connsiteY20" fmla="*/ 740045 h 1295190"/>
                <a:gd name="connsiteX21" fmla="*/ 3350 w 1116542"/>
                <a:gd name="connsiteY21" fmla="*/ 1017616 h 1295190"/>
                <a:gd name="connsiteX22" fmla="*/ 185569 w 1116542"/>
                <a:gd name="connsiteY22" fmla="*/ 1017616 h 1295190"/>
                <a:gd name="connsiteX23" fmla="*/ 185569 w 1116542"/>
                <a:gd name="connsiteY23" fmla="*/ 925166 h 1295190"/>
                <a:gd name="connsiteX24" fmla="*/ 278241 w 1116542"/>
                <a:gd name="connsiteY24" fmla="*/ 925166 h 1295190"/>
                <a:gd name="connsiteX25" fmla="*/ 278241 w 1116542"/>
                <a:gd name="connsiteY25" fmla="*/ 555145 h 1295190"/>
                <a:gd name="connsiteX26" fmla="*/ 281816 w 1116542"/>
                <a:gd name="connsiteY26" fmla="*/ 555145 h 1295190"/>
                <a:gd name="connsiteX27" fmla="*/ 281816 w 1116542"/>
                <a:gd name="connsiteY27" fmla="*/ 832717 h 1295190"/>
                <a:gd name="connsiteX28" fmla="*/ 463811 w 1116542"/>
                <a:gd name="connsiteY28" fmla="*/ 832717 h 1295190"/>
                <a:gd name="connsiteX29" fmla="*/ 463811 w 1116542"/>
                <a:gd name="connsiteY29" fmla="*/ 277574 h 1295190"/>
                <a:gd name="connsiteX30" fmla="*/ 560950 w 1116542"/>
                <a:gd name="connsiteY30" fmla="*/ 277574 h 1295190"/>
                <a:gd name="connsiteX31" fmla="*/ 560950 w 1116542"/>
                <a:gd name="connsiteY31" fmla="*/ 0 h 1295190"/>
                <a:gd name="connsiteX32" fmla="*/ 564299 w 1116542"/>
                <a:gd name="connsiteY32" fmla="*/ 0 h 1295190"/>
                <a:gd name="connsiteX33" fmla="*/ 564299 w 1116542"/>
                <a:gd name="connsiteY33" fmla="*/ 277574 h 1295190"/>
                <a:gd name="connsiteX34" fmla="*/ 652729 w 1116542"/>
                <a:gd name="connsiteY34" fmla="*/ 277574 h 1295190"/>
                <a:gd name="connsiteX35" fmla="*/ 652729 w 1116542"/>
                <a:gd name="connsiteY35" fmla="*/ 832717 h 1295190"/>
                <a:gd name="connsiteX36" fmla="*/ 834727 w 1116542"/>
                <a:gd name="connsiteY36" fmla="*/ 832717 h 1295190"/>
                <a:gd name="connsiteX37" fmla="*/ 834727 w 1116542"/>
                <a:gd name="connsiteY37" fmla="*/ 555145 h 1295190"/>
                <a:gd name="connsiteX38" fmla="*/ 838299 w 1116542"/>
                <a:gd name="connsiteY38" fmla="*/ 555145 h 1295190"/>
                <a:gd name="connsiteX39" fmla="*/ 838299 w 1116542"/>
                <a:gd name="connsiteY39" fmla="*/ 925166 h 1295190"/>
                <a:gd name="connsiteX40" fmla="*/ 930973 w 1116542"/>
                <a:gd name="connsiteY40" fmla="*/ 925166 h 1295190"/>
                <a:gd name="connsiteX41" fmla="*/ 930973 w 1116542"/>
                <a:gd name="connsiteY41" fmla="*/ 1017616 h 1295190"/>
                <a:gd name="connsiteX42" fmla="*/ 1113193 w 1116542"/>
                <a:gd name="connsiteY42" fmla="*/ 1017616 h 1295190"/>
                <a:gd name="connsiteX43" fmla="*/ 1113193 w 1116542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116542" h="1295190">
                  <a:moveTo>
                    <a:pt x="1116543" y="740045"/>
                  </a:moveTo>
                  <a:lnTo>
                    <a:pt x="1116543" y="1110066"/>
                  </a:lnTo>
                  <a:lnTo>
                    <a:pt x="930973" y="1110066"/>
                  </a:lnTo>
                  <a:lnTo>
                    <a:pt x="930973" y="1202741"/>
                  </a:lnTo>
                  <a:lnTo>
                    <a:pt x="745404" y="1202741"/>
                  </a:lnTo>
                  <a:lnTo>
                    <a:pt x="745404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560057" y="1202741"/>
                  </a:lnTo>
                  <a:lnTo>
                    <a:pt x="560057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374488" y="1202741"/>
                  </a:lnTo>
                  <a:lnTo>
                    <a:pt x="374488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3350" y="740045"/>
                  </a:lnTo>
                  <a:lnTo>
                    <a:pt x="3350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281816" y="555145"/>
                  </a:lnTo>
                  <a:lnTo>
                    <a:pt x="281816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564299" y="0"/>
                  </a:lnTo>
                  <a:lnTo>
                    <a:pt x="564299" y="277574"/>
                  </a:lnTo>
                  <a:lnTo>
                    <a:pt x="652729" y="277574"/>
                  </a:lnTo>
                  <a:lnTo>
                    <a:pt x="652729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838299" y="555145"/>
                  </a:lnTo>
                  <a:lnTo>
                    <a:pt x="838299" y="925166"/>
                  </a:lnTo>
                  <a:lnTo>
                    <a:pt x="930973" y="925166"/>
                  </a:lnTo>
                  <a:lnTo>
                    <a:pt x="930973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B3F2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7" name="Forme libre : forme 666">
              <a:extLst>
                <a:ext uri="{FF2B5EF4-FFF2-40B4-BE49-F238E27FC236}">
                  <a16:creationId xmlns:a16="http://schemas.microsoft.com/office/drawing/2014/main" id="{1B6BCFA2-7DB2-4280-B641-FC167C93D81D}"/>
                </a:ext>
              </a:extLst>
            </p:cNvPr>
            <p:cNvSpPr/>
            <p:nvPr/>
          </p:nvSpPr>
          <p:spPr>
            <a:xfrm>
              <a:off x="6070784" y="5937577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8" name="Forme libre : forme 667">
              <a:extLst>
                <a:ext uri="{FF2B5EF4-FFF2-40B4-BE49-F238E27FC236}">
                  <a16:creationId xmlns:a16="http://schemas.microsoft.com/office/drawing/2014/main" id="{5A0FA69B-21A4-441F-909B-44B60B5A59F3}"/>
                </a:ext>
              </a:extLst>
            </p:cNvPr>
            <p:cNvSpPr/>
            <p:nvPr/>
          </p:nvSpPr>
          <p:spPr>
            <a:xfrm>
              <a:off x="60203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69" name="Forme libre : forme 668">
              <a:extLst>
                <a:ext uri="{FF2B5EF4-FFF2-40B4-BE49-F238E27FC236}">
                  <a16:creationId xmlns:a16="http://schemas.microsoft.com/office/drawing/2014/main" id="{34E34998-634E-4E8E-8ADF-D73A1E7CC231}"/>
                </a:ext>
              </a:extLst>
            </p:cNvPr>
            <p:cNvSpPr/>
            <p:nvPr/>
          </p:nvSpPr>
          <p:spPr>
            <a:xfrm>
              <a:off x="61212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0" name="Forme libre : forme 669">
              <a:extLst>
                <a:ext uri="{FF2B5EF4-FFF2-40B4-BE49-F238E27FC236}">
                  <a16:creationId xmlns:a16="http://schemas.microsoft.com/office/drawing/2014/main" id="{500D3117-8521-41CE-9F55-4FA4AD28E742}"/>
                </a:ext>
              </a:extLst>
            </p:cNvPr>
            <p:cNvSpPr/>
            <p:nvPr/>
          </p:nvSpPr>
          <p:spPr>
            <a:xfrm>
              <a:off x="5919499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1" name="Forme libre : forme 670">
              <a:extLst>
                <a:ext uri="{FF2B5EF4-FFF2-40B4-BE49-F238E27FC236}">
                  <a16:creationId xmlns:a16="http://schemas.microsoft.com/office/drawing/2014/main" id="{F66D4B62-D892-4016-96C9-E33898DD996E}"/>
                </a:ext>
              </a:extLst>
            </p:cNvPr>
            <p:cNvSpPr/>
            <p:nvPr/>
          </p:nvSpPr>
          <p:spPr>
            <a:xfrm>
              <a:off x="5768202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2" name="Forme libre : forme 671">
              <a:extLst>
                <a:ext uri="{FF2B5EF4-FFF2-40B4-BE49-F238E27FC236}">
                  <a16:creationId xmlns:a16="http://schemas.microsoft.com/office/drawing/2014/main" id="{B1CC1EB8-E185-41D7-88E9-1EB8A997C5C4}"/>
                </a:ext>
              </a:extLst>
            </p:cNvPr>
            <p:cNvSpPr/>
            <p:nvPr/>
          </p:nvSpPr>
          <p:spPr>
            <a:xfrm>
              <a:off x="6222021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3" name="Forme libre : forme 672">
              <a:extLst>
                <a:ext uri="{FF2B5EF4-FFF2-40B4-BE49-F238E27FC236}">
                  <a16:creationId xmlns:a16="http://schemas.microsoft.com/office/drawing/2014/main" id="{6B48554A-0CCB-422D-8BE3-AF3CBA656173}"/>
                </a:ext>
              </a:extLst>
            </p:cNvPr>
            <p:cNvSpPr/>
            <p:nvPr/>
          </p:nvSpPr>
          <p:spPr>
            <a:xfrm>
              <a:off x="6373366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4" name="Forme libre : forme 673">
              <a:extLst>
                <a:ext uri="{FF2B5EF4-FFF2-40B4-BE49-F238E27FC236}">
                  <a16:creationId xmlns:a16="http://schemas.microsoft.com/office/drawing/2014/main" id="{E19ACD45-79C4-4F49-909C-A22F5F398040}"/>
                </a:ext>
              </a:extLst>
            </p:cNvPr>
            <p:cNvSpPr/>
            <p:nvPr/>
          </p:nvSpPr>
          <p:spPr>
            <a:xfrm>
              <a:off x="5969919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5" name="Forme libre : forme 674">
              <a:extLst>
                <a:ext uri="{FF2B5EF4-FFF2-40B4-BE49-F238E27FC236}">
                  <a16:creationId xmlns:a16="http://schemas.microsoft.com/office/drawing/2014/main" id="{AFA94838-95C4-46C0-93F8-7B5A9AD0E66B}"/>
                </a:ext>
              </a:extLst>
            </p:cNvPr>
            <p:cNvSpPr/>
            <p:nvPr/>
          </p:nvSpPr>
          <p:spPr>
            <a:xfrm>
              <a:off x="60203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6" name="Forme libre : forme 675">
              <a:extLst>
                <a:ext uri="{FF2B5EF4-FFF2-40B4-BE49-F238E27FC236}">
                  <a16:creationId xmlns:a16="http://schemas.microsoft.com/office/drawing/2014/main" id="{9419C016-2B47-4B9B-A5ED-23B26CA0E827}"/>
                </a:ext>
              </a:extLst>
            </p:cNvPr>
            <p:cNvSpPr/>
            <p:nvPr/>
          </p:nvSpPr>
          <p:spPr>
            <a:xfrm>
              <a:off x="61212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7" name="Forme libre : forme 676">
              <a:extLst>
                <a:ext uri="{FF2B5EF4-FFF2-40B4-BE49-F238E27FC236}">
                  <a16:creationId xmlns:a16="http://schemas.microsoft.com/office/drawing/2014/main" id="{BDF1DF1B-5ABE-4366-AFB9-7C119312A01D}"/>
                </a:ext>
              </a:extLst>
            </p:cNvPr>
            <p:cNvSpPr/>
            <p:nvPr/>
          </p:nvSpPr>
          <p:spPr>
            <a:xfrm>
              <a:off x="6171637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8" name="Forme libre : forme 677">
              <a:extLst>
                <a:ext uri="{FF2B5EF4-FFF2-40B4-BE49-F238E27FC236}">
                  <a16:creationId xmlns:a16="http://schemas.microsoft.com/office/drawing/2014/main" id="{EC3ADEDB-D793-4F7A-9529-808D5785A9C5}"/>
                </a:ext>
              </a:extLst>
            </p:cNvPr>
            <p:cNvSpPr/>
            <p:nvPr/>
          </p:nvSpPr>
          <p:spPr>
            <a:xfrm>
              <a:off x="5756062" y="5523095"/>
              <a:ext cx="679876" cy="728440"/>
            </a:xfrm>
            <a:custGeom>
              <a:avLst/>
              <a:gdLst>
                <a:gd name="connsiteX0" fmla="*/ 1228195 w 1250524"/>
                <a:gd name="connsiteY0" fmla="*/ 740102 h 1339850"/>
                <a:gd name="connsiteX1" fmla="*/ 1135426 w 1250524"/>
                <a:gd name="connsiteY1" fmla="*/ 740102 h 1339850"/>
                <a:gd name="connsiteX2" fmla="*/ 1119633 w 1250524"/>
                <a:gd name="connsiteY2" fmla="*/ 746639 h 1339850"/>
                <a:gd name="connsiteX3" fmla="*/ 1113096 w 1250524"/>
                <a:gd name="connsiteY3" fmla="*/ 762432 h 1339850"/>
                <a:gd name="connsiteX4" fmla="*/ 1113096 w 1250524"/>
                <a:gd name="connsiteY4" fmla="*/ 1017645 h 1339850"/>
                <a:gd name="connsiteX5" fmla="*/ 1065011 w 1250524"/>
                <a:gd name="connsiteY5" fmla="*/ 1017645 h 1339850"/>
                <a:gd name="connsiteX6" fmla="*/ 1065011 w 1250524"/>
                <a:gd name="connsiteY6" fmla="*/ 947468 h 1339850"/>
                <a:gd name="connsiteX7" fmla="*/ 1058474 w 1250524"/>
                <a:gd name="connsiteY7" fmla="*/ 931675 h 1339850"/>
                <a:gd name="connsiteX8" fmla="*/ 1042681 w 1250524"/>
                <a:gd name="connsiteY8" fmla="*/ 925138 h 1339850"/>
                <a:gd name="connsiteX9" fmla="*/ 972242 w 1250524"/>
                <a:gd name="connsiteY9" fmla="*/ 925138 h 1339850"/>
                <a:gd name="connsiteX10" fmla="*/ 972242 w 1250524"/>
                <a:gd name="connsiteY10" fmla="*/ 577418 h 1339850"/>
                <a:gd name="connsiteX11" fmla="*/ 965705 w 1250524"/>
                <a:gd name="connsiteY11" fmla="*/ 561625 h 1339850"/>
                <a:gd name="connsiteX12" fmla="*/ 949912 w 1250524"/>
                <a:gd name="connsiteY12" fmla="*/ 555088 h 1339850"/>
                <a:gd name="connsiteX13" fmla="*/ 857164 w 1250524"/>
                <a:gd name="connsiteY13" fmla="*/ 555088 h 1339850"/>
                <a:gd name="connsiteX14" fmla="*/ 841371 w 1250524"/>
                <a:gd name="connsiteY14" fmla="*/ 561625 h 1339850"/>
                <a:gd name="connsiteX15" fmla="*/ 834834 w 1250524"/>
                <a:gd name="connsiteY15" fmla="*/ 577418 h 1339850"/>
                <a:gd name="connsiteX16" fmla="*/ 834834 w 1250524"/>
                <a:gd name="connsiteY16" fmla="*/ 832630 h 1339850"/>
                <a:gd name="connsiteX17" fmla="*/ 786725 w 1250524"/>
                <a:gd name="connsiteY17" fmla="*/ 832630 h 1339850"/>
                <a:gd name="connsiteX18" fmla="*/ 786725 w 1250524"/>
                <a:gd name="connsiteY18" fmla="*/ 299875 h 1339850"/>
                <a:gd name="connsiteX19" fmla="*/ 780188 w 1250524"/>
                <a:gd name="connsiteY19" fmla="*/ 284082 h 1339850"/>
                <a:gd name="connsiteX20" fmla="*/ 764395 w 1250524"/>
                <a:gd name="connsiteY20" fmla="*/ 277545 h 1339850"/>
                <a:gd name="connsiteX21" fmla="*/ 698384 w 1250524"/>
                <a:gd name="connsiteY21" fmla="*/ 277545 h 1339850"/>
                <a:gd name="connsiteX22" fmla="*/ 698384 w 1250524"/>
                <a:gd name="connsiteY22" fmla="*/ 22330 h 1339850"/>
                <a:gd name="connsiteX23" fmla="*/ 691847 w 1250524"/>
                <a:gd name="connsiteY23" fmla="*/ 6537 h 1339850"/>
                <a:gd name="connsiteX24" fmla="*/ 676054 w 1250524"/>
                <a:gd name="connsiteY24" fmla="*/ 0 h 1339850"/>
                <a:gd name="connsiteX25" fmla="*/ 583285 w 1250524"/>
                <a:gd name="connsiteY25" fmla="*/ 0 h 1339850"/>
                <a:gd name="connsiteX26" fmla="*/ 567492 w 1250524"/>
                <a:gd name="connsiteY26" fmla="*/ 6537 h 1339850"/>
                <a:gd name="connsiteX27" fmla="*/ 560955 w 1250524"/>
                <a:gd name="connsiteY27" fmla="*/ 22330 h 1339850"/>
                <a:gd name="connsiteX28" fmla="*/ 560955 w 1250524"/>
                <a:gd name="connsiteY28" fmla="*/ 277543 h 1339850"/>
                <a:gd name="connsiteX29" fmla="*/ 486133 w 1250524"/>
                <a:gd name="connsiteY29" fmla="*/ 277543 h 1339850"/>
                <a:gd name="connsiteX30" fmla="*/ 470340 w 1250524"/>
                <a:gd name="connsiteY30" fmla="*/ 284080 h 1339850"/>
                <a:gd name="connsiteX31" fmla="*/ 463803 w 1250524"/>
                <a:gd name="connsiteY31" fmla="*/ 299873 h 1339850"/>
                <a:gd name="connsiteX32" fmla="*/ 463803 w 1250524"/>
                <a:gd name="connsiteY32" fmla="*/ 832628 h 1339850"/>
                <a:gd name="connsiteX33" fmla="*/ 415696 w 1250524"/>
                <a:gd name="connsiteY33" fmla="*/ 832628 h 1339850"/>
                <a:gd name="connsiteX34" fmla="*/ 415696 w 1250524"/>
                <a:gd name="connsiteY34" fmla="*/ 577418 h 1339850"/>
                <a:gd name="connsiteX35" fmla="*/ 409159 w 1250524"/>
                <a:gd name="connsiteY35" fmla="*/ 561625 h 1339850"/>
                <a:gd name="connsiteX36" fmla="*/ 393366 w 1250524"/>
                <a:gd name="connsiteY36" fmla="*/ 555088 h 1339850"/>
                <a:gd name="connsiteX37" fmla="*/ 300618 w 1250524"/>
                <a:gd name="connsiteY37" fmla="*/ 555088 h 1339850"/>
                <a:gd name="connsiteX38" fmla="*/ 284825 w 1250524"/>
                <a:gd name="connsiteY38" fmla="*/ 561625 h 1339850"/>
                <a:gd name="connsiteX39" fmla="*/ 278288 w 1250524"/>
                <a:gd name="connsiteY39" fmla="*/ 577418 h 1339850"/>
                <a:gd name="connsiteX40" fmla="*/ 278288 w 1250524"/>
                <a:gd name="connsiteY40" fmla="*/ 925138 h 1339850"/>
                <a:gd name="connsiteX41" fmla="*/ 207847 w 1250524"/>
                <a:gd name="connsiteY41" fmla="*/ 925138 h 1339850"/>
                <a:gd name="connsiteX42" fmla="*/ 192054 w 1250524"/>
                <a:gd name="connsiteY42" fmla="*/ 931675 h 1339850"/>
                <a:gd name="connsiteX43" fmla="*/ 185517 w 1250524"/>
                <a:gd name="connsiteY43" fmla="*/ 947468 h 1339850"/>
                <a:gd name="connsiteX44" fmla="*/ 185517 w 1250524"/>
                <a:gd name="connsiteY44" fmla="*/ 1017645 h 1339850"/>
                <a:gd name="connsiteX45" fmla="*/ 137429 w 1250524"/>
                <a:gd name="connsiteY45" fmla="*/ 1017645 h 1339850"/>
                <a:gd name="connsiteX46" fmla="*/ 137429 w 1250524"/>
                <a:gd name="connsiteY46" fmla="*/ 762432 h 1339850"/>
                <a:gd name="connsiteX47" fmla="*/ 130892 w 1250524"/>
                <a:gd name="connsiteY47" fmla="*/ 746639 h 1339850"/>
                <a:gd name="connsiteX48" fmla="*/ 115099 w 1250524"/>
                <a:gd name="connsiteY48" fmla="*/ 740102 h 1339850"/>
                <a:gd name="connsiteX49" fmla="*/ 22330 w 1250524"/>
                <a:gd name="connsiteY49" fmla="*/ 740102 h 1339850"/>
                <a:gd name="connsiteX50" fmla="*/ 6537 w 1250524"/>
                <a:gd name="connsiteY50" fmla="*/ 746639 h 1339850"/>
                <a:gd name="connsiteX51" fmla="*/ 0 w 1250524"/>
                <a:gd name="connsiteY51" fmla="*/ 762432 h 1339850"/>
                <a:gd name="connsiteX52" fmla="*/ 0 w 1250524"/>
                <a:gd name="connsiteY52" fmla="*/ 1132482 h 1339850"/>
                <a:gd name="connsiteX53" fmla="*/ 6537 w 1250524"/>
                <a:gd name="connsiteY53" fmla="*/ 1148275 h 1339850"/>
                <a:gd name="connsiteX54" fmla="*/ 22330 w 1250524"/>
                <a:gd name="connsiteY54" fmla="*/ 1154812 h 1339850"/>
                <a:gd name="connsiteX55" fmla="*/ 185514 w 1250524"/>
                <a:gd name="connsiteY55" fmla="*/ 1154812 h 1339850"/>
                <a:gd name="connsiteX56" fmla="*/ 185514 w 1250524"/>
                <a:gd name="connsiteY56" fmla="*/ 1225010 h 1339850"/>
                <a:gd name="connsiteX57" fmla="*/ 192051 w 1250524"/>
                <a:gd name="connsiteY57" fmla="*/ 1240803 h 1339850"/>
                <a:gd name="connsiteX58" fmla="*/ 207844 w 1250524"/>
                <a:gd name="connsiteY58" fmla="*/ 1247340 h 1339850"/>
                <a:gd name="connsiteX59" fmla="*/ 371029 w 1250524"/>
                <a:gd name="connsiteY59" fmla="*/ 1247340 h 1339850"/>
                <a:gd name="connsiteX60" fmla="*/ 371029 w 1250524"/>
                <a:gd name="connsiteY60" fmla="*/ 1317517 h 1339850"/>
                <a:gd name="connsiteX61" fmla="*/ 377566 w 1250524"/>
                <a:gd name="connsiteY61" fmla="*/ 1333310 h 1339850"/>
                <a:gd name="connsiteX62" fmla="*/ 393359 w 1250524"/>
                <a:gd name="connsiteY62" fmla="*/ 1339847 h 1339850"/>
                <a:gd name="connsiteX63" fmla="*/ 486127 w 1250524"/>
                <a:gd name="connsiteY63" fmla="*/ 1339847 h 1339850"/>
                <a:gd name="connsiteX64" fmla="*/ 501920 w 1250524"/>
                <a:gd name="connsiteY64" fmla="*/ 1333310 h 1339850"/>
                <a:gd name="connsiteX65" fmla="*/ 508457 w 1250524"/>
                <a:gd name="connsiteY65" fmla="*/ 1317517 h 1339850"/>
                <a:gd name="connsiteX66" fmla="*/ 508457 w 1250524"/>
                <a:gd name="connsiteY66" fmla="*/ 1247343 h 1339850"/>
                <a:gd name="connsiteX67" fmla="*/ 556543 w 1250524"/>
                <a:gd name="connsiteY67" fmla="*/ 1247343 h 1339850"/>
                <a:gd name="connsiteX68" fmla="*/ 556543 w 1250524"/>
                <a:gd name="connsiteY68" fmla="*/ 1317520 h 1339850"/>
                <a:gd name="connsiteX69" fmla="*/ 563080 w 1250524"/>
                <a:gd name="connsiteY69" fmla="*/ 1333313 h 1339850"/>
                <a:gd name="connsiteX70" fmla="*/ 578873 w 1250524"/>
                <a:gd name="connsiteY70" fmla="*/ 1339850 h 1339850"/>
                <a:gd name="connsiteX71" fmla="*/ 671642 w 1250524"/>
                <a:gd name="connsiteY71" fmla="*/ 1339850 h 1339850"/>
                <a:gd name="connsiteX72" fmla="*/ 687435 w 1250524"/>
                <a:gd name="connsiteY72" fmla="*/ 1333313 h 1339850"/>
                <a:gd name="connsiteX73" fmla="*/ 693972 w 1250524"/>
                <a:gd name="connsiteY73" fmla="*/ 1317520 h 1339850"/>
                <a:gd name="connsiteX74" fmla="*/ 693972 w 1250524"/>
                <a:gd name="connsiteY74" fmla="*/ 1247343 h 1339850"/>
                <a:gd name="connsiteX75" fmla="*/ 742057 w 1250524"/>
                <a:gd name="connsiteY75" fmla="*/ 1247343 h 1339850"/>
                <a:gd name="connsiteX76" fmla="*/ 742057 w 1250524"/>
                <a:gd name="connsiteY76" fmla="*/ 1317520 h 1339850"/>
                <a:gd name="connsiteX77" fmla="*/ 748594 w 1250524"/>
                <a:gd name="connsiteY77" fmla="*/ 1333313 h 1339850"/>
                <a:gd name="connsiteX78" fmla="*/ 764387 w 1250524"/>
                <a:gd name="connsiteY78" fmla="*/ 1339850 h 1339850"/>
                <a:gd name="connsiteX79" fmla="*/ 857156 w 1250524"/>
                <a:gd name="connsiteY79" fmla="*/ 1339850 h 1339850"/>
                <a:gd name="connsiteX80" fmla="*/ 872949 w 1250524"/>
                <a:gd name="connsiteY80" fmla="*/ 1333313 h 1339850"/>
                <a:gd name="connsiteX81" fmla="*/ 879486 w 1250524"/>
                <a:gd name="connsiteY81" fmla="*/ 1317520 h 1339850"/>
                <a:gd name="connsiteX82" fmla="*/ 879486 w 1250524"/>
                <a:gd name="connsiteY82" fmla="*/ 1247343 h 1339850"/>
                <a:gd name="connsiteX83" fmla="*/ 1042670 w 1250524"/>
                <a:gd name="connsiteY83" fmla="*/ 1247343 h 1339850"/>
                <a:gd name="connsiteX84" fmla="*/ 1058463 w 1250524"/>
                <a:gd name="connsiteY84" fmla="*/ 1240806 h 1339850"/>
                <a:gd name="connsiteX85" fmla="*/ 1065000 w 1250524"/>
                <a:gd name="connsiteY85" fmla="*/ 1225013 h 1339850"/>
                <a:gd name="connsiteX86" fmla="*/ 1065000 w 1250524"/>
                <a:gd name="connsiteY86" fmla="*/ 1154815 h 1339850"/>
                <a:gd name="connsiteX87" fmla="*/ 1228195 w 1250524"/>
                <a:gd name="connsiteY87" fmla="*/ 1154815 h 1339850"/>
                <a:gd name="connsiteX88" fmla="*/ 1243988 w 1250524"/>
                <a:gd name="connsiteY88" fmla="*/ 1148278 h 1339850"/>
                <a:gd name="connsiteX89" fmla="*/ 1250525 w 1250524"/>
                <a:gd name="connsiteY89" fmla="*/ 1132485 h 1339850"/>
                <a:gd name="connsiteX90" fmla="*/ 1250525 w 1250524"/>
                <a:gd name="connsiteY90" fmla="*/ 762432 h 1339850"/>
                <a:gd name="connsiteX91" fmla="*/ 1243988 w 1250524"/>
                <a:gd name="connsiteY91" fmla="*/ 746639 h 1339850"/>
                <a:gd name="connsiteX92" fmla="*/ 1228195 w 1250524"/>
                <a:gd name="connsiteY92" fmla="*/ 740102 h 1339850"/>
                <a:gd name="connsiteX93" fmla="*/ 1157756 w 1250524"/>
                <a:gd name="connsiteY93" fmla="*/ 784762 h 1339850"/>
                <a:gd name="connsiteX94" fmla="*/ 1205862 w 1250524"/>
                <a:gd name="connsiteY94" fmla="*/ 784762 h 1339850"/>
                <a:gd name="connsiteX95" fmla="*/ 1205862 w 1250524"/>
                <a:gd name="connsiteY95" fmla="*/ 832630 h 1339850"/>
                <a:gd name="connsiteX96" fmla="*/ 1157756 w 1250524"/>
                <a:gd name="connsiteY96" fmla="*/ 832630 h 1339850"/>
                <a:gd name="connsiteX97" fmla="*/ 1157756 w 1250524"/>
                <a:gd name="connsiteY97" fmla="*/ 784762 h 1339850"/>
                <a:gd name="connsiteX98" fmla="*/ 879494 w 1250524"/>
                <a:gd name="connsiteY98" fmla="*/ 599748 h 1339850"/>
                <a:gd name="connsiteX99" fmla="*/ 927579 w 1250524"/>
                <a:gd name="connsiteY99" fmla="*/ 599748 h 1339850"/>
                <a:gd name="connsiteX100" fmla="*/ 927579 w 1250524"/>
                <a:gd name="connsiteY100" fmla="*/ 647592 h 1339850"/>
                <a:gd name="connsiteX101" fmla="*/ 879494 w 1250524"/>
                <a:gd name="connsiteY101" fmla="*/ 647592 h 1339850"/>
                <a:gd name="connsiteX102" fmla="*/ 879494 w 1250524"/>
                <a:gd name="connsiteY102" fmla="*/ 599748 h 1339850"/>
                <a:gd name="connsiteX103" fmla="*/ 322946 w 1250524"/>
                <a:gd name="connsiteY103" fmla="*/ 599748 h 1339850"/>
                <a:gd name="connsiteX104" fmla="*/ 371031 w 1250524"/>
                <a:gd name="connsiteY104" fmla="*/ 599748 h 1339850"/>
                <a:gd name="connsiteX105" fmla="*/ 371031 w 1250524"/>
                <a:gd name="connsiteY105" fmla="*/ 647592 h 1339850"/>
                <a:gd name="connsiteX106" fmla="*/ 322946 w 1250524"/>
                <a:gd name="connsiteY106" fmla="*/ 647592 h 1339850"/>
                <a:gd name="connsiteX107" fmla="*/ 322946 w 1250524"/>
                <a:gd name="connsiteY107" fmla="*/ 599748 h 1339850"/>
                <a:gd name="connsiteX108" fmla="*/ 44660 w 1250524"/>
                <a:gd name="connsiteY108" fmla="*/ 784762 h 1339850"/>
                <a:gd name="connsiteX109" fmla="*/ 92766 w 1250524"/>
                <a:gd name="connsiteY109" fmla="*/ 784762 h 1339850"/>
                <a:gd name="connsiteX110" fmla="*/ 92766 w 1250524"/>
                <a:gd name="connsiteY110" fmla="*/ 832630 h 1339850"/>
                <a:gd name="connsiteX111" fmla="*/ 44660 w 1250524"/>
                <a:gd name="connsiteY111" fmla="*/ 832630 h 1339850"/>
                <a:gd name="connsiteX112" fmla="*/ 44660 w 1250524"/>
                <a:gd name="connsiteY112" fmla="*/ 784762 h 1339850"/>
                <a:gd name="connsiteX113" fmla="*/ 463800 w 1250524"/>
                <a:gd name="connsiteY113" fmla="*/ 1295188 h 1339850"/>
                <a:gd name="connsiteX114" fmla="*/ 415694 w 1250524"/>
                <a:gd name="connsiteY114" fmla="*/ 1295188 h 1339850"/>
                <a:gd name="connsiteX115" fmla="*/ 415694 w 1250524"/>
                <a:gd name="connsiteY115" fmla="*/ 1247343 h 1339850"/>
                <a:gd name="connsiteX116" fmla="*/ 463800 w 1250524"/>
                <a:gd name="connsiteY116" fmla="*/ 1247343 h 1339850"/>
                <a:gd name="connsiteX117" fmla="*/ 463800 w 1250524"/>
                <a:gd name="connsiteY117" fmla="*/ 1295188 h 1339850"/>
                <a:gd name="connsiteX118" fmla="*/ 508463 w 1250524"/>
                <a:gd name="connsiteY118" fmla="*/ 1202680 h 1339850"/>
                <a:gd name="connsiteX119" fmla="*/ 508463 w 1250524"/>
                <a:gd name="connsiteY119" fmla="*/ 1154812 h 1339850"/>
                <a:gd name="connsiteX120" fmla="*/ 556548 w 1250524"/>
                <a:gd name="connsiteY120" fmla="*/ 1154812 h 1339850"/>
                <a:gd name="connsiteX121" fmla="*/ 556548 w 1250524"/>
                <a:gd name="connsiteY121" fmla="*/ 1202680 h 1339850"/>
                <a:gd name="connsiteX122" fmla="*/ 508463 w 1250524"/>
                <a:gd name="connsiteY122" fmla="*/ 1202680 h 1339850"/>
                <a:gd name="connsiteX123" fmla="*/ 693977 w 1250524"/>
                <a:gd name="connsiteY123" fmla="*/ 1202680 h 1339850"/>
                <a:gd name="connsiteX124" fmla="*/ 693977 w 1250524"/>
                <a:gd name="connsiteY124" fmla="*/ 1154812 h 1339850"/>
                <a:gd name="connsiteX125" fmla="*/ 742062 w 1250524"/>
                <a:gd name="connsiteY125" fmla="*/ 1154812 h 1339850"/>
                <a:gd name="connsiteX126" fmla="*/ 742062 w 1250524"/>
                <a:gd name="connsiteY126" fmla="*/ 1202680 h 1339850"/>
                <a:gd name="connsiteX127" fmla="*/ 693977 w 1250524"/>
                <a:gd name="connsiteY127" fmla="*/ 1202680 h 1339850"/>
                <a:gd name="connsiteX128" fmla="*/ 834831 w 1250524"/>
                <a:gd name="connsiteY128" fmla="*/ 1295188 h 1339850"/>
                <a:gd name="connsiteX129" fmla="*/ 786725 w 1250524"/>
                <a:gd name="connsiteY129" fmla="*/ 1295188 h 1339850"/>
                <a:gd name="connsiteX130" fmla="*/ 786725 w 1250524"/>
                <a:gd name="connsiteY130" fmla="*/ 1247343 h 1339850"/>
                <a:gd name="connsiteX131" fmla="*/ 834831 w 1250524"/>
                <a:gd name="connsiteY131" fmla="*/ 1247343 h 1339850"/>
                <a:gd name="connsiteX132" fmla="*/ 834831 w 1250524"/>
                <a:gd name="connsiteY132" fmla="*/ 1295188 h 1339850"/>
                <a:gd name="connsiteX133" fmla="*/ 1042678 w 1250524"/>
                <a:gd name="connsiteY133" fmla="*/ 1110152 h 1339850"/>
                <a:gd name="connsiteX134" fmla="*/ 1026885 w 1250524"/>
                <a:gd name="connsiteY134" fmla="*/ 1116689 h 1339850"/>
                <a:gd name="connsiteX135" fmla="*/ 1020348 w 1250524"/>
                <a:gd name="connsiteY135" fmla="*/ 1132482 h 1339850"/>
                <a:gd name="connsiteX136" fmla="*/ 1020348 w 1250524"/>
                <a:gd name="connsiteY136" fmla="*/ 1202680 h 1339850"/>
                <a:gd name="connsiteX137" fmla="*/ 786725 w 1250524"/>
                <a:gd name="connsiteY137" fmla="*/ 1202680 h 1339850"/>
                <a:gd name="connsiteX138" fmla="*/ 786725 w 1250524"/>
                <a:gd name="connsiteY138" fmla="*/ 1132482 h 1339850"/>
                <a:gd name="connsiteX139" fmla="*/ 780188 w 1250524"/>
                <a:gd name="connsiteY139" fmla="*/ 1116689 h 1339850"/>
                <a:gd name="connsiteX140" fmla="*/ 764395 w 1250524"/>
                <a:gd name="connsiteY140" fmla="*/ 1110152 h 1339850"/>
                <a:gd name="connsiteX141" fmla="*/ 671647 w 1250524"/>
                <a:gd name="connsiteY141" fmla="*/ 1110152 h 1339850"/>
                <a:gd name="connsiteX142" fmla="*/ 655854 w 1250524"/>
                <a:gd name="connsiteY142" fmla="*/ 1116689 h 1339850"/>
                <a:gd name="connsiteX143" fmla="*/ 649317 w 1250524"/>
                <a:gd name="connsiteY143" fmla="*/ 1132482 h 1339850"/>
                <a:gd name="connsiteX144" fmla="*/ 649317 w 1250524"/>
                <a:gd name="connsiteY144" fmla="*/ 1295188 h 1339850"/>
                <a:gd name="connsiteX145" fmla="*/ 601211 w 1250524"/>
                <a:gd name="connsiteY145" fmla="*/ 1295188 h 1339850"/>
                <a:gd name="connsiteX146" fmla="*/ 601211 w 1250524"/>
                <a:gd name="connsiteY146" fmla="*/ 1132482 h 1339850"/>
                <a:gd name="connsiteX147" fmla="*/ 594674 w 1250524"/>
                <a:gd name="connsiteY147" fmla="*/ 1116689 h 1339850"/>
                <a:gd name="connsiteX148" fmla="*/ 578881 w 1250524"/>
                <a:gd name="connsiteY148" fmla="*/ 1110152 h 1339850"/>
                <a:gd name="connsiteX149" fmla="*/ 486133 w 1250524"/>
                <a:gd name="connsiteY149" fmla="*/ 1110152 h 1339850"/>
                <a:gd name="connsiteX150" fmla="*/ 470340 w 1250524"/>
                <a:gd name="connsiteY150" fmla="*/ 1116689 h 1339850"/>
                <a:gd name="connsiteX151" fmla="*/ 463803 w 1250524"/>
                <a:gd name="connsiteY151" fmla="*/ 1132482 h 1339850"/>
                <a:gd name="connsiteX152" fmla="*/ 463803 w 1250524"/>
                <a:gd name="connsiteY152" fmla="*/ 1202680 h 1339850"/>
                <a:gd name="connsiteX153" fmla="*/ 230179 w 1250524"/>
                <a:gd name="connsiteY153" fmla="*/ 1202680 h 1339850"/>
                <a:gd name="connsiteX154" fmla="*/ 230179 w 1250524"/>
                <a:gd name="connsiteY154" fmla="*/ 1132482 h 1339850"/>
                <a:gd name="connsiteX155" fmla="*/ 223642 w 1250524"/>
                <a:gd name="connsiteY155" fmla="*/ 1116689 h 1339850"/>
                <a:gd name="connsiteX156" fmla="*/ 207849 w 1250524"/>
                <a:gd name="connsiteY156" fmla="*/ 1110152 h 1339850"/>
                <a:gd name="connsiteX157" fmla="*/ 44660 w 1250524"/>
                <a:gd name="connsiteY157" fmla="*/ 1110152 h 1339850"/>
                <a:gd name="connsiteX158" fmla="*/ 44660 w 1250524"/>
                <a:gd name="connsiteY158" fmla="*/ 877293 h 1339850"/>
                <a:gd name="connsiteX159" fmla="*/ 92766 w 1250524"/>
                <a:gd name="connsiteY159" fmla="*/ 877293 h 1339850"/>
                <a:gd name="connsiteX160" fmla="*/ 92766 w 1250524"/>
                <a:gd name="connsiteY160" fmla="*/ 1039977 h 1339850"/>
                <a:gd name="connsiteX161" fmla="*/ 99303 w 1250524"/>
                <a:gd name="connsiteY161" fmla="*/ 1055770 h 1339850"/>
                <a:gd name="connsiteX162" fmla="*/ 115096 w 1250524"/>
                <a:gd name="connsiteY162" fmla="*/ 1062307 h 1339850"/>
                <a:gd name="connsiteX163" fmla="*/ 207844 w 1250524"/>
                <a:gd name="connsiteY163" fmla="*/ 1062307 h 1339850"/>
                <a:gd name="connsiteX164" fmla="*/ 223637 w 1250524"/>
                <a:gd name="connsiteY164" fmla="*/ 1055770 h 1339850"/>
                <a:gd name="connsiteX165" fmla="*/ 230174 w 1250524"/>
                <a:gd name="connsiteY165" fmla="*/ 1039977 h 1339850"/>
                <a:gd name="connsiteX166" fmla="*/ 230174 w 1250524"/>
                <a:gd name="connsiteY166" fmla="*/ 969800 h 1339850"/>
                <a:gd name="connsiteX167" fmla="*/ 300613 w 1250524"/>
                <a:gd name="connsiteY167" fmla="*/ 969800 h 1339850"/>
                <a:gd name="connsiteX168" fmla="*/ 316406 w 1250524"/>
                <a:gd name="connsiteY168" fmla="*/ 963263 h 1339850"/>
                <a:gd name="connsiteX169" fmla="*/ 322943 w 1250524"/>
                <a:gd name="connsiteY169" fmla="*/ 947470 h 1339850"/>
                <a:gd name="connsiteX170" fmla="*/ 322943 w 1250524"/>
                <a:gd name="connsiteY170" fmla="*/ 692258 h 1339850"/>
                <a:gd name="connsiteX171" fmla="*/ 371029 w 1250524"/>
                <a:gd name="connsiteY171" fmla="*/ 692258 h 1339850"/>
                <a:gd name="connsiteX172" fmla="*/ 371029 w 1250524"/>
                <a:gd name="connsiteY172" fmla="*/ 854963 h 1339850"/>
                <a:gd name="connsiteX173" fmla="*/ 377566 w 1250524"/>
                <a:gd name="connsiteY173" fmla="*/ 870756 h 1339850"/>
                <a:gd name="connsiteX174" fmla="*/ 393359 w 1250524"/>
                <a:gd name="connsiteY174" fmla="*/ 877293 h 1339850"/>
                <a:gd name="connsiteX175" fmla="*/ 486127 w 1250524"/>
                <a:gd name="connsiteY175" fmla="*/ 877293 h 1339850"/>
                <a:gd name="connsiteX176" fmla="*/ 501920 w 1250524"/>
                <a:gd name="connsiteY176" fmla="*/ 870756 h 1339850"/>
                <a:gd name="connsiteX177" fmla="*/ 508457 w 1250524"/>
                <a:gd name="connsiteY177" fmla="*/ 854963 h 1339850"/>
                <a:gd name="connsiteX178" fmla="*/ 508457 w 1250524"/>
                <a:gd name="connsiteY178" fmla="*/ 322205 h 1339850"/>
                <a:gd name="connsiteX179" fmla="*/ 583280 w 1250524"/>
                <a:gd name="connsiteY179" fmla="*/ 322205 h 1339850"/>
                <a:gd name="connsiteX180" fmla="*/ 599073 w 1250524"/>
                <a:gd name="connsiteY180" fmla="*/ 315668 h 1339850"/>
                <a:gd name="connsiteX181" fmla="*/ 605610 w 1250524"/>
                <a:gd name="connsiteY181" fmla="*/ 299875 h 1339850"/>
                <a:gd name="connsiteX182" fmla="*/ 605610 w 1250524"/>
                <a:gd name="connsiteY182" fmla="*/ 44663 h 1339850"/>
                <a:gd name="connsiteX183" fmla="*/ 653716 w 1250524"/>
                <a:gd name="connsiteY183" fmla="*/ 44663 h 1339850"/>
                <a:gd name="connsiteX184" fmla="*/ 653716 w 1250524"/>
                <a:gd name="connsiteY184" fmla="*/ 299875 h 1339850"/>
                <a:gd name="connsiteX185" fmla="*/ 660253 w 1250524"/>
                <a:gd name="connsiteY185" fmla="*/ 315668 h 1339850"/>
                <a:gd name="connsiteX186" fmla="*/ 676046 w 1250524"/>
                <a:gd name="connsiteY186" fmla="*/ 322205 h 1339850"/>
                <a:gd name="connsiteX187" fmla="*/ 742057 w 1250524"/>
                <a:gd name="connsiteY187" fmla="*/ 322205 h 1339850"/>
                <a:gd name="connsiteX188" fmla="*/ 742057 w 1250524"/>
                <a:gd name="connsiteY188" fmla="*/ 854960 h 1339850"/>
                <a:gd name="connsiteX189" fmla="*/ 748594 w 1250524"/>
                <a:gd name="connsiteY189" fmla="*/ 870753 h 1339850"/>
                <a:gd name="connsiteX190" fmla="*/ 764387 w 1250524"/>
                <a:gd name="connsiteY190" fmla="*/ 877290 h 1339850"/>
                <a:gd name="connsiteX191" fmla="*/ 857156 w 1250524"/>
                <a:gd name="connsiteY191" fmla="*/ 877290 h 1339850"/>
                <a:gd name="connsiteX192" fmla="*/ 872949 w 1250524"/>
                <a:gd name="connsiteY192" fmla="*/ 870753 h 1339850"/>
                <a:gd name="connsiteX193" fmla="*/ 879486 w 1250524"/>
                <a:gd name="connsiteY193" fmla="*/ 854960 h 1339850"/>
                <a:gd name="connsiteX194" fmla="*/ 879486 w 1250524"/>
                <a:gd name="connsiteY194" fmla="*/ 692255 h 1339850"/>
                <a:gd name="connsiteX195" fmla="*/ 927571 w 1250524"/>
                <a:gd name="connsiteY195" fmla="*/ 692255 h 1339850"/>
                <a:gd name="connsiteX196" fmla="*/ 927571 w 1250524"/>
                <a:gd name="connsiteY196" fmla="*/ 947468 h 1339850"/>
                <a:gd name="connsiteX197" fmla="*/ 934108 w 1250524"/>
                <a:gd name="connsiteY197" fmla="*/ 963261 h 1339850"/>
                <a:gd name="connsiteX198" fmla="*/ 949901 w 1250524"/>
                <a:gd name="connsiteY198" fmla="*/ 969798 h 1339850"/>
                <a:gd name="connsiteX199" fmla="*/ 1020340 w 1250524"/>
                <a:gd name="connsiteY199" fmla="*/ 969798 h 1339850"/>
                <a:gd name="connsiteX200" fmla="*/ 1020340 w 1250524"/>
                <a:gd name="connsiteY200" fmla="*/ 1039975 h 1339850"/>
                <a:gd name="connsiteX201" fmla="*/ 1026877 w 1250524"/>
                <a:gd name="connsiteY201" fmla="*/ 1055768 h 1339850"/>
                <a:gd name="connsiteX202" fmla="*/ 1042670 w 1250524"/>
                <a:gd name="connsiteY202" fmla="*/ 1062305 h 1339850"/>
                <a:gd name="connsiteX203" fmla="*/ 1135418 w 1250524"/>
                <a:gd name="connsiteY203" fmla="*/ 1062305 h 1339850"/>
                <a:gd name="connsiteX204" fmla="*/ 1151211 w 1250524"/>
                <a:gd name="connsiteY204" fmla="*/ 1055768 h 1339850"/>
                <a:gd name="connsiteX205" fmla="*/ 1157748 w 1250524"/>
                <a:gd name="connsiteY205" fmla="*/ 1039975 h 1339850"/>
                <a:gd name="connsiteX206" fmla="*/ 1157748 w 1250524"/>
                <a:gd name="connsiteY206" fmla="*/ 877290 h 1339850"/>
                <a:gd name="connsiteX207" fmla="*/ 1205855 w 1250524"/>
                <a:gd name="connsiteY207" fmla="*/ 877290 h 1339850"/>
                <a:gd name="connsiteX208" fmla="*/ 1205855 w 1250524"/>
                <a:gd name="connsiteY208" fmla="*/ 1110150 h 1339850"/>
                <a:gd name="connsiteX209" fmla="*/ 1042678 w 1250524"/>
                <a:gd name="connsiteY209" fmla="*/ 1110150 h 133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</a:cxnLst>
              <a:rect l="l" t="t" r="r" b="b"/>
              <a:pathLst>
                <a:path w="1250524" h="1339850">
                  <a:moveTo>
                    <a:pt x="1228195" y="740102"/>
                  </a:moveTo>
                  <a:lnTo>
                    <a:pt x="1135426" y="740102"/>
                  </a:lnTo>
                  <a:cubicBezTo>
                    <a:pt x="1129501" y="740100"/>
                    <a:pt x="1123820" y="742450"/>
                    <a:pt x="1119633" y="746639"/>
                  </a:cubicBezTo>
                  <a:cubicBezTo>
                    <a:pt x="1115446" y="750829"/>
                    <a:pt x="1113093" y="756510"/>
                    <a:pt x="1113096" y="762432"/>
                  </a:cubicBezTo>
                  <a:lnTo>
                    <a:pt x="1113096" y="1017645"/>
                  </a:lnTo>
                  <a:lnTo>
                    <a:pt x="1065011" y="1017645"/>
                  </a:lnTo>
                  <a:lnTo>
                    <a:pt x="1065011" y="947468"/>
                  </a:lnTo>
                  <a:cubicBezTo>
                    <a:pt x="1065013" y="941543"/>
                    <a:pt x="1062663" y="935862"/>
                    <a:pt x="1058474" y="931675"/>
                  </a:cubicBezTo>
                  <a:cubicBezTo>
                    <a:pt x="1054284" y="927485"/>
                    <a:pt x="1048603" y="925135"/>
                    <a:pt x="1042681" y="925138"/>
                  </a:cubicBezTo>
                  <a:lnTo>
                    <a:pt x="972242" y="925138"/>
                  </a:lnTo>
                  <a:lnTo>
                    <a:pt x="972242" y="577418"/>
                  </a:lnTo>
                  <a:cubicBezTo>
                    <a:pt x="972244" y="571493"/>
                    <a:pt x="969894" y="565812"/>
                    <a:pt x="965705" y="561625"/>
                  </a:cubicBezTo>
                  <a:cubicBezTo>
                    <a:pt x="961515" y="557438"/>
                    <a:pt x="955834" y="555085"/>
                    <a:pt x="949912" y="555088"/>
                  </a:cubicBezTo>
                  <a:lnTo>
                    <a:pt x="857164" y="555088"/>
                  </a:lnTo>
                  <a:cubicBezTo>
                    <a:pt x="851239" y="555085"/>
                    <a:pt x="845558" y="557435"/>
                    <a:pt x="841371" y="561625"/>
                  </a:cubicBezTo>
                  <a:cubicBezTo>
                    <a:pt x="837181" y="565815"/>
                    <a:pt x="834831" y="571496"/>
                    <a:pt x="834834" y="577418"/>
                  </a:cubicBezTo>
                  <a:lnTo>
                    <a:pt x="834834" y="832630"/>
                  </a:lnTo>
                  <a:lnTo>
                    <a:pt x="786725" y="832630"/>
                  </a:lnTo>
                  <a:lnTo>
                    <a:pt x="786725" y="299875"/>
                  </a:lnTo>
                  <a:cubicBezTo>
                    <a:pt x="786727" y="293951"/>
                    <a:pt x="784378" y="288269"/>
                    <a:pt x="780188" y="284082"/>
                  </a:cubicBezTo>
                  <a:cubicBezTo>
                    <a:pt x="775998" y="279893"/>
                    <a:pt x="770317" y="277543"/>
                    <a:pt x="764395" y="277545"/>
                  </a:cubicBezTo>
                  <a:lnTo>
                    <a:pt x="698384" y="277545"/>
                  </a:lnTo>
                  <a:lnTo>
                    <a:pt x="698384" y="22330"/>
                  </a:lnTo>
                  <a:cubicBezTo>
                    <a:pt x="698386" y="16405"/>
                    <a:pt x="696036" y="10724"/>
                    <a:pt x="691847" y="6537"/>
                  </a:cubicBezTo>
                  <a:cubicBezTo>
                    <a:pt x="687657" y="2347"/>
                    <a:pt x="681976" y="-3"/>
                    <a:pt x="676054" y="0"/>
                  </a:cubicBezTo>
                  <a:lnTo>
                    <a:pt x="583285" y="0"/>
                  </a:lnTo>
                  <a:cubicBezTo>
                    <a:pt x="577360" y="-3"/>
                    <a:pt x="571679" y="2347"/>
                    <a:pt x="567492" y="6537"/>
                  </a:cubicBezTo>
                  <a:cubicBezTo>
                    <a:pt x="563302" y="10727"/>
                    <a:pt x="560952" y="16408"/>
                    <a:pt x="560955" y="22330"/>
                  </a:cubicBezTo>
                  <a:lnTo>
                    <a:pt x="560955" y="277543"/>
                  </a:lnTo>
                  <a:lnTo>
                    <a:pt x="486133" y="277543"/>
                  </a:lnTo>
                  <a:cubicBezTo>
                    <a:pt x="480208" y="277540"/>
                    <a:pt x="474527" y="279890"/>
                    <a:pt x="470340" y="284080"/>
                  </a:cubicBezTo>
                  <a:cubicBezTo>
                    <a:pt x="466150" y="288269"/>
                    <a:pt x="463800" y="293951"/>
                    <a:pt x="463803" y="299873"/>
                  </a:cubicBezTo>
                  <a:lnTo>
                    <a:pt x="463803" y="832628"/>
                  </a:lnTo>
                  <a:lnTo>
                    <a:pt x="415696" y="832628"/>
                  </a:lnTo>
                  <a:lnTo>
                    <a:pt x="415696" y="577418"/>
                  </a:lnTo>
                  <a:cubicBezTo>
                    <a:pt x="415699" y="571493"/>
                    <a:pt x="413349" y="565812"/>
                    <a:pt x="409159" y="561625"/>
                  </a:cubicBezTo>
                  <a:cubicBezTo>
                    <a:pt x="404970" y="557435"/>
                    <a:pt x="399288" y="555085"/>
                    <a:pt x="393366" y="555088"/>
                  </a:cubicBezTo>
                  <a:lnTo>
                    <a:pt x="300618" y="555088"/>
                  </a:lnTo>
                  <a:cubicBezTo>
                    <a:pt x="294694" y="555085"/>
                    <a:pt x="289012" y="557435"/>
                    <a:pt x="284825" y="561625"/>
                  </a:cubicBezTo>
                  <a:cubicBezTo>
                    <a:pt x="280636" y="565815"/>
                    <a:pt x="278286" y="571496"/>
                    <a:pt x="278288" y="577418"/>
                  </a:cubicBezTo>
                  <a:lnTo>
                    <a:pt x="278288" y="925138"/>
                  </a:lnTo>
                  <a:lnTo>
                    <a:pt x="207847" y="925138"/>
                  </a:lnTo>
                  <a:cubicBezTo>
                    <a:pt x="201922" y="925135"/>
                    <a:pt x="196241" y="927485"/>
                    <a:pt x="192054" y="931675"/>
                  </a:cubicBezTo>
                  <a:cubicBezTo>
                    <a:pt x="187864" y="935864"/>
                    <a:pt x="185514" y="941546"/>
                    <a:pt x="185517" y="947468"/>
                  </a:cubicBezTo>
                  <a:lnTo>
                    <a:pt x="185517" y="1017645"/>
                  </a:lnTo>
                  <a:lnTo>
                    <a:pt x="137429" y="1017645"/>
                  </a:lnTo>
                  <a:lnTo>
                    <a:pt x="137429" y="762432"/>
                  </a:lnTo>
                  <a:cubicBezTo>
                    <a:pt x="137431" y="756508"/>
                    <a:pt x="135081" y="750826"/>
                    <a:pt x="130892" y="746639"/>
                  </a:cubicBezTo>
                  <a:cubicBezTo>
                    <a:pt x="126702" y="742450"/>
                    <a:pt x="121021" y="740100"/>
                    <a:pt x="115099" y="740102"/>
                  </a:cubicBezTo>
                  <a:lnTo>
                    <a:pt x="22330" y="740102"/>
                  </a:lnTo>
                  <a:cubicBezTo>
                    <a:pt x="16405" y="740100"/>
                    <a:pt x="10724" y="742450"/>
                    <a:pt x="6537" y="746639"/>
                  </a:cubicBezTo>
                  <a:cubicBezTo>
                    <a:pt x="2350" y="750829"/>
                    <a:pt x="-3" y="756510"/>
                    <a:pt x="0" y="762432"/>
                  </a:cubicBezTo>
                  <a:lnTo>
                    <a:pt x="0" y="1132482"/>
                  </a:lnTo>
                  <a:cubicBezTo>
                    <a:pt x="-3" y="1138407"/>
                    <a:pt x="2347" y="1144088"/>
                    <a:pt x="6537" y="1148275"/>
                  </a:cubicBezTo>
                  <a:cubicBezTo>
                    <a:pt x="10727" y="1152465"/>
                    <a:pt x="16408" y="1154815"/>
                    <a:pt x="22330" y="1154812"/>
                  </a:cubicBezTo>
                  <a:lnTo>
                    <a:pt x="185514" y="1154812"/>
                  </a:lnTo>
                  <a:lnTo>
                    <a:pt x="185514" y="1225010"/>
                  </a:lnTo>
                  <a:cubicBezTo>
                    <a:pt x="185512" y="1230935"/>
                    <a:pt x="187862" y="1236616"/>
                    <a:pt x="192051" y="1240803"/>
                  </a:cubicBezTo>
                  <a:cubicBezTo>
                    <a:pt x="196241" y="1244993"/>
                    <a:pt x="201922" y="1247343"/>
                    <a:pt x="207844" y="1247340"/>
                  </a:cubicBezTo>
                  <a:lnTo>
                    <a:pt x="371029" y="1247340"/>
                  </a:lnTo>
                  <a:lnTo>
                    <a:pt x="371029" y="1317517"/>
                  </a:lnTo>
                  <a:cubicBezTo>
                    <a:pt x="371026" y="1323442"/>
                    <a:pt x="373376" y="1329123"/>
                    <a:pt x="377566" y="1333310"/>
                  </a:cubicBezTo>
                  <a:cubicBezTo>
                    <a:pt x="381755" y="1337500"/>
                    <a:pt x="387436" y="1339850"/>
                    <a:pt x="393359" y="1339847"/>
                  </a:cubicBezTo>
                  <a:lnTo>
                    <a:pt x="486127" y="1339847"/>
                  </a:lnTo>
                  <a:cubicBezTo>
                    <a:pt x="492052" y="1339850"/>
                    <a:pt x="497733" y="1337500"/>
                    <a:pt x="501920" y="1333310"/>
                  </a:cubicBezTo>
                  <a:cubicBezTo>
                    <a:pt x="506110" y="1329121"/>
                    <a:pt x="508460" y="1323440"/>
                    <a:pt x="508457" y="1317517"/>
                  </a:cubicBezTo>
                  <a:lnTo>
                    <a:pt x="508457" y="1247343"/>
                  </a:lnTo>
                  <a:lnTo>
                    <a:pt x="556543" y="1247343"/>
                  </a:lnTo>
                  <a:lnTo>
                    <a:pt x="556543" y="1317520"/>
                  </a:lnTo>
                  <a:cubicBezTo>
                    <a:pt x="556540" y="1323445"/>
                    <a:pt x="558890" y="1329126"/>
                    <a:pt x="563080" y="1333313"/>
                  </a:cubicBezTo>
                  <a:cubicBezTo>
                    <a:pt x="567270" y="1337503"/>
                    <a:pt x="572951" y="1339853"/>
                    <a:pt x="578873" y="1339850"/>
                  </a:cubicBezTo>
                  <a:lnTo>
                    <a:pt x="671642" y="1339850"/>
                  </a:lnTo>
                  <a:cubicBezTo>
                    <a:pt x="677566" y="1339853"/>
                    <a:pt x="683248" y="1337503"/>
                    <a:pt x="687435" y="1333313"/>
                  </a:cubicBezTo>
                  <a:cubicBezTo>
                    <a:pt x="691624" y="1329123"/>
                    <a:pt x="693974" y="1323442"/>
                    <a:pt x="693972" y="1317520"/>
                  </a:cubicBezTo>
                  <a:lnTo>
                    <a:pt x="693972" y="1247343"/>
                  </a:lnTo>
                  <a:lnTo>
                    <a:pt x="742057" y="1247343"/>
                  </a:lnTo>
                  <a:lnTo>
                    <a:pt x="742057" y="1317520"/>
                  </a:lnTo>
                  <a:cubicBezTo>
                    <a:pt x="742055" y="1323445"/>
                    <a:pt x="744405" y="1329126"/>
                    <a:pt x="748594" y="1333313"/>
                  </a:cubicBezTo>
                  <a:cubicBezTo>
                    <a:pt x="752784" y="1337503"/>
                    <a:pt x="758465" y="1339853"/>
                    <a:pt x="764387" y="1339850"/>
                  </a:cubicBezTo>
                  <a:lnTo>
                    <a:pt x="857156" y="1339850"/>
                  </a:lnTo>
                  <a:cubicBezTo>
                    <a:pt x="863081" y="1339853"/>
                    <a:pt x="868762" y="1337503"/>
                    <a:pt x="872949" y="1333313"/>
                  </a:cubicBezTo>
                  <a:cubicBezTo>
                    <a:pt x="877139" y="1329123"/>
                    <a:pt x="879489" y="1323442"/>
                    <a:pt x="879486" y="1317520"/>
                  </a:cubicBezTo>
                  <a:lnTo>
                    <a:pt x="879486" y="1247343"/>
                  </a:lnTo>
                  <a:lnTo>
                    <a:pt x="1042670" y="1247343"/>
                  </a:lnTo>
                  <a:cubicBezTo>
                    <a:pt x="1048595" y="1247345"/>
                    <a:pt x="1054276" y="1244995"/>
                    <a:pt x="1058463" y="1240806"/>
                  </a:cubicBezTo>
                  <a:cubicBezTo>
                    <a:pt x="1062653" y="1236616"/>
                    <a:pt x="1065003" y="1230935"/>
                    <a:pt x="1065000" y="1225013"/>
                  </a:cubicBezTo>
                  <a:lnTo>
                    <a:pt x="1065000" y="1154815"/>
                  </a:lnTo>
                  <a:lnTo>
                    <a:pt x="1228195" y="1154815"/>
                  </a:lnTo>
                  <a:cubicBezTo>
                    <a:pt x="1234120" y="1154817"/>
                    <a:pt x="1239801" y="1152467"/>
                    <a:pt x="1243988" y="1148278"/>
                  </a:cubicBezTo>
                  <a:cubicBezTo>
                    <a:pt x="1248178" y="1144088"/>
                    <a:pt x="1250528" y="1138407"/>
                    <a:pt x="1250525" y="1132485"/>
                  </a:cubicBezTo>
                  <a:lnTo>
                    <a:pt x="1250525" y="762432"/>
                  </a:lnTo>
                  <a:cubicBezTo>
                    <a:pt x="1250528" y="756508"/>
                    <a:pt x="1248178" y="750826"/>
                    <a:pt x="1243988" y="746639"/>
                  </a:cubicBezTo>
                  <a:cubicBezTo>
                    <a:pt x="1239801" y="742450"/>
                    <a:pt x="1234120" y="740097"/>
                    <a:pt x="1228195" y="740102"/>
                  </a:cubicBezTo>
                  <a:close/>
                  <a:moveTo>
                    <a:pt x="1157756" y="784762"/>
                  </a:moveTo>
                  <a:lnTo>
                    <a:pt x="1205862" y="784762"/>
                  </a:lnTo>
                  <a:lnTo>
                    <a:pt x="1205862" y="832630"/>
                  </a:lnTo>
                  <a:lnTo>
                    <a:pt x="1157756" y="832630"/>
                  </a:lnTo>
                  <a:lnTo>
                    <a:pt x="1157756" y="784762"/>
                  </a:lnTo>
                  <a:close/>
                  <a:moveTo>
                    <a:pt x="879494" y="599748"/>
                  </a:moveTo>
                  <a:lnTo>
                    <a:pt x="927579" y="599748"/>
                  </a:lnTo>
                  <a:lnTo>
                    <a:pt x="927579" y="647592"/>
                  </a:lnTo>
                  <a:lnTo>
                    <a:pt x="879494" y="647592"/>
                  </a:lnTo>
                  <a:lnTo>
                    <a:pt x="879494" y="599748"/>
                  </a:lnTo>
                  <a:close/>
                  <a:moveTo>
                    <a:pt x="322946" y="599748"/>
                  </a:moveTo>
                  <a:lnTo>
                    <a:pt x="371031" y="599748"/>
                  </a:lnTo>
                  <a:lnTo>
                    <a:pt x="371031" y="647592"/>
                  </a:lnTo>
                  <a:lnTo>
                    <a:pt x="322946" y="647592"/>
                  </a:lnTo>
                  <a:lnTo>
                    <a:pt x="322946" y="599748"/>
                  </a:lnTo>
                  <a:close/>
                  <a:moveTo>
                    <a:pt x="44660" y="784762"/>
                  </a:moveTo>
                  <a:lnTo>
                    <a:pt x="92766" y="784762"/>
                  </a:lnTo>
                  <a:lnTo>
                    <a:pt x="92766" y="832630"/>
                  </a:lnTo>
                  <a:lnTo>
                    <a:pt x="44660" y="832630"/>
                  </a:lnTo>
                  <a:lnTo>
                    <a:pt x="44660" y="784762"/>
                  </a:lnTo>
                  <a:close/>
                  <a:moveTo>
                    <a:pt x="463800" y="1295188"/>
                  </a:moveTo>
                  <a:lnTo>
                    <a:pt x="415694" y="1295188"/>
                  </a:lnTo>
                  <a:lnTo>
                    <a:pt x="415694" y="1247343"/>
                  </a:lnTo>
                  <a:lnTo>
                    <a:pt x="463800" y="1247343"/>
                  </a:lnTo>
                  <a:lnTo>
                    <a:pt x="463800" y="1295188"/>
                  </a:lnTo>
                  <a:close/>
                  <a:moveTo>
                    <a:pt x="508463" y="1202680"/>
                  </a:moveTo>
                  <a:lnTo>
                    <a:pt x="508463" y="1154812"/>
                  </a:lnTo>
                  <a:lnTo>
                    <a:pt x="556548" y="1154812"/>
                  </a:lnTo>
                  <a:lnTo>
                    <a:pt x="556548" y="1202680"/>
                  </a:lnTo>
                  <a:lnTo>
                    <a:pt x="508463" y="1202680"/>
                  </a:lnTo>
                  <a:close/>
                  <a:moveTo>
                    <a:pt x="693977" y="1202680"/>
                  </a:moveTo>
                  <a:lnTo>
                    <a:pt x="693977" y="1154812"/>
                  </a:lnTo>
                  <a:lnTo>
                    <a:pt x="742062" y="1154812"/>
                  </a:lnTo>
                  <a:lnTo>
                    <a:pt x="742062" y="1202680"/>
                  </a:lnTo>
                  <a:lnTo>
                    <a:pt x="693977" y="1202680"/>
                  </a:lnTo>
                  <a:close/>
                  <a:moveTo>
                    <a:pt x="834831" y="1295188"/>
                  </a:moveTo>
                  <a:lnTo>
                    <a:pt x="786725" y="1295188"/>
                  </a:lnTo>
                  <a:lnTo>
                    <a:pt x="786725" y="1247343"/>
                  </a:lnTo>
                  <a:lnTo>
                    <a:pt x="834831" y="1247343"/>
                  </a:lnTo>
                  <a:lnTo>
                    <a:pt x="834831" y="1295188"/>
                  </a:lnTo>
                  <a:close/>
                  <a:moveTo>
                    <a:pt x="1042678" y="1110152"/>
                  </a:moveTo>
                  <a:cubicBezTo>
                    <a:pt x="1036753" y="1110150"/>
                    <a:pt x="1031072" y="1112500"/>
                    <a:pt x="1026885" y="1116689"/>
                  </a:cubicBezTo>
                  <a:cubicBezTo>
                    <a:pt x="1022696" y="1120879"/>
                    <a:pt x="1020346" y="1126560"/>
                    <a:pt x="1020348" y="1132482"/>
                  </a:cubicBezTo>
                  <a:lnTo>
                    <a:pt x="1020348" y="1202680"/>
                  </a:lnTo>
                  <a:lnTo>
                    <a:pt x="786725" y="1202680"/>
                  </a:lnTo>
                  <a:lnTo>
                    <a:pt x="786725" y="1132482"/>
                  </a:lnTo>
                  <a:cubicBezTo>
                    <a:pt x="786727" y="1126557"/>
                    <a:pt x="784378" y="1120876"/>
                    <a:pt x="780188" y="1116689"/>
                  </a:cubicBezTo>
                  <a:cubicBezTo>
                    <a:pt x="775998" y="1112500"/>
                    <a:pt x="770317" y="1110150"/>
                    <a:pt x="764395" y="1110152"/>
                  </a:cubicBezTo>
                  <a:lnTo>
                    <a:pt x="671647" y="1110152"/>
                  </a:lnTo>
                  <a:cubicBezTo>
                    <a:pt x="665722" y="1110150"/>
                    <a:pt x="660041" y="1112500"/>
                    <a:pt x="655854" y="1116689"/>
                  </a:cubicBezTo>
                  <a:cubicBezTo>
                    <a:pt x="651664" y="1120879"/>
                    <a:pt x="649314" y="1126560"/>
                    <a:pt x="649317" y="1132482"/>
                  </a:cubicBezTo>
                  <a:lnTo>
                    <a:pt x="649317" y="1295188"/>
                  </a:lnTo>
                  <a:lnTo>
                    <a:pt x="601211" y="1295188"/>
                  </a:lnTo>
                  <a:lnTo>
                    <a:pt x="601211" y="1132482"/>
                  </a:lnTo>
                  <a:cubicBezTo>
                    <a:pt x="601213" y="1126557"/>
                    <a:pt x="598863" y="1120876"/>
                    <a:pt x="594674" y="1116689"/>
                  </a:cubicBezTo>
                  <a:cubicBezTo>
                    <a:pt x="590484" y="1112500"/>
                    <a:pt x="584803" y="1110150"/>
                    <a:pt x="578881" y="1110152"/>
                  </a:cubicBezTo>
                  <a:lnTo>
                    <a:pt x="486133" y="1110152"/>
                  </a:lnTo>
                  <a:cubicBezTo>
                    <a:pt x="480208" y="1110150"/>
                    <a:pt x="474527" y="1112500"/>
                    <a:pt x="470340" y="1116689"/>
                  </a:cubicBezTo>
                  <a:cubicBezTo>
                    <a:pt x="466150" y="1120879"/>
                    <a:pt x="463800" y="1126560"/>
                    <a:pt x="463803" y="1132482"/>
                  </a:cubicBezTo>
                  <a:lnTo>
                    <a:pt x="463803" y="1202680"/>
                  </a:lnTo>
                  <a:lnTo>
                    <a:pt x="230179" y="1202680"/>
                  </a:lnTo>
                  <a:lnTo>
                    <a:pt x="230179" y="1132482"/>
                  </a:lnTo>
                  <a:cubicBezTo>
                    <a:pt x="230182" y="1126557"/>
                    <a:pt x="227832" y="1120876"/>
                    <a:pt x="223642" y="1116689"/>
                  </a:cubicBezTo>
                  <a:cubicBezTo>
                    <a:pt x="219453" y="1112500"/>
                    <a:pt x="213772" y="1110150"/>
                    <a:pt x="207849" y="1110152"/>
                  </a:cubicBezTo>
                  <a:lnTo>
                    <a:pt x="44660" y="1110152"/>
                  </a:lnTo>
                  <a:lnTo>
                    <a:pt x="44660" y="877293"/>
                  </a:lnTo>
                  <a:lnTo>
                    <a:pt x="92766" y="877293"/>
                  </a:lnTo>
                  <a:lnTo>
                    <a:pt x="92766" y="1039977"/>
                  </a:lnTo>
                  <a:cubicBezTo>
                    <a:pt x="92764" y="1045902"/>
                    <a:pt x="95114" y="1051583"/>
                    <a:pt x="99303" y="1055770"/>
                  </a:cubicBezTo>
                  <a:cubicBezTo>
                    <a:pt x="103493" y="1059960"/>
                    <a:pt x="109174" y="1062310"/>
                    <a:pt x="115096" y="1062307"/>
                  </a:cubicBezTo>
                  <a:lnTo>
                    <a:pt x="207844" y="1062307"/>
                  </a:lnTo>
                  <a:cubicBezTo>
                    <a:pt x="213769" y="1062310"/>
                    <a:pt x="219450" y="1059960"/>
                    <a:pt x="223637" y="1055770"/>
                  </a:cubicBezTo>
                  <a:cubicBezTo>
                    <a:pt x="227827" y="1051581"/>
                    <a:pt x="230177" y="1045899"/>
                    <a:pt x="230174" y="1039977"/>
                  </a:cubicBezTo>
                  <a:lnTo>
                    <a:pt x="230174" y="969800"/>
                  </a:lnTo>
                  <a:lnTo>
                    <a:pt x="300613" y="969800"/>
                  </a:lnTo>
                  <a:cubicBezTo>
                    <a:pt x="306538" y="969803"/>
                    <a:pt x="312219" y="967453"/>
                    <a:pt x="316406" y="963263"/>
                  </a:cubicBezTo>
                  <a:cubicBezTo>
                    <a:pt x="320596" y="959074"/>
                    <a:pt x="322946" y="953392"/>
                    <a:pt x="322943" y="947470"/>
                  </a:cubicBezTo>
                  <a:lnTo>
                    <a:pt x="322943" y="692258"/>
                  </a:lnTo>
                  <a:lnTo>
                    <a:pt x="371029" y="692258"/>
                  </a:lnTo>
                  <a:lnTo>
                    <a:pt x="371029" y="854963"/>
                  </a:lnTo>
                  <a:cubicBezTo>
                    <a:pt x="371026" y="860888"/>
                    <a:pt x="373376" y="866569"/>
                    <a:pt x="377566" y="870756"/>
                  </a:cubicBezTo>
                  <a:cubicBezTo>
                    <a:pt x="381755" y="874946"/>
                    <a:pt x="387436" y="877296"/>
                    <a:pt x="393359" y="877293"/>
                  </a:cubicBezTo>
                  <a:lnTo>
                    <a:pt x="486127" y="877293"/>
                  </a:lnTo>
                  <a:cubicBezTo>
                    <a:pt x="492052" y="877296"/>
                    <a:pt x="497733" y="874946"/>
                    <a:pt x="501920" y="870756"/>
                  </a:cubicBezTo>
                  <a:cubicBezTo>
                    <a:pt x="506110" y="866566"/>
                    <a:pt x="508460" y="860885"/>
                    <a:pt x="508457" y="854963"/>
                  </a:cubicBezTo>
                  <a:lnTo>
                    <a:pt x="508457" y="322205"/>
                  </a:lnTo>
                  <a:lnTo>
                    <a:pt x="583280" y="322205"/>
                  </a:lnTo>
                  <a:cubicBezTo>
                    <a:pt x="589204" y="322208"/>
                    <a:pt x="594886" y="319858"/>
                    <a:pt x="599073" y="315668"/>
                  </a:cubicBezTo>
                  <a:cubicBezTo>
                    <a:pt x="603262" y="311479"/>
                    <a:pt x="605612" y="305797"/>
                    <a:pt x="605610" y="299875"/>
                  </a:cubicBezTo>
                  <a:lnTo>
                    <a:pt x="605610" y="44663"/>
                  </a:lnTo>
                  <a:lnTo>
                    <a:pt x="653716" y="44663"/>
                  </a:lnTo>
                  <a:lnTo>
                    <a:pt x="653716" y="299875"/>
                  </a:lnTo>
                  <a:cubicBezTo>
                    <a:pt x="653713" y="305800"/>
                    <a:pt x="656063" y="311481"/>
                    <a:pt x="660253" y="315668"/>
                  </a:cubicBezTo>
                  <a:cubicBezTo>
                    <a:pt x="664443" y="319858"/>
                    <a:pt x="670124" y="322208"/>
                    <a:pt x="676046" y="322205"/>
                  </a:cubicBezTo>
                  <a:lnTo>
                    <a:pt x="742057" y="322205"/>
                  </a:lnTo>
                  <a:lnTo>
                    <a:pt x="742057" y="854960"/>
                  </a:lnTo>
                  <a:cubicBezTo>
                    <a:pt x="742055" y="860885"/>
                    <a:pt x="744405" y="866566"/>
                    <a:pt x="748594" y="870753"/>
                  </a:cubicBezTo>
                  <a:cubicBezTo>
                    <a:pt x="752784" y="874943"/>
                    <a:pt x="758465" y="877293"/>
                    <a:pt x="764387" y="877290"/>
                  </a:cubicBezTo>
                  <a:lnTo>
                    <a:pt x="857156" y="877290"/>
                  </a:lnTo>
                  <a:cubicBezTo>
                    <a:pt x="863081" y="877293"/>
                    <a:pt x="868762" y="874943"/>
                    <a:pt x="872949" y="870753"/>
                  </a:cubicBezTo>
                  <a:cubicBezTo>
                    <a:pt x="877139" y="866564"/>
                    <a:pt x="879489" y="860882"/>
                    <a:pt x="879486" y="854960"/>
                  </a:cubicBezTo>
                  <a:lnTo>
                    <a:pt x="879486" y="692255"/>
                  </a:lnTo>
                  <a:lnTo>
                    <a:pt x="927571" y="692255"/>
                  </a:lnTo>
                  <a:lnTo>
                    <a:pt x="927571" y="947468"/>
                  </a:lnTo>
                  <a:cubicBezTo>
                    <a:pt x="927569" y="953392"/>
                    <a:pt x="929919" y="959074"/>
                    <a:pt x="934108" y="963261"/>
                  </a:cubicBezTo>
                  <a:cubicBezTo>
                    <a:pt x="938298" y="967450"/>
                    <a:pt x="943979" y="969800"/>
                    <a:pt x="949901" y="969798"/>
                  </a:cubicBezTo>
                  <a:lnTo>
                    <a:pt x="1020340" y="969798"/>
                  </a:lnTo>
                  <a:lnTo>
                    <a:pt x="1020340" y="1039975"/>
                  </a:lnTo>
                  <a:cubicBezTo>
                    <a:pt x="1020338" y="1045899"/>
                    <a:pt x="1022688" y="1051581"/>
                    <a:pt x="1026877" y="1055768"/>
                  </a:cubicBezTo>
                  <a:cubicBezTo>
                    <a:pt x="1031067" y="1059955"/>
                    <a:pt x="1036748" y="1062307"/>
                    <a:pt x="1042670" y="1062305"/>
                  </a:cubicBezTo>
                  <a:lnTo>
                    <a:pt x="1135418" y="1062305"/>
                  </a:lnTo>
                  <a:cubicBezTo>
                    <a:pt x="1141343" y="1062307"/>
                    <a:pt x="1147024" y="1059958"/>
                    <a:pt x="1151211" y="1055768"/>
                  </a:cubicBezTo>
                  <a:cubicBezTo>
                    <a:pt x="1155401" y="1051578"/>
                    <a:pt x="1157751" y="1045897"/>
                    <a:pt x="1157748" y="1039975"/>
                  </a:cubicBezTo>
                  <a:lnTo>
                    <a:pt x="1157748" y="877290"/>
                  </a:lnTo>
                  <a:lnTo>
                    <a:pt x="1205855" y="877290"/>
                  </a:lnTo>
                  <a:lnTo>
                    <a:pt x="1205855" y="1110150"/>
                  </a:lnTo>
                  <a:lnTo>
                    <a:pt x="1042678" y="1110150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79" name="Forme libre : forme 678">
              <a:extLst>
                <a:ext uri="{FF2B5EF4-FFF2-40B4-BE49-F238E27FC236}">
                  <a16:creationId xmlns:a16="http://schemas.microsoft.com/office/drawing/2014/main" id="{050F00C8-C01E-4F6F-9B0D-927F46716C17}"/>
                </a:ext>
              </a:extLst>
            </p:cNvPr>
            <p:cNvSpPr/>
            <p:nvPr/>
          </p:nvSpPr>
          <p:spPr>
            <a:xfrm>
              <a:off x="6008220" y="5925469"/>
              <a:ext cx="175564" cy="175172"/>
            </a:xfrm>
            <a:custGeom>
              <a:avLst/>
              <a:gdLst>
                <a:gd name="connsiteX0" fmla="*/ 300590 w 322922"/>
                <a:gd name="connsiteY0" fmla="*/ 185035 h 322202"/>
                <a:gd name="connsiteX1" fmla="*/ 230174 w 322922"/>
                <a:gd name="connsiteY1" fmla="*/ 185035 h 322202"/>
                <a:gd name="connsiteX2" fmla="*/ 230174 w 322922"/>
                <a:gd name="connsiteY2" fmla="*/ 22330 h 322202"/>
                <a:gd name="connsiteX3" fmla="*/ 223637 w 322922"/>
                <a:gd name="connsiteY3" fmla="*/ 6537 h 322202"/>
                <a:gd name="connsiteX4" fmla="*/ 207844 w 322922"/>
                <a:gd name="connsiteY4" fmla="*/ 0 h 322202"/>
                <a:gd name="connsiteX5" fmla="*/ 115075 w 322922"/>
                <a:gd name="connsiteY5" fmla="*/ 0 h 322202"/>
                <a:gd name="connsiteX6" fmla="*/ 99282 w 322922"/>
                <a:gd name="connsiteY6" fmla="*/ 6537 h 322202"/>
                <a:gd name="connsiteX7" fmla="*/ 92745 w 322922"/>
                <a:gd name="connsiteY7" fmla="*/ 22330 h 322202"/>
                <a:gd name="connsiteX8" fmla="*/ 92745 w 322922"/>
                <a:gd name="connsiteY8" fmla="*/ 185035 h 322202"/>
                <a:gd name="connsiteX9" fmla="*/ 22330 w 322922"/>
                <a:gd name="connsiteY9" fmla="*/ 185035 h 322202"/>
                <a:gd name="connsiteX10" fmla="*/ 6537 w 322922"/>
                <a:gd name="connsiteY10" fmla="*/ 191572 h 322202"/>
                <a:gd name="connsiteX11" fmla="*/ 0 w 322922"/>
                <a:gd name="connsiteY11" fmla="*/ 207365 h 322202"/>
                <a:gd name="connsiteX12" fmla="*/ 0 w 322922"/>
                <a:gd name="connsiteY12" fmla="*/ 299873 h 322202"/>
                <a:gd name="connsiteX13" fmla="*/ 6537 w 322922"/>
                <a:gd name="connsiteY13" fmla="*/ 315666 h 322202"/>
                <a:gd name="connsiteX14" fmla="*/ 22330 w 322922"/>
                <a:gd name="connsiteY14" fmla="*/ 322203 h 322202"/>
                <a:gd name="connsiteX15" fmla="*/ 115078 w 322922"/>
                <a:gd name="connsiteY15" fmla="*/ 322203 h 322202"/>
                <a:gd name="connsiteX16" fmla="*/ 130871 w 322922"/>
                <a:gd name="connsiteY16" fmla="*/ 315666 h 322202"/>
                <a:gd name="connsiteX17" fmla="*/ 137408 w 322922"/>
                <a:gd name="connsiteY17" fmla="*/ 299873 h 322202"/>
                <a:gd name="connsiteX18" fmla="*/ 137408 w 322922"/>
                <a:gd name="connsiteY18" fmla="*/ 229695 h 322202"/>
                <a:gd name="connsiteX19" fmla="*/ 185514 w 322922"/>
                <a:gd name="connsiteY19" fmla="*/ 229695 h 322202"/>
                <a:gd name="connsiteX20" fmla="*/ 185514 w 322922"/>
                <a:gd name="connsiteY20" fmla="*/ 299873 h 322202"/>
                <a:gd name="connsiteX21" fmla="*/ 192051 w 322922"/>
                <a:gd name="connsiteY21" fmla="*/ 315666 h 322202"/>
                <a:gd name="connsiteX22" fmla="*/ 207844 w 322922"/>
                <a:gd name="connsiteY22" fmla="*/ 322203 h 322202"/>
                <a:gd name="connsiteX23" fmla="*/ 300592 w 322922"/>
                <a:gd name="connsiteY23" fmla="*/ 322203 h 322202"/>
                <a:gd name="connsiteX24" fmla="*/ 316385 w 322922"/>
                <a:gd name="connsiteY24" fmla="*/ 315666 h 322202"/>
                <a:gd name="connsiteX25" fmla="*/ 322922 w 322922"/>
                <a:gd name="connsiteY25" fmla="*/ 299873 h 322202"/>
                <a:gd name="connsiteX26" fmla="*/ 322922 w 322922"/>
                <a:gd name="connsiteY26" fmla="*/ 207365 h 322202"/>
                <a:gd name="connsiteX27" fmla="*/ 316385 w 322922"/>
                <a:gd name="connsiteY27" fmla="*/ 191572 h 322202"/>
                <a:gd name="connsiteX28" fmla="*/ 300590 w 322922"/>
                <a:gd name="connsiteY28" fmla="*/ 185035 h 322202"/>
                <a:gd name="connsiteX29" fmla="*/ 300590 w 322922"/>
                <a:gd name="connsiteY29" fmla="*/ 185035 h 322202"/>
                <a:gd name="connsiteX30" fmla="*/ 92743 w 322922"/>
                <a:gd name="connsiteY30" fmla="*/ 277543 h 322202"/>
                <a:gd name="connsiteX31" fmla="*/ 44657 w 322922"/>
                <a:gd name="connsiteY31" fmla="*/ 277543 h 322202"/>
                <a:gd name="connsiteX32" fmla="*/ 44657 w 322922"/>
                <a:gd name="connsiteY32" fmla="*/ 229698 h 322202"/>
                <a:gd name="connsiteX33" fmla="*/ 92743 w 322922"/>
                <a:gd name="connsiteY33" fmla="*/ 229698 h 322202"/>
                <a:gd name="connsiteX34" fmla="*/ 92743 w 322922"/>
                <a:gd name="connsiteY34" fmla="*/ 277543 h 322202"/>
                <a:gd name="connsiteX35" fmla="*/ 137403 w 322922"/>
                <a:gd name="connsiteY35" fmla="*/ 44660 h 322202"/>
                <a:gd name="connsiteX36" fmla="*/ 185509 w 322922"/>
                <a:gd name="connsiteY36" fmla="*/ 44660 h 322202"/>
                <a:gd name="connsiteX37" fmla="*/ 185509 w 322922"/>
                <a:gd name="connsiteY37" fmla="*/ 185035 h 322202"/>
                <a:gd name="connsiteX38" fmla="*/ 137403 w 322922"/>
                <a:gd name="connsiteY38" fmla="*/ 185035 h 322202"/>
                <a:gd name="connsiteX39" fmla="*/ 137403 w 322922"/>
                <a:gd name="connsiteY39" fmla="*/ 44660 h 322202"/>
                <a:gd name="connsiteX40" fmla="*/ 278257 w 322922"/>
                <a:gd name="connsiteY40" fmla="*/ 277543 h 322202"/>
                <a:gd name="connsiteX41" fmla="*/ 230172 w 322922"/>
                <a:gd name="connsiteY41" fmla="*/ 277543 h 322202"/>
                <a:gd name="connsiteX42" fmla="*/ 230172 w 322922"/>
                <a:gd name="connsiteY42" fmla="*/ 229698 h 322202"/>
                <a:gd name="connsiteX43" fmla="*/ 278257 w 322922"/>
                <a:gd name="connsiteY43" fmla="*/ 229698 h 322202"/>
                <a:gd name="connsiteX44" fmla="*/ 278257 w 322922"/>
                <a:gd name="connsiteY44" fmla="*/ 277543 h 32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2922" h="322202">
                  <a:moveTo>
                    <a:pt x="300590" y="185035"/>
                  </a:moveTo>
                  <a:lnTo>
                    <a:pt x="230174" y="185035"/>
                  </a:lnTo>
                  <a:lnTo>
                    <a:pt x="230174" y="22330"/>
                  </a:lnTo>
                  <a:cubicBezTo>
                    <a:pt x="230177" y="16405"/>
                    <a:pt x="227827" y="10724"/>
                    <a:pt x="223637" y="6537"/>
                  </a:cubicBezTo>
                  <a:cubicBezTo>
                    <a:pt x="219448" y="2347"/>
                    <a:pt x="213766" y="-3"/>
                    <a:pt x="207844" y="0"/>
                  </a:cubicBezTo>
                  <a:lnTo>
                    <a:pt x="115075" y="0"/>
                  </a:lnTo>
                  <a:cubicBezTo>
                    <a:pt x="109151" y="-3"/>
                    <a:pt x="103469" y="2347"/>
                    <a:pt x="99282" y="6537"/>
                  </a:cubicBezTo>
                  <a:cubicBezTo>
                    <a:pt x="95093" y="10727"/>
                    <a:pt x="92743" y="16408"/>
                    <a:pt x="92745" y="22330"/>
                  </a:cubicBezTo>
                  <a:lnTo>
                    <a:pt x="92745" y="185035"/>
                  </a:lnTo>
                  <a:lnTo>
                    <a:pt x="22330" y="185035"/>
                  </a:lnTo>
                  <a:cubicBezTo>
                    <a:pt x="16405" y="185033"/>
                    <a:pt x="10724" y="187383"/>
                    <a:pt x="6537" y="191572"/>
                  </a:cubicBezTo>
                  <a:cubicBezTo>
                    <a:pt x="2350" y="195762"/>
                    <a:pt x="-3" y="201443"/>
                    <a:pt x="0" y="207365"/>
                  </a:cubicBezTo>
                  <a:lnTo>
                    <a:pt x="0" y="299873"/>
                  </a:lnTo>
                  <a:cubicBezTo>
                    <a:pt x="-3" y="305797"/>
                    <a:pt x="2347" y="311479"/>
                    <a:pt x="6537" y="315666"/>
                  </a:cubicBezTo>
                  <a:cubicBezTo>
                    <a:pt x="10727" y="319853"/>
                    <a:pt x="16408" y="322205"/>
                    <a:pt x="22330" y="322203"/>
                  </a:cubicBezTo>
                  <a:lnTo>
                    <a:pt x="115078" y="322203"/>
                  </a:lnTo>
                  <a:cubicBezTo>
                    <a:pt x="121003" y="322205"/>
                    <a:pt x="126684" y="319855"/>
                    <a:pt x="130871" y="315666"/>
                  </a:cubicBezTo>
                  <a:cubicBezTo>
                    <a:pt x="135061" y="311476"/>
                    <a:pt x="137411" y="305795"/>
                    <a:pt x="137408" y="299873"/>
                  </a:cubicBezTo>
                  <a:lnTo>
                    <a:pt x="137408" y="229695"/>
                  </a:lnTo>
                  <a:lnTo>
                    <a:pt x="185514" y="229695"/>
                  </a:lnTo>
                  <a:lnTo>
                    <a:pt x="185514" y="299873"/>
                  </a:lnTo>
                  <a:cubicBezTo>
                    <a:pt x="185512" y="305797"/>
                    <a:pt x="187862" y="311479"/>
                    <a:pt x="192051" y="315666"/>
                  </a:cubicBezTo>
                  <a:cubicBezTo>
                    <a:pt x="196241" y="319855"/>
                    <a:pt x="201922" y="322205"/>
                    <a:pt x="207844" y="322203"/>
                  </a:cubicBezTo>
                  <a:lnTo>
                    <a:pt x="300592" y="322203"/>
                  </a:lnTo>
                  <a:cubicBezTo>
                    <a:pt x="306517" y="322205"/>
                    <a:pt x="312198" y="319855"/>
                    <a:pt x="316385" y="315666"/>
                  </a:cubicBezTo>
                  <a:cubicBezTo>
                    <a:pt x="320572" y="311476"/>
                    <a:pt x="322925" y="305795"/>
                    <a:pt x="322922" y="299873"/>
                  </a:cubicBezTo>
                  <a:lnTo>
                    <a:pt x="322922" y="207365"/>
                  </a:lnTo>
                  <a:cubicBezTo>
                    <a:pt x="322925" y="201441"/>
                    <a:pt x="320575" y="195759"/>
                    <a:pt x="316385" y="191572"/>
                  </a:cubicBezTo>
                  <a:cubicBezTo>
                    <a:pt x="312196" y="187385"/>
                    <a:pt x="306512" y="185033"/>
                    <a:pt x="300590" y="185035"/>
                  </a:cubicBezTo>
                  <a:lnTo>
                    <a:pt x="300590" y="185035"/>
                  </a:lnTo>
                  <a:close/>
                  <a:moveTo>
                    <a:pt x="92743" y="277543"/>
                  </a:moveTo>
                  <a:lnTo>
                    <a:pt x="44657" y="277543"/>
                  </a:lnTo>
                  <a:lnTo>
                    <a:pt x="44657" y="229698"/>
                  </a:lnTo>
                  <a:lnTo>
                    <a:pt x="92743" y="229698"/>
                  </a:lnTo>
                  <a:lnTo>
                    <a:pt x="92743" y="277543"/>
                  </a:lnTo>
                  <a:close/>
                  <a:moveTo>
                    <a:pt x="137403" y="44660"/>
                  </a:moveTo>
                  <a:lnTo>
                    <a:pt x="185509" y="44660"/>
                  </a:lnTo>
                  <a:lnTo>
                    <a:pt x="185509" y="185035"/>
                  </a:lnTo>
                  <a:lnTo>
                    <a:pt x="137403" y="185035"/>
                  </a:lnTo>
                  <a:lnTo>
                    <a:pt x="137403" y="44660"/>
                  </a:lnTo>
                  <a:close/>
                  <a:moveTo>
                    <a:pt x="278257" y="277543"/>
                  </a:moveTo>
                  <a:lnTo>
                    <a:pt x="230172" y="277543"/>
                  </a:lnTo>
                  <a:lnTo>
                    <a:pt x="230172" y="229698"/>
                  </a:lnTo>
                  <a:lnTo>
                    <a:pt x="278257" y="229698"/>
                  </a:lnTo>
                  <a:lnTo>
                    <a:pt x="278257" y="277543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660" name="vie-1">
            <a:extLst>
              <a:ext uri="{FF2B5EF4-FFF2-40B4-BE49-F238E27FC236}">
                <a16:creationId xmlns:a16="http://schemas.microsoft.com/office/drawing/2014/main" id="{AEDFB4A7-7674-4C51-B98C-E17DE62F1AE7}"/>
              </a:ext>
            </a:extLst>
          </p:cNvPr>
          <p:cNvSpPr/>
          <p:nvPr/>
        </p:nvSpPr>
        <p:spPr>
          <a:xfrm>
            <a:off x="9487281" y="236866"/>
            <a:ext cx="544262" cy="583139"/>
          </a:xfrm>
          <a:custGeom>
            <a:avLst/>
            <a:gdLst>
              <a:gd name="connsiteX0" fmla="*/ 253861 w 544262"/>
              <a:gd name="connsiteY0" fmla="*/ 0 h 583139"/>
              <a:gd name="connsiteX1" fmla="*/ 294237 w 544262"/>
              <a:gd name="connsiteY1" fmla="*/ 0 h 583139"/>
              <a:gd name="connsiteX2" fmla="*/ 301111 w 544262"/>
              <a:gd name="connsiteY2" fmla="*/ 2845 h 583139"/>
              <a:gd name="connsiteX3" fmla="*/ 303956 w 544262"/>
              <a:gd name="connsiteY3" fmla="*/ 9719 h 583139"/>
              <a:gd name="connsiteX4" fmla="*/ 303956 w 544262"/>
              <a:gd name="connsiteY4" fmla="*/ 120795 h 583139"/>
              <a:gd name="connsiteX5" fmla="*/ 332685 w 544262"/>
              <a:gd name="connsiteY5" fmla="*/ 120795 h 583139"/>
              <a:gd name="connsiteX6" fmla="*/ 339559 w 544262"/>
              <a:gd name="connsiteY6" fmla="*/ 123640 h 583139"/>
              <a:gd name="connsiteX7" fmla="*/ 342404 w 544262"/>
              <a:gd name="connsiteY7" fmla="*/ 130514 h 583139"/>
              <a:gd name="connsiteX8" fmla="*/ 342404 w 544262"/>
              <a:gd name="connsiteY8" fmla="*/ 362383 h 583139"/>
              <a:gd name="connsiteX9" fmla="*/ 363342 w 544262"/>
              <a:gd name="connsiteY9" fmla="*/ 362383 h 583139"/>
              <a:gd name="connsiteX10" fmla="*/ 363342 w 544262"/>
              <a:gd name="connsiteY10" fmla="*/ 251308 h 583139"/>
              <a:gd name="connsiteX11" fmla="*/ 366187 w 544262"/>
              <a:gd name="connsiteY11" fmla="*/ 244434 h 583139"/>
              <a:gd name="connsiteX12" fmla="*/ 373061 w 544262"/>
              <a:gd name="connsiteY12" fmla="*/ 241589 h 583139"/>
              <a:gd name="connsiteX13" fmla="*/ 413427 w 544262"/>
              <a:gd name="connsiteY13" fmla="*/ 241589 h 583139"/>
              <a:gd name="connsiteX14" fmla="*/ 420301 w 544262"/>
              <a:gd name="connsiteY14" fmla="*/ 244434 h 583139"/>
              <a:gd name="connsiteX15" fmla="*/ 423146 w 544262"/>
              <a:gd name="connsiteY15" fmla="*/ 251308 h 583139"/>
              <a:gd name="connsiteX16" fmla="*/ 423146 w 544262"/>
              <a:gd name="connsiteY16" fmla="*/ 402645 h 583139"/>
              <a:gd name="connsiteX17" fmla="*/ 453803 w 544262"/>
              <a:gd name="connsiteY17" fmla="*/ 402645 h 583139"/>
              <a:gd name="connsiteX18" fmla="*/ 460677 w 544262"/>
              <a:gd name="connsiteY18" fmla="*/ 405490 h 583139"/>
              <a:gd name="connsiteX19" fmla="*/ 463522 w 544262"/>
              <a:gd name="connsiteY19" fmla="*/ 412364 h 583139"/>
              <a:gd name="connsiteX20" fmla="*/ 463522 w 544262"/>
              <a:gd name="connsiteY20" fmla="*/ 442907 h 583139"/>
              <a:gd name="connsiteX21" fmla="*/ 484450 w 544262"/>
              <a:gd name="connsiteY21" fmla="*/ 442907 h 583139"/>
              <a:gd name="connsiteX22" fmla="*/ 484450 w 544262"/>
              <a:gd name="connsiteY22" fmla="*/ 331831 h 583139"/>
              <a:gd name="connsiteX23" fmla="*/ 487295 w 544262"/>
              <a:gd name="connsiteY23" fmla="*/ 324958 h 583139"/>
              <a:gd name="connsiteX24" fmla="*/ 494168 w 544262"/>
              <a:gd name="connsiteY24" fmla="*/ 322112 h 583139"/>
              <a:gd name="connsiteX25" fmla="*/ 534544 w 544262"/>
              <a:gd name="connsiteY25" fmla="*/ 322112 h 583139"/>
              <a:gd name="connsiteX26" fmla="*/ 541417 w 544262"/>
              <a:gd name="connsiteY26" fmla="*/ 324958 h 583139"/>
              <a:gd name="connsiteX27" fmla="*/ 544262 w 544262"/>
              <a:gd name="connsiteY27" fmla="*/ 331831 h 583139"/>
              <a:gd name="connsiteX28" fmla="*/ 544262 w 544262"/>
              <a:gd name="connsiteY28" fmla="*/ 492888 h 583139"/>
              <a:gd name="connsiteX29" fmla="*/ 541417 w 544262"/>
              <a:gd name="connsiteY29" fmla="*/ 499762 h 583139"/>
              <a:gd name="connsiteX30" fmla="*/ 534544 w 544262"/>
              <a:gd name="connsiteY30" fmla="*/ 502607 h 583139"/>
              <a:gd name="connsiteX31" fmla="*/ 463517 w 544262"/>
              <a:gd name="connsiteY31" fmla="*/ 502607 h 583139"/>
              <a:gd name="connsiteX32" fmla="*/ 463517 w 544262"/>
              <a:gd name="connsiteY32" fmla="*/ 533159 h 583139"/>
              <a:gd name="connsiteX33" fmla="*/ 460672 w 544262"/>
              <a:gd name="connsiteY33" fmla="*/ 540032 h 583139"/>
              <a:gd name="connsiteX34" fmla="*/ 453798 w 544262"/>
              <a:gd name="connsiteY34" fmla="*/ 542878 h 583139"/>
              <a:gd name="connsiteX35" fmla="*/ 382776 w 544262"/>
              <a:gd name="connsiteY35" fmla="*/ 542878 h 583139"/>
              <a:gd name="connsiteX36" fmla="*/ 382776 w 544262"/>
              <a:gd name="connsiteY36" fmla="*/ 573420 h 583139"/>
              <a:gd name="connsiteX37" fmla="*/ 379931 w 544262"/>
              <a:gd name="connsiteY37" fmla="*/ 580294 h 583139"/>
              <a:gd name="connsiteX38" fmla="*/ 373058 w 544262"/>
              <a:gd name="connsiteY38" fmla="*/ 583139 h 583139"/>
              <a:gd name="connsiteX39" fmla="*/ 332682 w 544262"/>
              <a:gd name="connsiteY39" fmla="*/ 583139 h 583139"/>
              <a:gd name="connsiteX40" fmla="*/ 325808 w 544262"/>
              <a:gd name="connsiteY40" fmla="*/ 580294 h 583139"/>
              <a:gd name="connsiteX41" fmla="*/ 322963 w 544262"/>
              <a:gd name="connsiteY41" fmla="*/ 573420 h 583139"/>
              <a:gd name="connsiteX42" fmla="*/ 322963 w 544262"/>
              <a:gd name="connsiteY42" fmla="*/ 542878 h 583139"/>
              <a:gd name="connsiteX43" fmla="*/ 302035 w 544262"/>
              <a:gd name="connsiteY43" fmla="*/ 542878 h 583139"/>
              <a:gd name="connsiteX44" fmla="*/ 302035 w 544262"/>
              <a:gd name="connsiteY44" fmla="*/ 573420 h 583139"/>
              <a:gd name="connsiteX45" fmla="*/ 299190 w 544262"/>
              <a:gd name="connsiteY45" fmla="*/ 580294 h 583139"/>
              <a:gd name="connsiteX46" fmla="*/ 292317 w 544262"/>
              <a:gd name="connsiteY46" fmla="*/ 583139 h 583139"/>
              <a:gd name="connsiteX47" fmla="*/ 251941 w 544262"/>
              <a:gd name="connsiteY47" fmla="*/ 583139 h 583139"/>
              <a:gd name="connsiteX48" fmla="*/ 245068 w 544262"/>
              <a:gd name="connsiteY48" fmla="*/ 580294 h 583139"/>
              <a:gd name="connsiteX49" fmla="*/ 242223 w 544262"/>
              <a:gd name="connsiteY49" fmla="*/ 573420 h 583139"/>
              <a:gd name="connsiteX50" fmla="*/ 242223 w 544262"/>
              <a:gd name="connsiteY50" fmla="*/ 542878 h 583139"/>
              <a:gd name="connsiteX51" fmla="*/ 221294 w 544262"/>
              <a:gd name="connsiteY51" fmla="*/ 542878 h 583139"/>
              <a:gd name="connsiteX52" fmla="*/ 221294 w 544262"/>
              <a:gd name="connsiteY52" fmla="*/ 573419 h 583139"/>
              <a:gd name="connsiteX53" fmla="*/ 218449 w 544262"/>
              <a:gd name="connsiteY53" fmla="*/ 580293 h 583139"/>
              <a:gd name="connsiteX54" fmla="*/ 211576 w 544262"/>
              <a:gd name="connsiteY54" fmla="*/ 583138 h 583139"/>
              <a:gd name="connsiteX55" fmla="*/ 171201 w 544262"/>
              <a:gd name="connsiteY55" fmla="*/ 583138 h 583139"/>
              <a:gd name="connsiteX56" fmla="*/ 164327 w 544262"/>
              <a:gd name="connsiteY56" fmla="*/ 580293 h 583139"/>
              <a:gd name="connsiteX57" fmla="*/ 161482 w 544262"/>
              <a:gd name="connsiteY57" fmla="*/ 573419 h 583139"/>
              <a:gd name="connsiteX58" fmla="*/ 161482 w 544262"/>
              <a:gd name="connsiteY58" fmla="*/ 542876 h 583139"/>
              <a:gd name="connsiteX59" fmla="*/ 90459 w 544262"/>
              <a:gd name="connsiteY59" fmla="*/ 542876 h 583139"/>
              <a:gd name="connsiteX60" fmla="*/ 83586 w 544262"/>
              <a:gd name="connsiteY60" fmla="*/ 540031 h 583139"/>
              <a:gd name="connsiteX61" fmla="*/ 80741 w 544262"/>
              <a:gd name="connsiteY61" fmla="*/ 533158 h 583139"/>
              <a:gd name="connsiteX62" fmla="*/ 80741 w 544262"/>
              <a:gd name="connsiteY62" fmla="*/ 502606 h 583139"/>
              <a:gd name="connsiteX63" fmla="*/ 9719 w 544262"/>
              <a:gd name="connsiteY63" fmla="*/ 502606 h 583139"/>
              <a:gd name="connsiteX64" fmla="*/ 2845 w 544262"/>
              <a:gd name="connsiteY64" fmla="*/ 499760 h 583139"/>
              <a:gd name="connsiteX65" fmla="*/ 0 w 544262"/>
              <a:gd name="connsiteY65" fmla="*/ 492887 h 583139"/>
              <a:gd name="connsiteX66" fmla="*/ 0 w 544262"/>
              <a:gd name="connsiteY66" fmla="*/ 331831 h 583139"/>
              <a:gd name="connsiteX67" fmla="*/ 2845 w 544262"/>
              <a:gd name="connsiteY67" fmla="*/ 324958 h 583139"/>
              <a:gd name="connsiteX68" fmla="*/ 9719 w 544262"/>
              <a:gd name="connsiteY68" fmla="*/ 322112 h 583139"/>
              <a:gd name="connsiteX69" fmla="*/ 50094 w 544262"/>
              <a:gd name="connsiteY69" fmla="*/ 322112 h 583139"/>
              <a:gd name="connsiteX70" fmla="*/ 56968 w 544262"/>
              <a:gd name="connsiteY70" fmla="*/ 324958 h 583139"/>
              <a:gd name="connsiteX71" fmla="*/ 59813 w 544262"/>
              <a:gd name="connsiteY71" fmla="*/ 331831 h 583139"/>
              <a:gd name="connsiteX72" fmla="*/ 59813 w 544262"/>
              <a:gd name="connsiteY72" fmla="*/ 442907 h 583139"/>
              <a:gd name="connsiteX73" fmla="*/ 80742 w 544262"/>
              <a:gd name="connsiteY73" fmla="*/ 442907 h 583139"/>
              <a:gd name="connsiteX74" fmla="*/ 80742 w 544262"/>
              <a:gd name="connsiteY74" fmla="*/ 412364 h 583139"/>
              <a:gd name="connsiteX75" fmla="*/ 83587 w 544262"/>
              <a:gd name="connsiteY75" fmla="*/ 405490 h 583139"/>
              <a:gd name="connsiteX76" fmla="*/ 90461 w 544262"/>
              <a:gd name="connsiteY76" fmla="*/ 402645 h 583139"/>
              <a:gd name="connsiteX77" fmla="*/ 121118 w 544262"/>
              <a:gd name="connsiteY77" fmla="*/ 402645 h 583139"/>
              <a:gd name="connsiteX78" fmla="*/ 121118 w 544262"/>
              <a:gd name="connsiteY78" fmla="*/ 251308 h 583139"/>
              <a:gd name="connsiteX79" fmla="*/ 123964 w 544262"/>
              <a:gd name="connsiteY79" fmla="*/ 244434 h 583139"/>
              <a:gd name="connsiteX80" fmla="*/ 130837 w 544262"/>
              <a:gd name="connsiteY80" fmla="*/ 241589 h 583139"/>
              <a:gd name="connsiteX81" fmla="*/ 171204 w 544262"/>
              <a:gd name="connsiteY81" fmla="*/ 241589 h 583139"/>
              <a:gd name="connsiteX82" fmla="*/ 178077 w 544262"/>
              <a:gd name="connsiteY82" fmla="*/ 244434 h 583139"/>
              <a:gd name="connsiteX83" fmla="*/ 180922 w 544262"/>
              <a:gd name="connsiteY83" fmla="*/ 251308 h 583139"/>
              <a:gd name="connsiteX84" fmla="*/ 180922 w 544262"/>
              <a:gd name="connsiteY84" fmla="*/ 362382 h 583139"/>
              <a:gd name="connsiteX85" fmla="*/ 201860 w 544262"/>
              <a:gd name="connsiteY85" fmla="*/ 362382 h 583139"/>
              <a:gd name="connsiteX86" fmla="*/ 201860 w 544262"/>
              <a:gd name="connsiteY86" fmla="*/ 130513 h 583139"/>
              <a:gd name="connsiteX87" fmla="*/ 204705 w 544262"/>
              <a:gd name="connsiteY87" fmla="*/ 123639 h 583139"/>
              <a:gd name="connsiteX88" fmla="*/ 211578 w 544262"/>
              <a:gd name="connsiteY88" fmla="*/ 120794 h 583139"/>
              <a:gd name="connsiteX89" fmla="*/ 244143 w 544262"/>
              <a:gd name="connsiteY89" fmla="*/ 120794 h 583139"/>
              <a:gd name="connsiteX90" fmla="*/ 244143 w 544262"/>
              <a:gd name="connsiteY90" fmla="*/ 9719 h 583139"/>
              <a:gd name="connsiteX91" fmla="*/ 246988 w 544262"/>
              <a:gd name="connsiteY91" fmla="*/ 2845 h 583139"/>
              <a:gd name="connsiteX92" fmla="*/ 253861 w 544262"/>
              <a:gd name="connsiteY92" fmla="*/ 0 h 583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44262" h="583139">
                <a:moveTo>
                  <a:pt x="253861" y="0"/>
                </a:moveTo>
                <a:lnTo>
                  <a:pt x="294237" y="0"/>
                </a:lnTo>
                <a:cubicBezTo>
                  <a:pt x="296814" y="-1"/>
                  <a:pt x="299287" y="1021"/>
                  <a:pt x="301111" y="2845"/>
                </a:cubicBezTo>
                <a:cubicBezTo>
                  <a:pt x="302934" y="4667"/>
                  <a:pt x="303957" y="7140"/>
                  <a:pt x="303956" y="9719"/>
                </a:cubicBezTo>
                <a:lnTo>
                  <a:pt x="303956" y="120795"/>
                </a:lnTo>
                <a:lnTo>
                  <a:pt x="332685" y="120795"/>
                </a:lnTo>
                <a:cubicBezTo>
                  <a:pt x="335263" y="120794"/>
                  <a:pt x="337735" y="121817"/>
                  <a:pt x="339559" y="123640"/>
                </a:cubicBezTo>
                <a:cubicBezTo>
                  <a:pt x="341383" y="125462"/>
                  <a:pt x="342405" y="127935"/>
                  <a:pt x="342404" y="130514"/>
                </a:cubicBezTo>
                <a:lnTo>
                  <a:pt x="342404" y="362383"/>
                </a:lnTo>
                <a:lnTo>
                  <a:pt x="363342" y="362383"/>
                </a:lnTo>
                <a:lnTo>
                  <a:pt x="363342" y="251308"/>
                </a:lnTo>
                <a:cubicBezTo>
                  <a:pt x="363341" y="248730"/>
                  <a:pt x="364364" y="246258"/>
                  <a:pt x="366187" y="244434"/>
                </a:cubicBezTo>
                <a:cubicBezTo>
                  <a:pt x="368010" y="242611"/>
                  <a:pt x="370482" y="241588"/>
                  <a:pt x="373061" y="241589"/>
                </a:cubicBezTo>
                <a:lnTo>
                  <a:pt x="413427" y="241589"/>
                </a:lnTo>
                <a:cubicBezTo>
                  <a:pt x="416005" y="241588"/>
                  <a:pt x="418477" y="242612"/>
                  <a:pt x="420301" y="244434"/>
                </a:cubicBezTo>
                <a:cubicBezTo>
                  <a:pt x="422124" y="246257"/>
                  <a:pt x="423147" y="248729"/>
                  <a:pt x="423146" y="251308"/>
                </a:cubicBezTo>
                <a:lnTo>
                  <a:pt x="423146" y="402645"/>
                </a:lnTo>
                <a:lnTo>
                  <a:pt x="453803" y="402645"/>
                </a:lnTo>
                <a:cubicBezTo>
                  <a:pt x="456381" y="402644"/>
                  <a:pt x="458853" y="403667"/>
                  <a:pt x="460677" y="405490"/>
                </a:cubicBezTo>
                <a:cubicBezTo>
                  <a:pt x="462500" y="407313"/>
                  <a:pt x="463523" y="409785"/>
                  <a:pt x="463522" y="412364"/>
                </a:cubicBezTo>
                <a:lnTo>
                  <a:pt x="463522" y="442907"/>
                </a:lnTo>
                <a:lnTo>
                  <a:pt x="484450" y="442907"/>
                </a:lnTo>
                <a:lnTo>
                  <a:pt x="484450" y="331831"/>
                </a:lnTo>
                <a:cubicBezTo>
                  <a:pt x="484448" y="329254"/>
                  <a:pt x="485472" y="326781"/>
                  <a:pt x="487295" y="324958"/>
                </a:cubicBezTo>
                <a:cubicBezTo>
                  <a:pt x="489117" y="323134"/>
                  <a:pt x="491589" y="322111"/>
                  <a:pt x="494168" y="322112"/>
                </a:cubicBezTo>
                <a:lnTo>
                  <a:pt x="534544" y="322112"/>
                </a:lnTo>
                <a:cubicBezTo>
                  <a:pt x="537123" y="322110"/>
                  <a:pt x="539595" y="323134"/>
                  <a:pt x="541417" y="324958"/>
                </a:cubicBezTo>
                <a:cubicBezTo>
                  <a:pt x="543241" y="326780"/>
                  <a:pt x="544264" y="329253"/>
                  <a:pt x="544262" y="331831"/>
                </a:cubicBezTo>
                <a:lnTo>
                  <a:pt x="544262" y="492888"/>
                </a:lnTo>
                <a:cubicBezTo>
                  <a:pt x="544264" y="495466"/>
                  <a:pt x="543241" y="497938"/>
                  <a:pt x="541417" y="499762"/>
                </a:cubicBezTo>
                <a:cubicBezTo>
                  <a:pt x="539595" y="501585"/>
                  <a:pt x="537123" y="502608"/>
                  <a:pt x="534544" y="502607"/>
                </a:cubicBezTo>
                <a:lnTo>
                  <a:pt x="463517" y="502607"/>
                </a:lnTo>
                <a:lnTo>
                  <a:pt x="463517" y="533159"/>
                </a:lnTo>
                <a:cubicBezTo>
                  <a:pt x="463518" y="535736"/>
                  <a:pt x="462495" y="538209"/>
                  <a:pt x="460672" y="540032"/>
                </a:cubicBezTo>
                <a:cubicBezTo>
                  <a:pt x="458850" y="541856"/>
                  <a:pt x="456377" y="542878"/>
                  <a:pt x="453798" y="542878"/>
                </a:cubicBezTo>
                <a:lnTo>
                  <a:pt x="382776" y="542878"/>
                </a:lnTo>
                <a:lnTo>
                  <a:pt x="382776" y="573420"/>
                </a:lnTo>
                <a:cubicBezTo>
                  <a:pt x="382777" y="575998"/>
                  <a:pt x="381755" y="578470"/>
                  <a:pt x="379931" y="580294"/>
                </a:cubicBezTo>
                <a:cubicBezTo>
                  <a:pt x="378109" y="582118"/>
                  <a:pt x="375636" y="583140"/>
                  <a:pt x="373058" y="583139"/>
                </a:cubicBezTo>
                <a:lnTo>
                  <a:pt x="332682" y="583139"/>
                </a:lnTo>
                <a:cubicBezTo>
                  <a:pt x="330105" y="583140"/>
                  <a:pt x="327632" y="582118"/>
                  <a:pt x="325808" y="580294"/>
                </a:cubicBezTo>
                <a:cubicBezTo>
                  <a:pt x="323985" y="578472"/>
                  <a:pt x="322963" y="575999"/>
                  <a:pt x="322963" y="573420"/>
                </a:cubicBezTo>
                <a:lnTo>
                  <a:pt x="322963" y="542878"/>
                </a:lnTo>
                <a:lnTo>
                  <a:pt x="302035" y="542878"/>
                </a:lnTo>
                <a:lnTo>
                  <a:pt x="302035" y="573420"/>
                </a:lnTo>
                <a:cubicBezTo>
                  <a:pt x="302036" y="575998"/>
                  <a:pt x="301014" y="578470"/>
                  <a:pt x="299190" y="580294"/>
                </a:cubicBezTo>
                <a:cubicBezTo>
                  <a:pt x="297368" y="582118"/>
                  <a:pt x="294895" y="583140"/>
                  <a:pt x="292317" y="583139"/>
                </a:cubicBezTo>
                <a:lnTo>
                  <a:pt x="251941" y="583139"/>
                </a:lnTo>
                <a:cubicBezTo>
                  <a:pt x="249364" y="583140"/>
                  <a:pt x="246891" y="582118"/>
                  <a:pt x="245068" y="580294"/>
                </a:cubicBezTo>
                <a:cubicBezTo>
                  <a:pt x="243244" y="578472"/>
                  <a:pt x="242221" y="575999"/>
                  <a:pt x="242223" y="573420"/>
                </a:cubicBezTo>
                <a:lnTo>
                  <a:pt x="242223" y="542878"/>
                </a:lnTo>
                <a:lnTo>
                  <a:pt x="221294" y="542878"/>
                </a:lnTo>
                <a:lnTo>
                  <a:pt x="221294" y="573419"/>
                </a:lnTo>
                <a:cubicBezTo>
                  <a:pt x="221296" y="575997"/>
                  <a:pt x="220273" y="578470"/>
                  <a:pt x="218449" y="580293"/>
                </a:cubicBezTo>
                <a:cubicBezTo>
                  <a:pt x="216627" y="582116"/>
                  <a:pt x="214154" y="583139"/>
                  <a:pt x="211576" y="583138"/>
                </a:cubicBezTo>
                <a:lnTo>
                  <a:pt x="171201" y="583138"/>
                </a:lnTo>
                <a:cubicBezTo>
                  <a:pt x="168623" y="583139"/>
                  <a:pt x="166150" y="582116"/>
                  <a:pt x="164327" y="580293"/>
                </a:cubicBezTo>
                <a:cubicBezTo>
                  <a:pt x="162503" y="578470"/>
                  <a:pt x="161481" y="575998"/>
                  <a:pt x="161482" y="573419"/>
                </a:cubicBezTo>
                <a:lnTo>
                  <a:pt x="161482" y="542876"/>
                </a:lnTo>
                <a:lnTo>
                  <a:pt x="90459" y="542876"/>
                </a:lnTo>
                <a:cubicBezTo>
                  <a:pt x="87882" y="542878"/>
                  <a:pt x="85409" y="541855"/>
                  <a:pt x="83586" y="540031"/>
                </a:cubicBezTo>
                <a:cubicBezTo>
                  <a:pt x="81763" y="538209"/>
                  <a:pt x="80740" y="535736"/>
                  <a:pt x="80741" y="533158"/>
                </a:cubicBezTo>
                <a:lnTo>
                  <a:pt x="80741" y="502606"/>
                </a:lnTo>
                <a:lnTo>
                  <a:pt x="9719" y="502606"/>
                </a:lnTo>
                <a:cubicBezTo>
                  <a:pt x="7141" y="502607"/>
                  <a:pt x="4669" y="501584"/>
                  <a:pt x="2845" y="499760"/>
                </a:cubicBezTo>
                <a:cubicBezTo>
                  <a:pt x="1021" y="497938"/>
                  <a:pt x="-1" y="495466"/>
                  <a:pt x="0" y="492887"/>
                </a:cubicBezTo>
                <a:lnTo>
                  <a:pt x="0" y="331831"/>
                </a:lnTo>
                <a:cubicBezTo>
                  <a:pt x="-1" y="329254"/>
                  <a:pt x="1023" y="326781"/>
                  <a:pt x="2845" y="324958"/>
                </a:cubicBezTo>
                <a:cubicBezTo>
                  <a:pt x="4667" y="323134"/>
                  <a:pt x="7140" y="322111"/>
                  <a:pt x="9719" y="322112"/>
                </a:cubicBezTo>
                <a:lnTo>
                  <a:pt x="50094" y="322112"/>
                </a:lnTo>
                <a:cubicBezTo>
                  <a:pt x="52672" y="322111"/>
                  <a:pt x="55144" y="323134"/>
                  <a:pt x="56968" y="324958"/>
                </a:cubicBezTo>
                <a:cubicBezTo>
                  <a:pt x="58791" y="326780"/>
                  <a:pt x="59814" y="329253"/>
                  <a:pt x="59813" y="331831"/>
                </a:cubicBezTo>
                <a:lnTo>
                  <a:pt x="59813" y="442907"/>
                </a:lnTo>
                <a:lnTo>
                  <a:pt x="80742" y="442907"/>
                </a:lnTo>
                <a:lnTo>
                  <a:pt x="80742" y="412364"/>
                </a:lnTo>
                <a:cubicBezTo>
                  <a:pt x="80741" y="409786"/>
                  <a:pt x="81764" y="407313"/>
                  <a:pt x="83587" y="405490"/>
                </a:cubicBezTo>
                <a:cubicBezTo>
                  <a:pt x="85409" y="403667"/>
                  <a:pt x="87882" y="402644"/>
                  <a:pt x="90461" y="402645"/>
                </a:cubicBezTo>
                <a:lnTo>
                  <a:pt x="121118" y="402645"/>
                </a:lnTo>
                <a:lnTo>
                  <a:pt x="121118" y="251308"/>
                </a:lnTo>
                <a:cubicBezTo>
                  <a:pt x="121118" y="248730"/>
                  <a:pt x="122140" y="246258"/>
                  <a:pt x="123964" y="244434"/>
                </a:cubicBezTo>
                <a:cubicBezTo>
                  <a:pt x="125786" y="242611"/>
                  <a:pt x="128259" y="241588"/>
                  <a:pt x="130837" y="241589"/>
                </a:cubicBezTo>
                <a:lnTo>
                  <a:pt x="171204" y="241589"/>
                </a:lnTo>
                <a:cubicBezTo>
                  <a:pt x="173781" y="241588"/>
                  <a:pt x="176254" y="242611"/>
                  <a:pt x="178077" y="244434"/>
                </a:cubicBezTo>
                <a:cubicBezTo>
                  <a:pt x="179901" y="246257"/>
                  <a:pt x="180923" y="248729"/>
                  <a:pt x="180922" y="251308"/>
                </a:cubicBezTo>
                <a:lnTo>
                  <a:pt x="180922" y="362382"/>
                </a:lnTo>
                <a:lnTo>
                  <a:pt x="201860" y="362382"/>
                </a:lnTo>
                <a:lnTo>
                  <a:pt x="201860" y="130513"/>
                </a:lnTo>
                <a:cubicBezTo>
                  <a:pt x="201858" y="127935"/>
                  <a:pt x="202881" y="125462"/>
                  <a:pt x="204705" y="123639"/>
                </a:cubicBezTo>
                <a:cubicBezTo>
                  <a:pt x="206527" y="121816"/>
                  <a:pt x="209000" y="120793"/>
                  <a:pt x="211578" y="120794"/>
                </a:cubicBezTo>
                <a:lnTo>
                  <a:pt x="244143" y="120794"/>
                </a:lnTo>
                <a:lnTo>
                  <a:pt x="244143" y="9719"/>
                </a:lnTo>
                <a:cubicBezTo>
                  <a:pt x="244142" y="7141"/>
                  <a:pt x="245164" y="4669"/>
                  <a:pt x="246988" y="2845"/>
                </a:cubicBezTo>
                <a:cubicBezTo>
                  <a:pt x="248810" y="1021"/>
                  <a:pt x="251283" y="-1"/>
                  <a:pt x="253861" y="0"/>
                </a:cubicBezTo>
                <a:close/>
              </a:path>
            </a:pathLst>
          </a:custGeom>
          <a:solidFill>
            <a:srgbClr val="002060">
              <a:alpha val="72000"/>
            </a:srgbClr>
          </a:solidFill>
          <a:ln w="2604" cap="flat">
            <a:solidFill>
              <a:srgbClr val="002060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fr-FR"/>
          </a:p>
        </p:txBody>
      </p:sp>
      <p:grpSp>
        <p:nvGrpSpPr>
          <p:cNvPr id="681" name="vie">
            <a:extLst>
              <a:ext uri="{FF2B5EF4-FFF2-40B4-BE49-F238E27FC236}">
                <a16:creationId xmlns:a16="http://schemas.microsoft.com/office/drawing/2014/main" id="{10705F7E-349A-47DA-A154-4A3A3D8E3DC3}"/>
              </a:ext>
            </a:extLst>
          </p:cNvPr>
          <p:cNvGrpSpPr/>
          <p:nvPr/>
        </p:nvGrpSpPr>
        <p:grpSpPr>
          <a:xfrm>
            <a:off x="10207433" y="236866"/>
            <a:ext cx="544262" cy="583139"/>
            <a:chOff x="5756062" y="5523095"/>
            <a:chExt cx="679876" cy="728440"/>
          </a:xfrm>
        </p:grpSpPr>
        <p:sp>
          <p:nvSpPr>
            <p:cNvPr id="683" name="Forme libre : forme 682">
              <a:extLst>
                <a:ext uri="{FF2B5EF4-FFF2-40B4-BE49-F238E27FC236}">
                  <a16:creationId xmlns:a16="http://schemas.microsoft.com/office/drawing/2014/main" id="{4DD6B3D2-B0C7-4D3E-BB4C-B93495D1D744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113 h 1295190"/>
                <a:gd name="connsiteX1" fmla="*/ 1205865 w 1205864"/>
                <a:gd name="connsiteY1" fmla="*/ 1110155 h 1295190"/>
                <a:gd name="connsiteX2" fmla="*/ 1020340 w 1205864"/>
                <a:gd name="connsiteY2" fmla="*/ 1110155 h 1295190"/>
                <a:gd name="connsiteX3" fmla="*/ 1020340 w 1205864"/>
                <a:gd name="connsiteY3" fmla="*/ 1202672 h 1295190"/>
                <a:gd name="connsiteX4" fmla="*/ 834839 w 1205864"/>
                <a:gd name="connsiteY4" fmla="*/ 1202672 h 1295190"/>
                <a:gd name="connsiteX5" fmla="*/ 834839 w 1205864"/>
                <a:gd name="connsiteY5" fmla="*/ 1295190 h 1295190"/>
                <a:gd name="connsiteX6" fmla="*/ 742075 w 1205864"/>
                <a:gd name="connsiteY6" fmla="*/ 1295190 h 1295190"/>
                <a:gd name="connsiteX7" fmla="*/ 742075 w 1205864"/>
                <a:gd name="connsiteY7" fmla="*/ 1202672 h 1295190"/>
                <a:gd name="connsiteX8" fmla="*/ 649314 w 1205864"/>
                <a:gd name="connsiteY8" fmla="*/ 1202672 h 1295190"/>
                <a:gd name="connsiteX9" fmla="*/ 649314 w 1205864"/>
                <a:gd name="connsiteY9" fmla="*/ 1295190 h 1295190"/>
                <a:gd name="connsiteX10" fmla="*/ 556551 w 1205864"/>
                <a:gd name="connsiteY10" fmla="*/ 1295190 h 1295190"/>
                <a:gd name="connsiteX11" fmla="*/ 556551 w 1205864"/>
                <a:gd name="connsiteY11" fmla="*/ 1202672 h 1295190"/>
                <a:gd name="connsiteX12" fmla="*/ 463790 w 1205864"/>
                <a:gd name="connsiteY12" fmla="*/ 1202672 h 1295190"/>
                <a:gd name="connsiteX13" fmla="*/ 463790 w 1205864"/>
                <a:gd name="connsiteY13" fmla="*/ 1295190 h 1295190"/>
                <a:gd name="connsiteX14" fmla="*/ 371026 w 1205864"/>
                <a:gd name="connsiteY14" fmla="*/ 1295190 h 1295190"/>
                <a:gd name="connsiteX15" fmla="*/ 371026 w 1205864"/>
                <a:gd name="connsiteY15" fmla="*/ 1202672 h 1295190"/>
                <a:gd name="connsiteX16" fmla="*/ 185525 w 1205864"/>
                <a:gd name="connsiteY16" fmla="*/ 1202672 h 1295190"/>
                <a:gd name="connsiteX17" fmla="*/ 185525 w 1205864"/>
                <a:gd name="connsiteY17" fmla="*/ 1110155 h 1295190"/>
                <a:gd name="connsiteX18" fmla="*/ 0 w 1205864"/>
                <a:gd name="connsiteY18" fmla="*/ 1110155 h 1295190"/>
                <a:gd name="connsiteX19" fmla="*/ 0 w 1205864"/>
                <a:gd name="connsiteY19" fmla="*/ 740113 h 1295190"/>
                <a:gd name="connsiteX20" fmla="*/ 92761 w 1205864"/>
                <a:gd name="connsiteY20" fmla="*/ 740113 h 1295190"/>
                <a:gd name="connsiteX21" fmla="*/ 92761 w 1205864"/>
                <a:gd name="connsiteY21" fmla="*/ 1017640 h 1295190"/>
                <a:gd name="connsiteX22" fmla="*/ 185525 w 1205864"/>
                <a:gd name="connsiteY22" fmla="*/ 1017640 h 1295190"/>
                <a:gd name="connsiteX23" fmla="*/ 185525 w 1205864"/>
                <a:gd name="connsiteY23" fmla="*/ 925146 h 1295190"/>
                <a:gd name="connsiteX24" fmla="*/ 278286 w 1205864"/>
                <a:gd name="connsiteY24" fmla="*/ 925146 h 1295190"/>
                <a:gd name="connsiteX25" fmla="*/ 278286 w 1205864"/>
                <a:gd name="connsiteY25" fmla="*/ 555077 h 1295190"/>
                <a:gd name="connsiteX26" fmla="*/ 371026 w 1205864"/>
                <a:gd name="connsiteY26" fmla="*/ 555077 h 1295190"/>
                <a:gd name="connsiteX27" fmla="*/ 371026 w 1205864"/>
                <a:gd name="connsiteY27" fmla="*/ 832628 h 1295190"/>
                <a:gd name="connsiteX28" fmla="*/ 463790 w 1205864"/>
                <a:gd name="connsiteY28" fmla="*/ 832628 h 1295190"/>
                <a:gd name="connsiteX29" fmla="*/ 463790 w 1205864"/>
                <a:gd name="connsiteY29" fmla="*/ 277550 h 1295190"/>
                <a:gd name="connsiteX30" fmla="*/ 560950 w 1205864"/>
                <a:gd name="connsiteY30" fmla="*/ 277550 h 1295190"/>
                <a:gd name="connsiteX31" fmla="*/ 560950 w 1205864"/>
                <a:gd name="connsiteY31" fmla="*/ 0 h 1295190"/>
                <a:gd name="connsiteX32" fmla="*/ 653713 w 1205864"/>
                <a:gd name="connsiteY32" fmla="*/ 0 h 1295190"/>
                <a:gd name="connsiteX33" fmla="*/ 653713 w 1205864"/>
                <a:gd name="connsiteY33" fmla="*/ 277550 h 1295190"/>
                <a:gd name="connsiteX34" fmla="*/ 742075 w 1205864"/>
                <a:gd name="connsiteY34" fmla="*/ 277550 h 1295190"/>
                <a:gd name="connsiteX35" fmla="*/ 742075 w 1205864"/>
                <a:gd name="connsiteY35" fmla="*/ 832628 h 1295190"/>
                <a:gd name="connsiteX36" fmla="*/ 834839 w 1205864"/>
                <a:gd name="connsiteY36" fmla="*/ 832628 h 1295190"/>
                <a:gd name="connsiteX37" fmla="*/ 834839 w 1205864"/>
                <a:gd name="connsiteY37" fmla="*/ 555077 h 1295190"/>
                <a:gd name="connsiteX38" fmla="*/ 927579 w 1205864"/>
                <a:gd name="connsiteY38" fmla="*/ 555077 h 1295190"/>
                <a:gd name="connsiteX39" fmla="*/ 927579 w 1205864"/>
                <a:gd name="connsiteY39" fmla="*/ 925146 h 1295190"/>
                <a:gd name="connsiteX40" fmla="*/ 1020340 w 1205864"/>
                <a:gd name="connsiteY40" fmla="*/ 925146 h 1295190"/>
                <a:gd name="connsiteX41" fmla="*/ 1020340 w 1205864"/>
                <a:gd name="connsiteY41" fmla="*/ 1017640 h 1295190"/>
                <a:gd name="connsiteX42" fmla="*/ 1113104 w 1205864"/>
                <a:gd name="connsiteY42" fmla="*/ 1017640 h 1295190"/>
                <a:gd name="connsiteX43" fmla="*/ 1113104 w 1205864"/>
                <a:gd name="connsiteY43" fmla="*/ 740113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113"/>
                  </a:moveTo>
                  <a:lnTo>
                    <a:pt x="1205865" y="1110155"/>
                  </a:lnTo>
                  <a:lnTo>
                    <a:pt x="1020340" y="1110155"/>
                  </a:lnTo>
                  <a:lnTo>
                    <a:pt x="1020340" y="1202672"/>
                  </a:lnTo>
                  <a:lnTo>
                    <a:pt x="834839" y="1202672"/>
                  </a:lnTo>
                  <a:lnTo>
                    <a:pt x="834839" y="1295190"/>
                  </a:lnTo>
                  <a:lnTo>
                    <a:pt x="742075" y="1295190"/>
                  </a:lnTo>
                  <a:lnTo>
                    <a:pt x="742075" y="1202672"/>
                  </a:lnTo>
                  <a:lnTo>
                    <a:pt x="649314" y="1202672"/>
                  </a:lnTo>
                  <a:lnTo>
                    <a:pt x="649314" y="1295190"/>
                  </a:lnTo>
                  <a:lnTo>
                    <a:pt x="556551" y="1295190"/>
                  </a:lnTo>
                  <a:lnTo>
                    <a:pt x="556551" y="1202672"/>
                  </a:lnTo>
                  <a:lnTo>
                    <a:pt x="463790" y="1202672"/>
                  </a:lnTo>
                  <a:lnTo>
                    <a:pt x="463790" y="1295190"/>
                  </a:lnTo>
                  <a:lnTo>
                    <a:pt x="371026" y="1295190"/>
                  </a:lnTo>
                  <a:lnTo>
                    <a:pt x="371026" y="1202672"/>
                  </a:lnTo>
                  <a:lnTo>
                    <a:pt x="185525" y="1202672"/>
                  </a:lnTo>
                  <a:lnTo>
                    <a:pt x="185525" y="1110155"/>
                  </a:lnTo>
                  <a:lnTo>
                    <a:pt x="0" y="1110155"/>
                  </a:lnTo>
                  <a:lnTo>
                    <a:pt x="0" y="740113"/>
                  </a:lnTo>
                  <a:lnTo>
                    <a:pt x="92761" y="740113"/>
                  </a:lnTo>
                  <a:lnTo>
                    <a:pt x="92761" y="1017640"/>
                  </a:lnTo>
                  <a:lnTo>
                    <a:pt x="185525" y="1017640"/>
                  </a:lnTo>
                  <a:lnTo>
                    <a:pt x="185525" y="925146"/>
                  </a:lnTo>
                  <a:lnTo>
                    <a:pt x="278286" y="925146"/>
                  </a:lnTo>
                  <a:lnTo>
                    <a:pt x="278286" y="555077"/>
                  </a:lnTo>
                  <a:lnTo>
                    <a:pt x="371026" y="555077"/>
                  </a:lnTo>
                  <a:lnTo>
                    <a:pt x="371026" y="832628"/>
                  </a:lnTo>
                  <a:lnTo>
                    <a:pt x="463790" y="832628"/>
                  </a:lnTo>
                  <a:lnTo>
                    <a:pt x="463790" y="277550"/>
                  </a:lnTo>
                  <a:lnTo>
                    <a:pt x="560950" y="277550"/>
                  </a:lnTo>
                  <a:lnTo>
                    <a:pt x="560950" y="0"/>
                  </a:lnTo>
                  <a:lnTo>
                    <a:pt x="653713" y="0"/>
                  </a:lnTo>
                  <a:lnTo>
                    <a:pt x="653713" y="277550"/>
                  </a:lnTo>
                  <a:lnTo>
                    <a:pt x="742075" y="277550"/>
                  </a:lnTo>
                  <a:lnTo>
                    <a:pt x="742075" y="832628"/>
                  </a:lnTo>
                  <a:lnTo>
                    <a:pt x="834839" y="832628"/>
                  </a:lnTo>
                  <a:lnTo>
                    <a:pt x="834839" y="555077"/>
                  </a:lnTo>
                  <a:lnTo>
                    <a:pt x="927579" y="555077"/>
                  </a:lnTo>
                  <a:lnTo>
                    <a:pt x="927579" y="925146"/>
                  </a:lnTo>
                  <a:lnTo>
                    <a:pt x="1020340" y="925146"/>
                  </a:lnTo>
                  <a:lnTo>
                    <a:pt x="1020340" y="1017640"/>
                  </a:lnTo>
                  <a:lnTo>
                    <a:pt x="1113104" y="1017640"/>
                  </a:lnTo>
                  <a:lnTo>
                    <a:pt x="1113104" y="740113"/>
                  </a:lnTo>
                  <a:close/>
                </a:path>
              </a:pathLst>
            </a:custGeom>
            <a:solidFill>
              <a:srgbClr val="BDDCF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4" name="Forme libre : forme 683">
              <a:extLst>
                <a:ext uri="{FF2B5EF4-FFF2-40B4-BE49-F238E27FC236}">
                  <a16:creationId xmlns:a16="http://schemas.microsoft.com/office/drawing/2014/main" id="{26AEAE6A-ACBA-40C6-9073-384FE645A226}"/>
                </a:ext>
              </a:extLst>
            </p:cNvPr>
            <p:cNvSpPr/>
            <p:nvPr/>
          </p:nvSpPr>
          <p:spPr>
            <a:xfrm>
              <a:off x="6070784" y="5937578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5" name="Forme libre : forme 684">
              <a:extLst>
                <a:ext uri="{FF2B5EF4-FFF2-40B4-BE49-F238E27FC236}">
                  <a16:creationId xmlns:a16="http://schemas.microsoft.com/office/drawing/2014/main" id="{73C8260C-3139-4276-9DC4-71ECFA887537}"/>
                </a:ext>
              </a:extLst>
            </p:cNvPr>
            <p:cNvSpPr/>
            <p:nvPr/>
          </p:nvSpPr>
          <p:spPr>
            <a:xfrm>
              <a:off x="60203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6" name="Forme libre : forme 685">
              <a:extLst>
                <a:ext uri="{FF2B5EF4-FFF2-40B4-BE49-F238E27FC236}">
                  <a16:creationId xmlns:a16="http://schemas.microsoft.com/office/drawing/2014/main" id="{E8AAE6D2-6706-47FF-A990-F270F030A4A8}"/>
                </a:ext>
              </a:extLst>
            </p:cNvPr>
            <p:cNvSpPr/>
            <p:nvPr/>
          </p:nvSpPr>
          <p:spPr>
            <a:xfrm>
              <a:off x="6121252" y="6038224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noFill/>
            <a:ln w="5209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7" name="Forme libre : forme 686">
              <a:extLst>
                <a:ext uri="{FF2B5EF4-FFF2-40B4-BE49-F238E27FC236}">
                  <a16:creationId xmlns:a16="http://schemas.microsoft.com/office/drawing/2014/main" id="{880841A3-9BC8-4E1B-9A16-3555E3BE27BB}"/>
                </a:ext>
              </a:extLst>
            </p:cNvPr>
            <p:cNvSpPr/>
            <p:nvPr/>
          </p:nvSpPr>
          <p:spPr>
            <a:xfrm>
              <a:off x="5768202" y="5535235"/>
              <a:ext cx="655596" cy="704160"/>
            </a:xfrm>
            <a:custGeom>
              <a:avLst/>
              <a:gdLst>
                <a:gd name="connsiteX0" fmla="*/ 1205865 w 1205864"/>
                <a:gd name="connsiteY0" fmla="*/ 740045 h 1295190"/>
                <a:gd name="connsiteX1" fmla="*/ 1205865 w 1205864"/>
                <a:gd name="connsiteY1" fmla="*/ 1110066 h 1295190"/>
                <a:gd name="connsiteX2" fmla="*/ 1020296 w 1205864"/>
                <a:gd name="connsiteY2" fmla="*/ 1110066 h 1295190"/>
                <a:gd name="connsiteX3" fmla="*/ 1020296 w 1205864"/>
                <a:gd name="connsiteY3" fmla="*/ 1202741 h 1295190"/>
                <a:gd name="connsiteX4" fmla="*/ 834727 w 1205864"/>
                <a:gd name="connsiteY4" fmla="*/ 1202741 h 1295190"/>
                <a:gd name="connsiteX5" fmla="*/ 834727 w 1205864"/>
                <a:gd name="connsiteY5" fmla="*/ 1295190 h 1295190"/>
                <a:gd name="connsiteX6" fmla="*/ 742054 w 1205864"/>
                <a:gd name="connsiteY6" fmla="*/ 1295190 h 1295190"/>
                <a:gd name="connsiteX7" fmla="*/ 742054 w 1205864"/>
                <a:gd name="connsiteY7" fmla="*/ 1202741 h 1295190"/>
                <a:gd name="connsiteX8" fmla="*/ 649380 w 1205864"/>
                <a:gd name="connsiteY8" fmla="*/ 1202741 h 1295190"/>
                <a:gd name="connsiteX9" fmla="*/ 649380 w 1205864"/>
                <a:gd name="connsiteY9" fmla="*/ 1295190 h 1295190"/>
                <a:gd name="connsiteX10" fmla="*/ 556485 w 1205864"/>
                <a:gd name="connsiteY10" fmla="*/ 1295190 h 1295190"/>
                <a:gd name="connsiteX11" fmla="*/ 556485 w 1205864"/>
                <a:gd name="connsiteY11" fmla="*/ 1202741 h 1295190"/>
                <a:gd name="connsiteX12" fmla="*/ 463811 w 1205864"/>
                <a:gd name="connsiteY12" fmla="*/ 1202741 h 1295190"/>
                <a:gd name="connsiteX13" fmla="*/ 463811 w 1205864"/>
                <a:gd name="connsiteY13" fmla="*/ 1295190 h 1295190"/>
                <a:gd name="connsiteX14" fmla="*/ 371138 w 1205864"/>
                <a:gd name="connsiteY14" fmla="*/ 1295190 h 1295190"/>
                <a:gd name="connsiteX15" fmla="*/ 371138 w 1205864"/>
                <a:gd name="connsiteY15" fmla="*/ 1202741 h 1295190"/>
                <a:gd name="connsiteX16" fmla="*/ 185569 w 1205864"/>
                <a:gd name="connsiteY16" fmla="*/ 1202741 h 1295190"/>
                <a:gd name="connsiteX17" fmla="*/ 185569 w 1205864"/>
                <a:gd name="connsiteY17" fmla="*/ 1110066 h 1295190"/>
                <a:gd name="connsiteX18" fmla="*/ 0 w 1205864"/>
                <a:gd name="connsiteY18" fmla="*/ 1110066 h 1295190"/>
                <a:gd name="connsiteX19" fmla="*/ 0 w 1205864"/>
                <a:gd name="connsiteY19" fmla="*/ 740045 h 1295190"/>
                <a:gd name="connsiteX20" fmla="*/ 92672 w 1205864"/>
                <a:gd name="connsiteY20" fmla="*/ 740045 h 1295190"/>
                <a:gd name="connsiteX21" fmla="*/ 92672 w 1205864"/>
                <a:gd name="connsiteY21" fmla="*/ 1017616 h 1295190"/>
                <a:gd name="connsiteX22" fmla="*/ 185569 w 1205864"/>
                <a:gd name="connsiteY22" fmla="*/ 1017616 h 1295190"/>
                <a:gd name="connsiteX23" fmla="*/ 185569 w 1205864"/>
                <a:gd name="connsiteY23" fmla="*/ 925166 h 1295190"/>
                <a:gd name="connsiteX24" fmla="*/ 278241 w 1205864"/>
                <a:gd name="connsiteY24" fmla="*/ 925166 h 1295190"/>
                <a:gd name="connsiteX25" fmla="*/ 278241 w 1205864"/>
                <a:gd name="connsiteY25" fmla="*/ 555145 h 1295190"/>
                <a:gd name="connsiteX26" fmla="*/ 371138 w 1205864"/>
                <a:gd name="connsiteY26" fmla="*/ 555145 h 1295190"/>
                <a:gd name="connsiteX27" fmla="*/ 371138 w 1205864"/>
                <a:gd name="connsiteY27" fmla="*/ 832717 h 1295190"/>
                <a:gd name="connsiteX28" fmla="*/ 463811 w 1205864"/>
                <a:gd name="connsiteY28" fmla="*/ 832717 h 1295190"/>
                <a:gd name="connsiteX29" fmla="*/ 463811 w 1205864"/>
                <a:gd name="connsiteY29" fmla="*/ 277574 h 1295190"/>
                <a:gd name="connsiteX30" fmla="*/ 560950 w 1205864"/>
                <a:gd name="connsiteY30" fmla="*/ 277574 h 1295190"/>
                <a:gd name="connsiteX31" fmla="*/ 560950 w 1205864"/>
                <a:gd name="connsiteY31" fmla="*/ 0 h 1295190"/>
                <a:gd name="connsiteX32" fmla="*/ 653624 w 1205864"/>
                <a:gd name="connsiteY32" fmla="*/ 0 h 1295190"/>
                <a:gd name="connsiteX33" fmla="*/ 653624 w 1205864"/>
                <a:gd name="connsiteY33" fmla="*/ 277574 h 1295190"/>
                <a:gd name="connsiteX34" fmla="*/ 742054 w 1205864"/>
                <a:gd name="connsiteY34" fmla="*/ 277574 h 1295190"/>
                <a:gd name="connsiteX35" fmla="*/ 742054 w 1205864"/>
                <a:gd name="connsiteY35" fmla="*/ 832717 h 1295190"/>
                <a:gd name="connsiteX36" fmla="*/ 834727 w 1205864"/>
                <a:gd name="connsiteY36" fmla="*/ 832717 h 1295190"/>
                <a:gd name="connsiteX37" fmla="*/ 834727 w 1205864"/>
                <a:gd name="connsiteY37" fmla="*/ 555145 h 1295190"/>
                <a:gd name="connsiteX38" fmla="*/ 927624 w 1205864"/>
                <a:gd name="connsiteY38" fmla="*/ 555145 h 1295190"/>
                <a:gd name="connsiteX39" fmla="*/ 927624 w 1205864"/>
                <a:gd name="connsiteY39" fmla="*/ 925166 h 1295190"/>
                <a:gd name="connsiteX40" fmla="*/ 1020296 w 1205864"/>
                <a:gd name="connsiteY40" fmla="*/ 925166 h 1295190"/>
                <a:gd name="connsiteX41" fmla="*/ 1020296 w 1205864"/>
                <a:gd name="connsiteY41" fmla="*/ 1017616 h 1295190"/>
                <a:gd name="connsiteX42" fmla="*/ 1113193 w 1205864"/>
                <a:gd name="connsiteY42" fmla="*/ 1017616 h 1295190"/>
                <a:gd name="connsiteX43" fmla="*/ 1113193 w 1205864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205864" h="1295190">
                  <a:moveTo>
                    <a:pt x="1205865" y="740045"/>
                  </a:moveTo>
                  <a:lnTo>
                    <a:pt x="1205865" y="1110066"/>
                  </a:lnTo>
                  <a:lnTo>
                    <a:pt x="1020296" y="1110066"/>
                  </a:lnTo>
                  <a:lnTo>
                    <a:pt x="1020296" y="1202741"/>
                  </a:lnTo>
                  <a:lnTo>
                    <a:pt x="834727" y="1202741"/>
                  </a:lnTo>
                  <a:lnTo>
                    <a:pt x="834727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649380" y="1202741"/>
                  </a:lnTo>
                  <a:lnTo>
                    <a:pt x="649380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463811" y="1202741"/>
                  </a:lnTo>
                  <a:lnTo>
                    <a:pt x="463811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92672" y="740045"/>
                  </a:lnTo>
                  <a:lnTo>
                    <a:pt x="92672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371138" y="555145"/>
                  </a:lnTo>
                  <a:lnTo>
                    <a:pt x="371138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653624" y="0"/>
                  </a:lnTo>
                  <a:lnTo>
                    <a:pt x="653624" y="277574"/>
                  </a:lnTo>
                  <a:lnTo>
                    <a:pt x="742054" y="277574"/>
                  </a:lnTo>
                  <a:lnTo>
                    <a:pt x="742054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927624" y="555145"/>
                  </a:lnTo>
                  <a:lnTo>
                    <a:pt x="927624" y="925166"/>
                  </a:lnTo>
                  <a:lnTo>
                    <a:pt x="1020296" y="925166"/>
                  </a:lnTo>
                  <a:lnTo>
                    <a:pt x="1020296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86C3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8" name="Forme libre : forme 687">
              <a:extLst>
                <a:ext uri="{FF2B5EF4-FFF2-40B4-BE49-F238E27FC236}">
                  <a16:creationId xmlns:a16="http://schemas.microsoft.com/office/drawing/2014/main" id="{2C493B99-8D55-4C73-9855-4A12D9CE11C6}"/>
                </a:ext>
              </a:extLst>
            </p:cNvPr>
            <p:cNvSpPr/>
            <p:nvPr/>
          </p:nvSpPr>
          <p:spPr>
            <a:xfrm>
              <a:off x="5768202" y="5535235"/>
              <a:ext cx="607034" cy="704160"/>
            </a:xfrm>
            <a:custGeom>
              <a:avLst/>
              <a:gdLst>
                <a:gd name="connsiteX0" fmla="*/ 1116543 w 1116542"/>
                <a:gd name="connsiteY0" fmla="*/ 740045 h 1295190"/>
                <a:gd name="connsiteX1" fmla="*/ 1116543 w 1116542"/>
                <a:gd name="connsiteY1" fmla="*/ 1110066 h 1295190"/>
                <a:gd name="connsiteX2" fmla="*/ 930973 w 1116542"/>
                <a:gd name="connsiteY2" fmla="*/ 1110066 h 1295190"/>
                <a:gd name="connsiteX3" fmla="*/ 930973 w 1116542"/>
                <a:gd name="connsiteY3" fmla="*/ 1202741 h 1295190"/>
                <a:gd name="connsiteX4" fmla="*/ 745404 w 1116542"/>
                <a:gd name="connsiteY4" fmla="*/ 1202741 h 1295190"/>
                <a:gd name="connsiteX5" fmla="*/ 745404 w 1116542"/>
                <a:gd name="connsiteY5" fmla="*/ 1295190 h 1295190"/>
                <a:gd name="connsiteX6" fmla="*/ 742054 w 1116542"/>
                <a:gd name="connsiteY6" fmla="*/ 1295190 h 1295190"/>
                <a:gd name="connsiteX7" fmla="*/ 742054 w 1116542"/>
                <a:gd name="connsiteY7" fmla="*/ 1202741 h 1295190"/>
                <a:gd name="connsiteX8" fmla="*/ 560057 w 1116542"/>
                <a:gd name="connsiteY8" fmla="*/ 1202741 h 1295190"/>
                <a:gd name="connsiteX9" fmla="*/ 560057 w 1116542"/>
                <a:gd name="connsiteY9" fmla="*/ 1295190 h 1295190"/>
                <a:gd name="connsiteX10" fmla="*/ 556485 w 1116542"/>
                <a:gd name="connsiteY10" fmla="*/ 1295190 h 1295190"/>
                <a:gd name="connsiteX11" fmla="*/ 556485 w 1116542"/>
                <a:gd name="connsiteY11" fmla="*/ 1202741 h 1295190"/>
                <a:gd name="connsiteX12" fmla="*/ 374488 w 1116542"/>
                <a:gd name="connsiteY12" fmla="*/ 1202741 h 1295190"/>
                <a:gd name="connsiteX13" fmla="*/ 374488 w 1116542"/>
                <a:gd name="connsiteY13" fmla="*/ 1295190 h 1295190"/>
                <a:gd name="connsiteX14" fmla="*/ 371138 w 1116542"/>
                <a:gd name="connsiteY14" fmla="*/ 1295190 h 1295190"/>
                <a:gd name="connsiteX15" fmla="*/ 371138 w 1116542"/>
                <a:gd name="connsiteY15" fmla="*/ 1202741 h 1295190"/>
                <a:gd name="connsiteX16" fmla="*/ 185569 w 1116542"/>
                <a:gd name="connsiteY16" fmla="*/ 1202741 h 1295190"/>
                <a:gd name="connsiteX17" fmla="*/ 185569 w 1116542"/>
                <a:gd name="connsiteY17" fmla="*/ 1110066 h 1295190"/>
                <a:gd name="connsiteX18" fmla="*/ 0 w 1116542"/>
                <a:gd name="connsiteY18" fmla="*/ 1110066 h 1295190"/>
                <a:gd name="connsiteX19" fmla="*/ 0 w 1116542"/>
                <a:gd name="connsiteY19" fmla="*/ 740045 h 1295190"/>
                <a:gd name="connsiteX20" fmla="*/ 3350 w 1116542"/>
                <a:gd name="connsiteY20" fmla="*/ 740045 h 1295190"/>
                <a:gd name="connsiteX21" fmla="*/ 3350 w 1116542"/>
                <a:gd name="connsiteY21" fmla="*/ 1017616 h 1295190"/>
                <a:gd name="connsiteX22" fmla="*/ 185569 w 1116542"/>
                <a:gd name="connsiteY22" fmla="*/ 1017616 h 1295190"/>
                <a:gd name="connsiteX23" fmla="*/ 185569 w 1116542"/>
                <a:gd name="connsiteY23" fmla="*/ 925166 h 1295190"/>
                <a:gd name="connsiteX24" fmla="*/ 278241 w 1116542"/>
                <a:gd name="connsiteY24" fmla="*/ 925166 h 1295190"/>
                <a:gd name="connsiteX25" fmla="*/ 278241 w 1116542"/>
                <a:gd name="connsiteY25" fmla="*/ 555145 h 1295190"/>
                <a:gd name="connsiteX26" fmla="*/ 281816 w 1116542"/>
                <a:gd name="connsiteY26" fmla="*/ 555145 h 1295190"/>
                <a:gd name="connsiteX27" fmla="*/ 281816 w 1116542"/>
                <a:gd name="connsiteY27" fmla="*/ 832717 h 1295190"/>
                <a:gd name="connsiteX28" fmla="*/ 463811 w 1116542"/>
                <a:gd name="connsiteY28" fmla="*/ 832717 h 1295190"/>
                <a:gd name="connsiteX29" fmla="*/ 463811 w 1116542"/>
                <a:gd name="connsiteY29" fmla="*/ 277574 h 1295190"/>
                <a:gd name="connsiteX30" fmla="*/ 560950 w 1116542"/>
                <a:gd name="connsiteY30" fmla="*/ 277574 h 1295190"/>
                <a:gd name="connsiteX31" fmla="*/ 560950 w 1116542"/>
                <a:gd name="connsiteY31" fmla="*/ 0 h 1295190"/>
                <a:gd name="connsiteX32" fmla="*/ 564299 w 1116542"/>
                <a:gd name="connsiteY32" fmla="*/ 0 h 1295190"/>
                <a:gd name="connsiteX33" fmla="*/ 564299 w 1116542"/>
                <a:gd name="connsiteY33" fmla="*/ 277574 h 1295190"/>
                <a:gd name="connsiteX34" fmla="*/ 652729 w 1116542"/>
                <a:gd name="connsiteY34" fmla="*/ 277574 h 1295190"/>
                <a:gd name="connsiteX35" fmla="*/ 652729 w 1116542"/>
                <a:gd name="connsiteY35" fmla="*/ 832717 h 1295190"/>
                <a:gd name="connsiteX36" fmla="*/ 834727 w 1116542"/>
                <a:gd name="connsiteY36" fmla="*/ 832717 h 1295190"/>
                <a:gd name="connsiteX37" fmla="*/ 834727 w 1116542"/>
                <a:gd name="connsiteY37" fmla="*/ 555145 h 1295190"/>
                <a:gd name="connsiteX38" fmla="*/ 838299 w 1116542"/>
                <a:gd name="connsiteY38" fmla="*/ 555145 h 1295190"/>
                <a:gd name="connsiteX39" fmla="*/ 838299 w 1116542"/>
                <a:gd name="connsiteY39" fmla="*/ 925166 h 1295190"/>
                <a:gd name="connsiteX40" fmla="*/ 930973 w 1116542"/>
                <a:gd name="connsiteY40" fmla="*/ 925166 h 1295190"/>
                <a:gd name="connsiteX41" fmla="*/ 930973 w 1116542"/>
                <a:gd name="connsiteY41" fmla="*/ 1017616 h 1295190"/>
                <a:gd name="connsiteX42" fmla="*/ 1113193 w 1116542"/>
                <a:gd name="connsiteY42" fmla="*/ 1017616 h 1295190"/>
                <a:gd name="connsiteX43" fmla="*/ 1113193 w 1116542"/>
                <a:gd name="connsiteY43" fmla="*/ 740045 h 129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116542" h="1295190">
                  <a:moveTo>
                    <a:pt x="1116543" y="740045"/>
                  </a:moveTo>
                  <a:lnTo>
                    <a:pt x="1116543" y="1110066"/>
                  </a:lnTo>
                  <a:lnTo>
                    <a:pt x="930973" y="1110066"/>
                  </a:lnTo>
                  <a:lnTo>
                    <a:pt x="930973" y="1202741"/>
                  </a:lnTo>
                  <a:lnTo>
                    <a:pt x="745404" y="1202741"/>
                  </a:lnTo>
                  <a:lnTo>
                    <a:pt x="745404" y="1295190"/>
                  </a:lnTo>
                  <a:lnTo>
                    <a:pt x="742054" y="1295190"/>
                  </a:lnTo>
                  <a:lnTo>
                    <a:pt x="742054" y="1202741"/>
                  </a:lnTo>
                  <a:lnTo>
                    <a:pt x="560057" y="1202741"/>
                  </a:lnTo>
                  <a:lnTo>
                    <a:pt x="560057" y="1295190"/>
                  </a:lnTo>
                  <a:lnTo>
                    <a:pt x="556485" y="1295190"/>
                  </a:lnTo>
                  <a:lnTo>
                    <a:pt x="556485" y="1202741"/>
                  </a:lnTo>
                  <a:lnTo>
                    <a:pt x="374488" y="1202741"/>
                  </a:lnTo>
                  <a:lnTo>
                    <a:pt x="374488" y="1295190"/>
                  </a:lnTo>
                  <a:lnTo>
                    <a:pt x="371138" y="1295190"/>
                  </a:lnTo>
                  <a:lnTo>
                    <a:pt x="371138" y="1202741"/>
                  </a:lnTo>
                  <a:lnTo>
                    <a:pt x="185569" y="1202741"/>
                  </a:lnTo>
                  <a:lnTo>
                    <a:pt x="185569" y="1110066"/>
                  </a:lnTo>
                  <a:lnTo>
                    <a:pt x="0" y="1110066"/>
                  </a:lnTo>
                  <a:lnTo>
                    <a:pt x="0" y="740045"/>
                  </a:lnTo>
                  <a:lnTo>
                    <a:pt x="3350" y="740045"/>
                  </a:lnTo>
                  <a:lnTo>
                    <a:pt x="3350" y="1017616"/>
                  </a:lnTo>
                  <a:lnTo>
                    <a:pt x="185569" y="1017616"/>
                  </a:lnTo>
                  <a:lnTo>
                    <a:pt x="185569" y="925166"/>
                  </a:lnTo>
                  <a:lnTo>
                    <a:pt x="278241" y="925166"/>
                  </a:lnTo>
                  <a:lnTo>
                    <a:pt x="278241" y="555145"/>
                  </a:lnTo>
                  <a:lnTo>
                    <a:pt x="281816" y="555145"/>
                  </a:lnTo>
                  <a:lnTo>
                    <a:pt x="281816" y="832717"/>
                  </a:lnTo>
                  <a:lnTo>
                    <a:pt x="463811" y="832717"/>
                  </a:lnTo>
                  <a:lnTo>
                    <a:pt x="463811" y="277574"/>
                  </a:lnTo>
                  <a:lnTo>
                    <a:pt x="560950" y="277574"/>
                  </a:lnTo>
                  <a:lnTo>
                    <a:pt x="560950" y="0"/>
                  </a:lnTo>
                  <a:lnTo>
                    <a:pt x="564299" y="0"/>
                  </a:lnTo>
                  <a:lnTo>
                    <a:pt x="564299" y="277574"/>
                  </a:lnTo>
                  <a:lnTo>
                    <a:pt x="652729" y="277574"/>
                  </a:lnTo>
                  <a:lnTo>
                    <a:pt x="652729" y="832717"/>
                  </a:lnTo>
                  <a:lnTo>
                    <a:pt x="834727" y="832717"/>
                  </a:lnTo>
                  <a:lnTo>
                    <a:pt x="834727" y="555145"/>
                  </a:lnTo>
                  <a:lnTo>
                    <a:pt x="838299" y="555145"/>
                  </a:lnTo>
                  <a:lnTo>
                    <a:pt x="838299" y="925166"/>
                  </a:lnTo>
                  <a:lnTo>
                    <a:pt x="930973" y="925166"/>
                  </a:lnTo>
                  <a:lnTo>
                    <a:pt x="930973" y="1017616"/>
                  </a:lnTo>
                  <a:lnTo>
                    <a:pt x="1113193" y="1017616"/>
                  </a:lnTo>
                  <a:lnTo>
                    <a:pt x="1113193" y="740045"/>
                  </a:lnTo>
                  <a:close/>
                </a:path>
              </a:pathLst>
            </a:custGeom>
            <a:solidFill>
              <a:srgbClr val="00B3F2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89" name="Forme libre : forme 688">
              <a:extLst>
                <a:ext uri="{FF2B5EF4-FFF2-40B4-BE49-F238E27FC236}">
                  <a16:creationId xmlns:a16="http://schemas.microsoft.com/office/drawing/2014/main" id="{A2CDAB0F-77EF-4EFF-92C7-007D8705DA1C}"/>
                </a:ext>
              </a:extLst>
            </p:cNvPr>
            <p:cNvSpPr/>
            <p:nvPr/>
          </p:nvSpPr>
          <p:spPr>
            <a:xfrm>
              <a:off x="6070784" y="5937577"/>
              <a:ext cx="50432" cy="100597"/>
            </a:xfrm>
            <a:custGeom>
              <a:avLst/>
              <a:gdLst>
                <a:gd name="connsiteX0" fmla="*/ 0 w 92761"/>
                <a:gd name="connsiteY0" fmla="*/ 0 h 185032"/>
                <a:gd name="connsiteX1" fmla="*/ 92761 w 92761"/>
                <a:gd name="connsiteY1" fmla="*/ 0 h 185032"/>
                <a:gd name="connsiteX2" fmla="*/ 92761 w 92761"/>
                <a:gd name="connsiteY2" fmla="*/ 185033 h 185032"/>
                <a:gd name="connsiteX3" fmla="*/ 0 w 92761"/>
                <a:gd name="connsiteY3" fmla="*/ 185033 h 18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185032">
                  <a:moveTo>
                    <a:pt x="0" y="0"/>
                  </a:moveTo>
                  <a:lnTo>
                    <a:pt x="92761" y="0"/>
                  </a:lnTo>
                  <a:lnTo>
                    <a:pt x="92761" y="185033"/>
                  </a:lnTo>
                  <a:lnTo>
                    <a:pt x="0" y="185033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0" name="Forme libre : forme 689">
              <a:extLst>
                <a:ext uri="{FF2B5EF4-FFF2-40B4-BE49-F238E27FC236}">
                  <a16:creationId xmlns:a16="http://schemas.microsoft.com/office/drawing/2014/main" id="{F7CD8E09-23A3-4577-A545-E96EA0F593C8}"/>
                </a:ext>
              </a:extLst>
            </p:cNvPr>
            <p:cNvSpPr/>
            <p:nvPr/>
          </p:nvSpPr>
          <p:spPr>
            <a:xfrm>
              <a:off x="60203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1" name="Forme libre : forme 690">
              <a:extLst>
                <a:ext uri="{FF2B5EF4-FFF2-40B4-BE49-F238E27FC236}">
                  <a16:creationId xmlns:a16="http://schemas.microsoft.com/office/drawing/2014/main" id="{21A825F1-4319-43BB-BD1C-9F2200C41A1F}"/>
                </a:ext>
              </a:extLst>
            </p:cNvPr>
            <p:cNvSpPr/>
            <p:nvPr/>
          </p:nvSpPr>
          <p:spPr>
            <a:xfrm>
              <a:off x="6121252" y="6038223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2" name="Forme libre : forme 691">
              <a:extLst>
                <a:ext uri="{FF2B5EF4-FFF2-40B4-BE49-F238E27FC236}">
                  <a16:creationId xmlns:a16="http://schemas.microsoft.com/office/drawing/2014/main" id="{5AF036F1-E699-49F1-977C-28F5BC916FE8}"/>
                </a:ext>
              </a:extLst>
            </p:cNvPr>
            <p:cNvSpPr/>
            <p:nvPr/>
          </p:nvSpPr>
          <p:spPr>
            <a:xfrm>
              <a:off x="5919499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3" name="Forme libre : forme 692">
              <a:extLst>
                <a:ext uri="{FF2B5EF4-FFF2-40B4-BE49-F238E27FC236}">
                  <a16:creationId xmlns:a16="http://schemas.microsoft.com/office/drawing/2014/main" id="{B6D47034-D309-4DED-85F7-8956ADFA62CC}"/>
                </a:ext>
              </a:extLst>
            </p:cNvPr>
            <p:cNvSpPr/>
            <p:nvPr/>
          </p:nvSpPr>
          <p:spPr>
            <a:xfrm>
              <a:off x="5768202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4" name="Forme libre : forme 693">
              <a:extLst>
                <a:ext uri="{FF2B5EF4-FFF2-40B4-BE49-F238E27FC236}">
                  <a16:creationId xmlns:a16="http://schemas.microsoft.com/office/drawing/2014/main" id="{2E7E9334-F6BA-4C19-B36C-AEB7F1983C16}"/>
                </a:ext>
              </a:extLst>
            </p:cNvPr>
            <p:cNvSpPr/>
            <p:nvPr/>
          </p:nvSpPr>
          <p:spPr>
            <a:xfrm>
              <a:off x="6222021" y="583701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FFE749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5" name="Forme libre : forme 694">
              <a:extLst>
                <a:ext uri="{FF2B5EF4-FFF2-40B4-BE49-F238E27FC236}">
                  <a16:creationId xmlns:a16="http://schemas.microsoft.com/office/drawing/2014/main" id="{D812B42A-1F29-456F-B5E2-F72205A66242}"/>
                </a:ext>
              </a:extLst>
            </p:cNvPr>
            <p:cNvSpPr/>
            <p:nvPr/>
          </p:nvSpPr>
          <p:spPr>
            <a:xfrm>
              <a:off x="6373366" y="5937578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6" name="Forme libre : forme 695">
              <a:extLst>
                <a:ext uri="{FF2B5EF4-FFF2-40B4-BE49-F238E27FC236}">
                  <a16:creationId xmlns:a16="http://schemas.microsoft.com/office/drawing/2014/main" id="{FC65712A-CB7E-4762-99F4-7ED9A48C4B4C}"/>
                </a:ext>
              </a:extLst>
            </p:cNvPr>
            <p:cNvSpPr/>
            <p:nvPr/>
          </p:nvSpPr>
          <p:spPr>
            <a:xfrm>
              <a:off x="5969919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7" name="Forme libre : forme 696">
              <a:extLst>
                <a:ext uri="{FF2B5EF4-FFF2-40B4-BE49-F238E27FC236}">
                  <a16:creationId xmlns:a16="http://schemas.microsoft.com/office/drawing/2014/main" id="{72A1AEE6-3EF3-4865-BED2-671A80E966FB}"/>
                </a:ext>
              </a:extLst>
            </p:cNvPr>
            <p:cNvSpPr/>
            <p:nvPr/>
          </p:nvSpPr>
          <p:spPr>
            <a:xfrm>
              <a:off x="60203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8" name="Forme libre : forme 697">
              <a:extLst>
                <a:ext uri="{FF2B5EF4-FFF2-40B4-BE49-F238E27FC236}">
                  <a16:creationId xmlns:a16="http://schemas.microsoft.com/office/drawing/2014/main" id="{AFEC0944-CD91-4483-8EAB-BC99A981DFB0}"/>
                </a:ext>
              </a:extLst>
            </p:cNvPr>
            <p:cNvSpPr/>
            <p:nvPr/>
          </p:nvSpPr>
          <p:spPr>
            <a:xfrm>
              <a:off x="6121252" y="6138797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9" name="Forme libre : forme 698">
              <a:extLst>
                <a:ext uri="{FF2B5EF4-FFF2-40B4-BE49-F238E27FC236}">
                  <a16:creationId xmlns:a16="http://schemas.microsoft.com/office/drawing/2014/main" id="{2506E6FE-C5EB-4F3C-A5DE-E1C7DDB3AE4C}"/>
                </a:ext>
              </a:extLst>
            </p:cNvPr>
            <p:cNvSpPr/>
            <p:nvPr/>
          </p:nvSpPr>
          <p:spPr>
            <a:xfrm>
              <a:off x="6171637" y="6189096"/>
              <a:ext cx="50432" cy="50299"/>
            </a:xfrm>
            <a:custGeom>
              <a:avLst/>
              <a:gdLst>
                <a:gd name="connsiteX0" fmla="*/ 0 w 92761"/>
                <a:gd name="connsiteY0" fmla="*/ 0 h 92517"/>
                <a:gd name="connsiteX1" fmla="*/ 92761 w 92761"/>
                <a:gd name="connsiteY1" fmla="*/ 0 h 92517"/>
                <a:gd name="connsiteX2" fmla="*/ 92761 w 92761"/>
                <a:gd name="connsiteY2" fmla="*/ 92518 h 92517"/>
                <a:gd name="connsiteX3" fmla="*/ 0 w 92761"/>
                <a:gd name="connsiteY3" fmla="*/ 92518 h 9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61" h="92517">
                  <a:moveTo>
                    <a:pt x="0" y="0"/>
                  </a:moveTo>
                  <a:lnTo>
                    <a:pt x="92761" y="0"/>
                  </a:lnTo>
                  <a:lnTo>
                    <a:pt x="92761" y="92518"/>
                  </a:lnTo>
                  <a:lnTo>
                    <a:pt x="0" y="92518"/>
                  </a:lnTo>
                  <a:close/>
                </a:path>
              </a:pathLst>
            </a:custGeom>
            <a:solidFill>
              <a:srgbClr val="EB3A76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00" name="Forme libre : forme 699">
              <a:extLst>
                <a:ext uri="{FF2B5EF4-FFF2-40B4-BE49-F238E27FC236}">
                  <a16:creationId xmlns:a16="http://schemas.microsoft.com/office/drawing/2014/main" id="{0F78F0B1-D52C-4AF1-8993-9F9FC70C707A}"/>
                </a:ext>
              </a:extLst>
            </p:cNvPr>
            <p:cNvSpPr/>
            <p:nvPr/>
          </p:nvSpPr>
          <p:spPr>
            <a:xfrm>
              <a:off x="5756062" y="5523095"/>
              <a:ext cx="679876" cy="728440"/>
            </a:xfrm>
            <a:custGeom>
              <a:avLst/>
              <a:gdLst>
                <a:gd name="connsiteX0" fmla="*/ 1228195 w 1250524"/>
                <a:gd name="connsiteY0" fmla="*/ 740102 h 1339850"/>
                <a:gd name="connsiteX1" fmla="*/ 1135426 w 1250524"/>
                <a:gd name="connsiteY1" fmla="*/ 740102 h 1339850"/>
                <a:gd name="connsiteX2" fmla="*/ 1119633 w 1250524"/>
                <a:gd name="connsiteY2" fmla="*/ 746639 h 1339850"/>
                <a:gd name="connsiteX3" fmla="*/ 1113096 w 1250524"/>
                <a:gd name="connsiteY3" fmla="*/ 762432 h 1339850"/>
                <a:gd name="connsiteX4" fmla="*/ 1113096 w 1250524"/>
                <a:gd name="connsiteY4" fmla="*/ 1017645 h 1339850"/>
                <a:gd name="connsiteX5" fmla="*/ 1065011 w 1250524"/>
                <a:gd name="connsiteY5" fmla="*/ 1017645 h 1339850"/>
                <a:gd name="connsiteX6" fmla="*/ 1065011 w 1250524"/>
                <a:gd name="connsiteY6" fmla="*/ 947468 h 1339850"/>
                <a:gd name="connsiteX7" fmla="*/ 1058474 w 1250524"/>
                <a:gd name="connsiteY7" fmla="*/ 931675 h 1339850"/>
                <a:gd name="connsiteX8" fmla="*/ 1042681 w 1250524"/>
                <a:gd name="connsiteY8" fmla="*/ 925138 h 1339850"/>
                <a:gd name="connsiteX9" fmla="*/ 972242 w 1250524"/>
                <a:gd name="connsiteY9" fmla="*/ 925138 h 1339850"/>
                <a:gd name="connsiteX10" fmla="*/ 972242 w 1250524"/>
                <a:gd name="connsiteY10" fmla="*/ 577418 h 1339850"/>
                <a:gd name="connsiteX11" fmla="*/ 965705 w 1250524"/>
                <a:gd name="connsiteY11" fmla="*/ 561625 h 1339850"/>
                <a:gd name="connsiteX12" fmla="*/ 949912 w 1250524"/>
                <a:gd name="connsiteY12" fmla="*/ 555088 h 1339850"/>
                <a:gd name="connsiteX13" fmla="*/ 857164 w 1250524"/>
                <a:gd name="connsiteY13" fmla="*/ 555088 h 1339850"/>
                <a:gd name="connsiteX14" fmla="*/ 841371 w 1250524"/>
                <a:gd name="connsiteY14" fmla="*/ 561625 h 1339850"/>
                <a:gd name="connsiteX15" fmla="*/ 834834 w 1250524"/>
                <a:gd name="connsiteY15" fmla="*/ 577418 h 1339850"/>
                <a:gd name="connsiteX16" fmla="*/ 834834 w 1250524"/>
                <a:gd name="connsiteY16" fmla="*/ 832630 h 1339850"/>
                <a:gd name="connsiteX17" fmla="*/ 786725 w 1250524"/>
                <a:gd name="connsiteY17" fmla="*/ 832630 h 1339850"/>
                <a:gd name="connsiteX18" fmla="*/ 786725 w 1250524"/>
                <a:gd name="connsiteY18" fmla="*/ 299875 h 1339850"/>
                <a:gd name="connsiteX19" fmla="*/ 780188 w 1250524"/>
                <a:gd name="connsiteY19" fmla="*/ 284082 h 1339850"/>
                <a:gd name="connsiteX20" fmla="*/ 764395 w 1250524"/>
                <a:gd name="connsiteY20" fmla="*/ 277545 h 1339850"/>
                <a:gd name="connsiteX21" fmla="*/ 698384 w 1250524"/>
                <a:gd name="connsiteY21" fmla="*/ 277545 h 1339850"/>
                <a:gd name="connsiteX22" fmla="*/ 698384 w 1250524"/>
                <a:gd name="connsiteY22" fmla="*/ 22330 h 1339850"/>
                <a:gd name="connsiteX23" fmla="*/ 691847 w 1250524"/>
                <a:gd name="connsiteY23" fmla="*/ 6537 h 1339850"/>
                <a:gd name="connsiteX24" fmla="*/ 676054 w 1250524"/>
                <a:gd name="connsiteY24" fmla="*/ 0 h 1339850"/>
                <a:gd name="connsiteX25" fmla="*/ 583285 w 1250524"/>
                <a:gd name="connsiteY25" fmla="*/ 0 h 1339850"/>
                <a:gd name="connsiteX26" fmla="*/ 567492 w 1250524"/>
                <a:gd name="connsiteY26" fmla="*/ 6537 h 1339850"/>
                <a:gd name="connsiteX27" fmla="*/ 560955 w 1250524"/>
                <a:gd name="connsiteY27" fmla="*/ 22330 h 1339850"/>
                <a:gd name="connsiteX28" fmla="*/ 560955 w 1250524"/>
                <a:gd name="connsiteY28" fmla="*/ 277543 h 1339850"/>
                <a:gd name="connsiteX29" fmla="*/ 486133 w 1250524"/>
                <a:gd name="connsiteY29" fmla="*/ 277543 h 1339850"/>
                <a:gd name="connsiteX30" fmla="*/ 470340 w 1250524"/>
                <a:gd name="connsiteY30" fmla="*/ 284080 h 1339850"/>
                <a:gd name="connsiteX31" fmla="*/ 463803 w 1250524"/>
                <a:gd name="connsiteY31" fmla="*/ 299873 h 1339850"/>
                <a:gd name="connsiteX32" fmla="*/ 463803 w 1250524"/>
                <a:gd name="connsiteY32" fmla="*/ 832628 h 1339850"/>
                <a:gd name="connsiteX33" fmla="*/ 415696 w 1250524"/>
                <a:gd name="connsiteY33" fmla="*/ 832628 h 1339850"/>
                <a:gd name="connsiteX34" fmla="*/ 415696 w 1250524"/>
                <a:gd name="connsiteY34" fmla="*/ 577418 h 1339850"/>
                <a:gd name="connsiteX35" fmla="*/ 409159 w 1250524"/>
                <a:gd name="connsiteY35" fmla="*/ 561625 h 1339850"/>
                <a:gd name="connsiteX36" fmla="*/ 393366 w 1250524"/>
                <a:gd name="connsiteY36" fmla="*/ 555088 h 1339850"/>
                <a:gd name="connsiteX37" fmla="*/ 300618 w 1250524"/>
                <a:gd name="connsiteY37" fmla="*/ 555088 h 1339850"/>
                <a:gd name="connsiteX38" fmla="*/ 284825 w 1250524"/>
                <a:gd name="connsiteY38" fmla="*/ 561625 h 1339850"/>
                <a:gd name="connsiteX39" fmla="*/ 278288 w 1250524"/>
                <a:gd name="connsiteY39" fmla="*/ 577418 h 1339850"/>
                <a:gd name="connsiteX40" fmla="*/ 278288 w 1250524"/>
                <a:gd name="connsiteY40" fmla="*/ 925138 h 1339850"/>
                <a:gd name="connsiteX41" fmla="*/ 207847 w 1250524"/>
                <a:gd name="connsiteY41" fmla="*/ 925138 h 1339850"/>
                <a:gd name="connsiteX42" fmla="*/ 192054 w 1250524"/>
                <a:gd name="connsiteY42" fmla="*/ 931675 h 1339850"/>
                <a:gd name="connsiteX43" fmla="*/ 185517 w 1250524"/>
                <a:gd name="connsiteY43" fmla="*/ 947468 h 1339850"/>
                <a:gd name="connsiteX44" fmla="*/ 185517 w 1250524"/>
                <a:gd name="connsiteY44" fmla="*/ 1017645 h 1339850"/>
                <a:gd name="connsiteX45" fmla="*/ 137429 w 1250524"/>
                <a:gd name="connsiteY45" fmla="*/ 1017645 h 1339850"/>
                <a:gd name="connsiteX46" fmla="*/ 137429 w 1250524"/>
                <a:gd name="connsiteY46" fmla="*/ 762432 h 1339850"/>
                <a:gd name="connsiteX47" fmla="*/ 130892 w 1250524"/>
                <a:gd name="connsiteY47" fmla="*/ 746639 h 1339850"/>
                <a:gd name="connsiteX48" fmla="*/ 115099 w 1250524"/>
                <a:gd name="connsiteY48" fmla="*/ 740102 h 1339850"/>
                <a:gd name="connsiteX49" fmla="*/ 22330 w 1250524"/>
                <a:gd name="connsiteY49" fmla="*/ 740102 h 1339850"/>
                <a:gd name="connsiteX50" fmla="*/ 6537 w 1250524"/>
                <a:gd name="connsiteY50" fmla="*/ 746639 h 1339850"/>
                <a:gd name="connsiteX51" fmla="*/ 0 w 1250524"/>
                <a:gd name="connsiteY51" fmla="*/ 762432 h 1339850"/>
                <a:gd name="connsiteX52" fmla="*/ 0 w 1250524"/>
                <a:gd name="connsiteY52" fmla="*/ 1132482 h 1339850"/>
                <a:gd name="connsiteX53" fmla="*/ 6537 w 1250524"/>
                <a:gd name="connsiteY53" fmla="*/ 1148275 h 1339850"/>
                <a:gd name="connsiteX54" fmla="*/ 22330 w 1250524"/>
                <a:gd name="connsiteY54" fmla="*/ 1154812 h 1339850"/>
                <a:gd name="connsiteX55" fmla="*/ 185514 w 1250524"/>
                <a:gd name="connsiteY55" fmla="*/ 1154812 h 1339850"/>
                <a:gd name="connsiteX56" fmla="*/ 185514 w 1250524"/>
                <a:gd name="connsiteY56" fmla="*/ 1225010 h 1339850"/>
                <a:gd name="connsiteX57" fmla="*/ 192051 w 1250524"/>
                <a:gd name="connsiteY57" fmla="*/ 1240803 h 1339850"/>
                <a:gd name="connsiteX58" fmla="*/ 207844 w 1250524"/>
                <a:gd name="connsiteY58" fmla="*/ 1247340 h 1339850"/>
                <a:gd name="connsiteX59" fmla="*/ 371029 w 1250524"/>
                <a:gd name="connsiteY59" fmla="*/ 1247340 h 1339850"/>
                <a:gd name="connsiteX60" fmla="*/ 371029 w 1250524"/>
                <a:gd name="connsiteY60" fmla="*/ 1317517 h 1339850"/>
                <a:gd name="connsiteX61" fmla="*/ 377566 w 1250524"/>
                <a:gd name="connsiteY61" fmla="*/ 1333310 h 1339850"/>
                <a:gd name="connsiteX62" fmla="*/ 393359 w 1250524"/>
                <a:gd name="connsiteY62" fmla="*/ 1339847 h 1339850"/>
                <a:gd name="connsiteX63" fmla="*/ 486127 w 1250524"/>
                <a:gd name="connsiteY63" fmla="*/ 1339847 h 1339850"/>
                <a:gd name="connsiteX64" fmla="*/ 501920 w 1250524"/>
                <a:gd name="connsiteY64" fmla="*/ 1333310 h 1339850"/>
                <a:gd name="connsiteX65" fmla="*/ 508457 w 1250524"/>
                <a:gd name="connsiteY65" fmla="*/ 1317517 h 1339850"/>
                <a:gd name="connsiteX66" fmla="*/ 508457 w 1250524"/>
                <a:gd name="connsiteY66" fmla="*/ 1247343 h 1339850"/>
                <a:gd name="connsiteX67" fmla="*/ 556543 w 1250524"/>
                <a:gd name="connsiteY67" fmla="*/ 1247343 h 1339850"/>
                <a:gd name="connsiteX68" fmla="*/ 556543 w 1250524"/>
                <a:gd name="connsiteY68" fmla="*/ 1317520 h 1339850"/>
                <a:gd name="connsiteX69" fmla="*/ 563080 w 1250524"/>
                <a:gd name="connsiteY69" fmla="*/ 1333313 h 1339850"/>
                <a:gd name="connsiteX70" fmla="*/ 578873 w 1250524"/>
                <a:gd name="connsiteY70" fmla="*/ 1339850 h 1339850"/>
                <a:gd name="connsiteX71" fmla="*/ 671642 w 1250524"/>
                <a:gd name="connsiteY71" fmla="*/ 1339850 h 1339850"/>
                <a:gd name="connsiteX72" fmla="*/ 687435 w 1250524"/>
                <a:gd name="connsiteY72" fmla="*/ 1333313 h 1339850"/>
                <a:gd name="connsiteX73" fmla="*/ 693972 w 1250524"/>
                <a:gd name="connsiteY73" fmla="*/ 1317520 h 1339850"/>
                <a:gd name="connsiteX74" fmla="*/ 693972 w 1250524"/>
                <a:gd name="connsiteY74" fmla="*/ 1247343 h 1339850"/>
                <a:gd name="connsiteX75" fmla="*/ 742057 w 1250524"/>
                <a:gd name="connsiteY75" fmla="*/ 1247343 h 1339850"/>
                <a:gd name="connsiteX76" fmla="*/ 742057 w 1250524"/>
                <a:gd name="connsiteY76" fmla="*/ 1317520 h 1339850"/>
                <a:gd name="connsiteX77" fmla="*/ 748594 w 1250524"/>
                <a:gd name="connsiteY77" fmla="*/ 1333313 h 1339850"/>
                <a:gd name="connsiteX78" fmla="*/ 764387 w 1250524"/>
                <a:gd name="connsiteY78" fmla="*/ 1339850 h 1339850"/>
                <a:gd name="connsiteX79" fmla="*/ 857156 w 1250524"/>
                <a:gd name="connsiteY79" fmla="*/ 1339850 h 1339850"/>
                <a:gd name="connsiteX80" fmla="*/ 872949 w 1250524"/>
                <a:gd name="connsiteY80" fmla="*/ 1333313 h 1339850"/>
                <a:gd name="connsiteX81" fmla="*/ 879486 w 1250524"/>
                <a:gd name="connsiteY81" fmla="*/ 1317520 h 1339850"/>
                <a:gd name="connsiteX82" fmla="*/ 879486 w 1250524"/>
                <a:gd name="connsiteY82" fmla="*/ 1247343 h 1339850"/>
                <a:gd name="connsiteX83" fmla="*/ 1042670 w 1250524"/>
                <a:gd name="connsiteY83" fmla="*/ 1247343 h 1339850"/>
                <a:gd name="connsiteX84" fmla="*/ 1058463 w 1250524"/>
                <a:gd name="connsiteY84" fmla="*/ 1240806 h 1339850"/>
                <a:gd name="connsiteX85" fmla="*/ 1065000 w 1250524"/>
                <a:gd name="connsiteY85" fmla="*/ 1225013 h 1339850"/>
                <a:gd name="connsiteX86" fmla="*/ 1065000 w 1250524"/>
                <a:gd name="connsiteY86" fmla="*/ 1154815 h 1339850"/>
                <a:gd name="connsiteX87" fmla="*/ 1228195 w 1250524"/>
                <a:gd name="connsiteY87" fmla="*/ 1154815 h 1339850"/>
                <a:gd name="connsiteX88" fmla="*/ 1243988 w 1250524"/>
                <a:gd name="connsiteY88" fmla="*/ 1148278 h 1339850"/>
                <a:gd name="connsiteX89" fmla="*/ 1250525 w 1250524"/>
                <a:gd name="connsiteY89" fmla="*/ 1132485 h 1339850"/>
                <a:gd name="connsiteX90" fmla="*/ 1250525 w 1250524"/>
                <a:gd name="connsiteY90" fmla="*/ 762432 h 1339850"/>
                <a:gd name="connsiteX91" fmla="*/ 1243988 w 1250524"/>
                <a:gd name="connsiteY91" fmla="*/ 746639 h 1339850"/>
                <a:gd name="connsiteX92" fmla="*/ 1228195 w 1250524"/>
                <a:gd name="connsiteY92" fmla="*/ 740102 h 1339850"/>
                <a:gd name="connsiteX93" fmla="*/ 1157756 w 1250524"/>
                <a:gd name="connsiteY93" fmla="*/ 784762 h 1339850"/>
                <a:gd name="connsiteX94" fmla="*/ 1205862 w 1250524"/>
                <a:gd name="connsiteY94" fmla="*/ 784762 h 1339850"/>
                <a:gd name="connsiteX95" fmla="*/ 1205862 w 1250524"/>
                <a:gd name="connsiteY95" fmla="*/ 832630 h 1339850"/>
                <a:gd name="connsiteX96" fmla="*/ 1157756 w 1250524"/>
                <a:gd name="connsiteY96" fmla="*/ 832630 h 1339850"/>
                <a:gd name="connsiteX97" fmla="*/ 1157756 w 1250524"/>
                <a:gd name="connsiteY97" fmla="*/ 784762 h 1339850"/>
                <a:gd name="connsiteX98" fmla="*/ 879494 w 1250524"/>
                <a:gd name="connsiteY98" fmla="*/ 599748 h 1339850"/>
                <a:gd name="connsiteX99" fmla="*/ 927579 w 1250524"/>
                <a:gd name="connsiteY99" fmla="*/ 599748 h 1339850"/>
                <a:gd name="connsiteX100" fmla="*/ 927579 w 1250524"/>
                <a:gd name="connsiteY100" fmla="*/ 647592 h 1339850"/>
                <a:gd name="connsiteX101" fmla="*/ 879494 w 1250524"/>
                <a:gd name="connsiteY101" fmla="*/ 647592 h 1339850"/>
                <a:gd name="connsiteX102" fmla="*/ 879494 w 1250524"/>
                <a:gd name="connsiteY102" fmla="*/ 599748 h 1339850"/>
                <a:gd name="connsiteX103" fmla="*/ 322946 w 1250524"/>
                <a:gd name="connsiteY103" fmla="*/ 599748 h 1339850"/>
                <a:gd name="connsiteX104" fmla="*/ 371031 w 1250524"/>
                <a:gd name="connsiteY104" fmla="*/ 599748 h 1339850"/>
                <a:gd name="connsiteX105" fmla="*/ 371031 w 1250524"/>
                <a:gd name="connsiteY105" fmla="*/ 647592 h 1339850"/>
                <a:gd name="connsiteX106" fmla="*/ 322946 w 1250524"/>
                <a:gd name="connsiteY106" fmla="*/ 647592 h 1339850"/>
                <a:gd name="connsiteX107" fmla="*/ 322946 w 1250524"/>
                <a:gd name="connsiteY107" fmla="*/ 599748 h 1339850"/>
                <a:gd name="connsiteX108" fmla="*/ 44660 w 1250524"/>
                <a:gd name="connsiteY108" fmla="*/ 784762 h 1339850"/>
                <a:gd name="connsiteX109" fmla="*/ 92766 w 1250524"/>
                <a:gd name="connsiteY109" fmla="*/ 784762 h 1339850"/>
                <a:gd name="connsiteX110" fmla="*/ 92766 w 1250524"/>
                <a:gd name="connsiteY110" fmla="*/ 832630 h 1339850"/>
                <a:gd name="connsiteX111" fmla="*/ 44660 w 1250524"/>
                <a:gd name="connsiteY111" fmla="*/ 832630 h 1339850"/>
                <a:gd name="connsiteX112" fmla="*/ 44660 w 1250524"/>
                <a:gd name="connsiteY112" fmla="*/ 784762 h 1339850"/>
                <a:gd name="connsiteX113" fmla="*/ 463800 w 1250524"/>
                <a:gd name="connsiteY113" fmla="*/ 1295188 h 1339850"/>
                <a:gd name="connsiteX114" fmla="*/ 415694 w 1250524"/>
                <a:gd name="connsiteY114" fmla="*/ 1295188 h 1339850"/>
                <a:gd name="connsiteX115" fmla="*/ 415694 w 1250524"/>
                <a:gd name="connsiteY115" fmla="*/ 1247343 h 1339850"/>
                <a:gd name="connsiteX116" fmla="*/ 463800 w 1250524"/>
                <a:gd name="connsiteY116" fmla="*/ 1247343 h 1339850"/>
                <a:gd name="connsiteX117" fmla="*/ 463800 w 1250524"/>
                <a:gd name="connsiteY117" fmla="*/ 1295188 h 1339850"/>
                <a:gd name="connsiteX118" fmla="*/ 508463 w 1250524"/>
                <a:gd name="connsiteY118" fmla="*/ 1202680 h 1339850"/>
                <a:gd name="connsiteX119" fmla="*/ 508463 w 1250524"/>
                <a:gd name="connsiteY119" fmla="*/ 1154812 h 1339850"/>
                <a:gd name="connsiteX120" fmla="*/ 556548 w 1250524"/>
                <a:gd name="connsiteY120" fmla="*/ 1154812 h 1339850"/>
                <a:gd name="connsiteX121" fmla="*/ 556548 w 1250524"/>
                <a:gd name="connsiteY121" fmla="*/ 1202680 h 1339850"/>
                <a:gd name="connsiteX122" fmla="*/ 508463 w 1250524"/>
                <a:gd name="connsiteY122" fmla="*/ 1202680 h 1339850"/>
                <a:gd name="connsiteX123" fmla="*/ 693977 w 1250524"/>
                <a:gd name="connsiteY123" fmla="*/ 1202680 h 1339850"/>
                <a:gd name="connsiteX124" fmla="*/ 693977 w 1250524"/>
                <a:gd name="connsiteY124" fmla="*/ 1154812 h 1339850"/>
                <a:gd name="connsiteX125" fmla="*/ 742062 w 1250524"/>
                <a:gd name="connsiteY125" fmla="*/ 1154812 h 1339850"/>
                <a:gd name="connsiteX126" fmla="*/ 742062 w 1250524"/>
                <a:gd name="connsiteY126" fmla="*/ 1202680 h 1339850"/>
                <a:gd name="connsiteX127" fmla="*/ 693977 w 1250524"/>
                <a:gd name="connsiteY127" fmla="*/ 1202680 h 1339850"/>
                <a:gd name="connsiteX128" fmla="*/ 834831 w 1250524"/>
                <a:gd name="connsiteY128" fmla="*/ 1295188 h 1339850"/>
                <a:gd name="connsiteX129" fmla="*/ 786725 w 1250524"/>
                <a:gd name="connsiteY129" fmla="*/ 1295188 h 1339850"/>
                <a:gd name="connsiteX130" fmla="*/ 786725 w 1250524"/>
                <a:gd name="connsiteY130" fmla="*/ 1247343 h 1339850"/>
                <a:gd name="connsiteX131" fmla="*/ 834831 w 1250524"/>
                <a:gd name="connsiteY131" fmla="*/ 1247343 h 1339850"/>
                <a:gd name="connsiteX132" fmla="*/ 834831 w 1250524"/>
                <a:gd name="connsiteY132" fmla="*/ 1295188 h 1339850"/>
                <a:gd name="connsiteX133" fmla="*/ 1042678 w 1250524"/>
                <a:gd name="connsiteY133" fmla="*/ 1110152 h 1339850"/>
                <a:gd name="connsiteX134" fmla="*/ 1026885 w 1250524"/>
                <a:gd name="connsiteY134" fmla="*/ 1116689 h 1339850"/>
                <a:gd name="connsiteX135" fmla="*/ 1020348 w 1250524"/>
                <a:gd name="connsiteY135" fmla="*/ 1132482 h 1339850"/>
                <a:gd name="connsiteX136" fmla="*/ 1020348 w 1250524"/>
                <a:gd name="connsiteY136" fmla="*/ 1202680 h 1339850"/>
                <a:gd name="connsiteX137" fmla="*/ 786725 w 1250524"/>
                <a:gd name="connsiteY137" fmla="*/ 1202680 h 1339850"/>
                <a:gd name="connsiteX138" fmla="*/ 786725 w 1250524"/>
                <a:gd name="connsiteY138" fmla="*/ 1132482 h 1339850"/>
                <a:gd name="connsiteX139" fmla="*/ 780188 w 1250524"/>
                <a:gd name="connsiteY139" fmla="*/ 1116689 h 1339850"/>
                <a:gd name="connsiteX140" fmla="*/ 764395 w 1250524"/>
                <a:gd name="connsiteY140" fmla="*/ 1110152 h 1339850"/>
                <a:gd name="connsiteX141" fmla="*/ 671647 w 1250524"/>
                <a:gd name="connsiteY141" fmla="*/ 1110152 h 1339850"/>
                <a:gd name="connsiteX142" fmla="*/ 655854 w 1250524"/>
                <a:gd name="connsiteY142" fmla="*/ 1116689 h 1339850"/>
                <a:gd name="connsiteX143" fmla="*/ 649317 w 1250524"/>
                <a:gd name="connsiteY143" fmla="*/ 1132482 h 1339850"/>
                <a:gd name="connsiteX144" fmla="*/ 649317 w 1250524"/>
                <a:gd name="connsiteY144" fmla="*/ 1295188 h 1339850"/>
                <a:gd name="connsiteX145" fmla="*/ 601211 w 1250524"/>
                <a:gd name="connsiteY145" fmla="*/ 1295188 h 1339850"/>
                <a:gd name="connsiteX146" fmla="*/ 601211 w 1250524"/>
                <a:gd name="connsiteY146" fmla="*/ 1132482 h 1339850"/>
                <a:gd name="connsiteX147" fmla="*/ 594674 w 1250524"/>
                <a:gd name="connsiteY147" fmla="*/ 1116689 h 1339850"/>
                <a:gd name="connsiteX148" fmla="*/ 578881 w 1250524"/>
                <a:gd name="connsiteY148" fmla="*/ 1110152 h 1339850"/>
                <a:gd name="connsiteX149" fmla="*/ 486133 w 1250524"/>
                <a:gd name="connsiteY149" fmla="*/ 1110152 h 1339850"/>
                <a:gd name="connsiteX150" fmla="*/ 470340 w 1250524"/>
                <a:gd name="connsiteY150" fmla="*/ 1116689 h 1339850"/>
                <a:gd name="connsiteX151" fmla="*/ 463803 w 1250524"/>
                <a:gd name="connsiteY151" fmla="*/ 1132482 h 1339850"/>
                <a:gd name="connsiteX152" fmla="*/ 463803 w 1250524"/>
                <a:gd name="connsiteY152" fmla="*/ 1202680 h 1339850"/>
                <a:gd name="connsiteX153" fmla="*/ 230179 w 1250524"/>
                <a:gd name="connsiteY153" fmla="*/ 1202680 h 1339850"/>
                <a:gd name="connsiteX154" fmla="*/ 230179 w 1250524"/>
                <a:gd name="connsiteY154" fmla="*/ 1132482 h 1339850"/>
                <a:gd name="connsiteX155" fmla="*/ 223642 w 1250524"/>
                <a:gd name="connsiteY155" fmla="*/ 1116689 h 1339850"/>
                <a:gd name="connsiteX156" fmla="*/ 207849 w 1250524"/>
                <a:gd name="connsiteY156" fmla="*/ 1110152 h 1339850"/>
                <a:gd name="connsiteX157" fmla="*/ 44660 w 1250524"/>
                <a:gd name="connsiteY157" fmla="*/ 1110152 h 1339850"/>
                <a:gd name="connsiteX158" fmla="*/ 44660 w 1250524"/>
                <a:gd name="connsiteY158" fmla="*/ 877293 h 1339850"/>
                <a:gd name="connsiteX159" fmla="*/ 92766 w 1250524"/>
                <a:gd name="connsiteY159" fmla="*/ 877293 h 1339850"/>
                <a:gd name="connsiteX160" fmla="*/ 92766 w 1250524"/>
                <a:gd name="connsiteY160" fmla="*/ 1039977 h 1339850"/>
                <a:gd name="connsiteX161" fmla="*/ 99303 w 1250524"/>
                <a:gd name="connsiteY161" fmla="*/ 1055770 h 1339850"/>
                <a:gd name="connsiteX162" fmla="*/ 115096 w 1250524"/>
                <a:gd name="connsiteY162" fmla="*/ 1062307 h 1339850"/>
                <a:gd name="connsiteX163" fmla="*/ 207844 w 1250524"/>
                <a:gd name="connsiteY163" fmla="*/ 1062307 h 1339850"/>
                <a:gd name="connsiteX164" fmla="*/ 223637 w 1250524"/>
                <a:gd name="connsiteY164" fmla="*/ 1055770 h 1339850"/>
                <a:gd name="connsiteX165" fmla="*/ 230174 w 1250524"/>
                <a:gd name="connsiteY165" fmla="*/ 1039977 h 1339850"/>
                <a:gd name="connsiteX166" fmla="*/ 230174 w 1250524"/>
                <a:gd name="connsiteY166" fmla="*/ 969800 h 1339850"/>
                <a:gd name="connsiteX167" fmla="*/ 300613 w 1250524"/>
                <a:gd name="connsiteY167" fmla="*/ 969800 h 1339850"/>
                <a:gd name="connsiteX168" fmla="*/ 316406 w 1250524"/>
                <a:gd name="connsiteY168" fmla="*/ 963263 h 1339850"/>
                <a:gd name="connsiteX169" fmla="*/ 322943 w 1250524"/>
                <a:gd name="connsiteY169" fmla="*/ 947470 h 1339850"/>
                <a:gd name="connsiteX170" fmla="*/ 322943 w 1250524"/>
                <a:gd name="connsiteY170" fmla="*/ 692258 h 1339850"/>
                <a:gd name="connsiteX171" fmla="*/ 371029 w 1250524"/>
                <a:gd name="connsiteY171" fmla="*/ 692258 h 1339850"/>
                <a:gd name="connsiteX172" fmla="*/ 371029 w 1250524"/>
                <a:gd name="connsiteY172" fmla="*/ 854963 h 1339850"/>
                <a:gd name="connsiteX173" fmla="*/ 377566 w 1250524"/>
                <a:gd name="connsiteY173" fmla="*/ 870756 h 1339850"/>
                <a:gd name="connsiteX174" fmla="*/ 393359 w 1250524"/>
                <a:gd name="connsiteY174" fmla="*/ 877293 h 1339850"/>
                <a:gd name="connsiteX175" fmla="*/ 486127 w 1250524"/>
                <a:gd name="connsiteY175" fmla="*/ 877293 h 1339850"/>
                <a:gd name="connsiteX176" fmla="*/ 501920 w 1250524"/>
                <a:gd name="connsiteY176" fmla="*/ 870756 h 1339850"/>
                <a:gd name="connsiteX177" fmla="*/ 508457 w 1250524"/>
                <a:gd name="connsiteY177" fmla="*/ 854963 h 1339850"/>
                <a:gd name="connsiteX178" fmla="*/ 508457 w 1250524"/>
                <a:gd name="connsiteY178" fmla="*/ 322205 h 1339850"/>
                <a:gd name="connsiteX179" fmla="*/ 583280 w 1250524"/>
                <a:gd name="connsiteY179" fmla="*/ 322205 h 1339850"/>
                <a:gd name="connsiteX180" fmla="*/ 599073 w 1250524"/>
                <a:gd name="connsiteY180" fmla="*/ 315668 h 1339850"/>
                <a:gd name="connsiteX181" fmla="*/ 605610 w 1250524"/>
                <a:gd name="connsiteY181" fmla="*/ 299875 h 1339850"/>
                <a:gd name="connsiteX182" fmla="*/ 605610 w 1250524"/>
                <a:gd name="connsiteY182" fmla="*/ 44663 h 1339850"/>
                <a:gd name="connsiteX183" fmla="*/ 653716 w 1250524"/>
                <a:gd name="connsiteY183" fmla="*/ 44663 h 1339850"/>
                <a:gd name="connsiteX184" fmla="*/ 653716 w 1250524"/>
                <a:gd name="connsiteY184" fmla="*/ 299875 h 1339850"/>
                <a:gd name="connsiteX185" fmla="*/ 660253 w 1250524"/>
                <a:gd name="connsiteY185" fmla="*/ 315668 h 1339850"/>
                <a:gd name="connsiteX186" fmla="*/ 676046 w 1250524"/>
                <a:gd name="connsiteY186" fmla="*/ 322205 h 1339850"/>
                <a:gd name="connsiteX187" fmla="*/ 742057 w 1250524"/>
                <a:gd name="connsiteY187" fmla="*/ 322205 h 1339850"/>
                <a:gd name="connsiteX188" fmla="*/ 742057 w 1250524"/>
                <a:gd name="connsiteY188" fmla="*/ 854960 h 1339850"/>
                <a:gd name="connsiteX189" fmla="*/ 748594 w 1250524"/>
                <a:gd name="connsiteY189" fmla="*/ 870753 h 1339850"/>
                <a:gd name="connsiteX190" fmla="*/ 764387 w 1250524"/>
                <a:gd name="connsiteY190" fmla="*/ 877290 h 1339850"/>
                <a:gd name="connsiteX191" fmla="*/ 857156 w 1250524"/>
                <a:gd name="connsiteY191" fmla="*/ 877290 h 1339850"/>
                <a:gd name="connsiteX192" fmla="*/ 872949 w 1250524"/>
                <a:gd name="connsiteY192" fmla="*/ 870753 h 1339850"/>
                <a:gd name="connsiteX193" fmla="*/ 879486 w 1250524"/>
                <a:gd name="connsiteY193" fmla="*/ 854960 h 1339850"/>
                <a:gd name="connsiteX194" fmla="*/ 879486 w 1250524"/>
                <a:gd name="connsiteY194" fmla="*/ 692255 h 1339850"/>
                <a:gd name="connsiteX195" fmla="*/ 927571 w 1250524"/>
                <a:gd name="connsiteY195" fmla="*/ 692255 h 1339850"/>
                <a:gd name="connsiteX196" fmla="*/ 927571 w 1250524"/>
                <a:gd name="connsiteY196" fmla="*/ 947468 h 1339850"/>
                <a:gd name="connsiteX197" fmla="*/ 934108 w 1250524"/>
                <a:gd name="connsiteY197" fmla="*/ 963261 h 1339850"/>
                <a:gd name="connsiteX198" fmla="*/ 949901 w 1250524"/>
                <a:gd name="connsiteY198" fmla="*/ 969798 h 1339850"/>
                <a:gd name="connsiteX199" fmla="*/ 1020340 w 1250524"/>
                <a:gd name="connsiteY199" fmla="*/ 969798 h 1339850"/>
                <a:gd name="connsiteX200" fmla="*/ 1020340 w 1250524"/>
                <a:gd name="connsiteY200" fmla="*/ 1039975 h 1339850"/>
                <a:gd name="connsiteX201" fmla="*/ 1026877 w 1250524"/>
                <a:gd name="connsiteY201" fmla="*/ 1055768 h 1339850"/>
                <a:gd name="connsiteX202" fmla="*/ 1042670 w 1250524"/>
                <a:gd name="connsiteY202" fmla="*/ 1062305 h 1339850"/>
                <a:gd name="connsiteX203" fmla="*/ 1135418 w 1250524"/>
                <a:gd name="connsiteY203" fmla="*/ 1062305 h 1339850"/>
                <a:gd name="connsiteX204" fmla="*/ 1151211 w 1250524"/>
                <a:gd name="connsiteY204" fmla="*/ 1055768 h 1339850"/>
                <a:gd name="connsiteX205" fmla="*/ 1157748 w 1250524"/>
                <a:gd name="connsiteY205" fmla="*/ 1039975 h 1339850"/>
                <a:gd name="connsiteX206" fmla="*/ 1157748 w 1250524"/>
                <a:gd name="connsiteY206" fmla="*/ 877290 h 1339850"/>
                <a:gd name="connsiteX207" fmla="*/ 1205855 w 1250524"/>
                <a:gd name="connsiteY207" fmla="*/ 877290 h 1339850"/>
                <a:gd name="connsiteX208" fmla="*/ 1205855 w 1250524"/>
                <a:gd name="connsiteY208" fmla="*/ 1110150 h 1339850"/>
                <a:gd name="connsiteX209" fmla="*/ 1042678 w 1250524"/>
                <a:gd name="connsiteY209" fmla="*/ 1110150 h 133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</a:cxnLst>
              <a:rect l="l" t="t" r="r" b="b"/>
              <a:pathLst>
                <a:path w="1250524" h="1339850">
                  <a:moveTo>
                    <a:pt x="1228195" y="740102"/>
                  </a:moveTo>
                  <a:lnTo>
                    <a:pt x="1135426" y="740102"/>
                  </a:lnTo>
                  <a:cubicBezTo>
                    <a:pt x="1129501" y="740100"/>
                    <a:pt x="1123820" y="742450"/>
                    <a:pt x="1119633" y="746639"/>
                  </a:cubicBezTo>
                  <a:cubicBezTo>
                    <a:pt x="1115446" y="750829"/>
                    <a:pt x="1113093" y="756510"/>
                    <a:pt x="1113096" y="762432"/>
                  </a:cubicBezTo>
                  <a:lnTo>
                    <a:pt x="1113096" y="1017645"/>
                  </a:lnTo>
                  <a:lnTo>
                    <a:pt x="1065011" y="1017645"/>
                  </a:lnTo>
                  <a:lnTo>
                    <a:pt x="1065011" y="947468"/>
                  </a:lnTo>
                  <a:cubicBezTo>
                    <a:pt x="1065013" y="941543"/>
                    <a:pt x="1062663" y="935862"/>
                    <a:pt x="1058474" y="931675"/>
                  </a:cubicBezTo>
                  <a:cubicBezTo>
                    <a:pt x="1054284" y="927485"/>
                    <a:pt x="1048603" y="925135"/>
                    <a:pt x="1042681" y="925138"/>
                  </a:cubicBezTo>
                  <a:lnTo>
                    <a:pt x="972242" y="925138"/>
                  </a:lnTo>
                  <a:lnTo>
                    <a:pt x="972242" y="577418"/>
                  </a:lnTo>
                  <a:cubicBezTo>
                    <a:pt x="972244" y="571493"/>
                    <a:pt x="969894" y="565812"/>
                    <a:pt x="965705" y="561625"/>
                  </a:cubicBezTo>
                  <a:cubicBezTo>
                    <a:pt x="961515" y="557438"/>
                    <a:pt x="955834" y="555085"/>
                    <a:pt x="949912" y="555088"/>
                  </a:cubicBezTo>
                  <a:lnTo>
                    <a:pt x="857164" y="555088"/>
                  </a:lnTo>
                  <a:cubicBezTo>
                    <a:pt x="851239" y="555085"/>
                    <a:pt x="845558" y="557435"/>
                    <a:pt x="841371" y="561625"/>
                  </a:cubicBezTo>
                  <a:cubicBezTo>
                    <a:pt x="837181" y="565815"/>
                    <a:pt x="834831" y="571496"/>
                    <a:pt x="834834" y="577418"/>
                  </a:cubicBezTo>
                  <a:lnTo>
                    <a:pt x="834834" y="832630"/>
                  </a:lnTo>
                  <a:lnTo>
                    <a:pt x="786725" y="832630"/>
                  </a:lnTo>
                  <a:lnTo>
                    <a:pt x="786725" y="299875"/>
                  </a:lnTo>
                  <a:cubicBezTo>
                    <a:pt x="786727" y="293951"/>
                    <a:pt x="784378" y="288269"/>
                    <a:pt x="780188" y="284082"/>
                  </a:cubicBezTo>
                  <a:cubicBezTo>
                    <a:pt x="775998" y="279893"/>
                    <a:pt x="770317" y="277543"/>
                    <a:pt x="764395" y="277545"/>
                  </a:cubicBezTo>
                  <a:lnTo>
                    <a:pt x="698384" y="277545"/>
                  </a:lnTo>
                  <a:lnTo>
                    <a:pt x="698384" y="22330"/>
                  </a:lnTo>
                  <a:cubicBezTo>
                    <a:pt x="698386" y="16405"/>
                    <a:pt x="696036" y="10724"/>
                    <a:pt x="691847" y="6537"/>
                  </a:cubicBezTo>
                  <a:cubicBezTo>
                    <a:pt x="687657" y="2347"/>
                    <a:pt x="681976" y="-3"/>
                    <a:pt x="676054" y="0"/>
                  </a:cubicBezTo>
                  <a:lnTo>
                    <a:pt x="583285" y="0"/>
                  </a:lnTo>
                  <a:cubicBezTo>
                    <a:pt x="577360" y="-3"/>
                    <a:pt x="571679" y="2347"/>
                    <a:pt x="567492" y="6537"/>
                  </a:cubicBezTo>
                  <a:cubicBezTo>
                    <a:pt x="563302" y="10727"/>
                    <a:pt x="560952" y="16408"/>
                    <a:pt x="560955" y="22330"/>
                  </a:cubicBezTo>
                  <a:lnTo>
                    <a:pt x="560955" y="277543"/>
                  </a:lnTo>
                  <a:lnTo>
                    <a:pt x="486133" y="277543"/>
                  </a:lnTo>
                  <a:cubicBezTo>
                    <a:pt x="480208" y="277540"/>
                    <a:pt x="474527" y="279890"/>
                    <a:pt x="470340" y="284080"/>
                  </a:cubicBezTo>
                  <a:cubicBezTo>
                    <a:pt x="466150" y="288269"/>
                    <a:pt x="463800" y="293951"/>
                    <a:pt x="463803" y="299873"/>
                  </a:cubicBezTo>
                  <a:lnTo>
                    <a:pt x="463803" y="832628"/>
                  </a:lnTo>
                  <a:lnTo>
                    <a:pt x="415696" y="832628"/>
                  </a:lnTo>
                  <a:lnTo>
                    <a:pt x="415696" y="577418"/>
                  </a:lnTo>
                  <a:cubicBezTo>
                    <a:pt x="415699" y="571493"/>
                    <a:pt x="413349" y="565812"/>
                    <a:pt x="409159" y="561625"/>
                  </a:cubicBezTo>
                  <a:cubicBezTo>
                    <a:pt x="404970" y="557435"/>
                    <a:pt x="399288" y="555085"/>
                    <a:pt x="393366" y="555088"/>
                  </a:cubicBezTo>
                  <a:lnTo>
                    <a:pt x="300618" y="555088"/>
                  </a:lnTo>
                  <a:cubicBezTo>
                    <a:pt x="294694" y="555085"/>
                    <a:pt x="289012" y="557435"/>
                    <a:pt x="284825" y="561625"/>
                  </a:cubicBezTo>
                  <a:cubicBezTo>
                    <a:pt x="280636" y="565815"/>
                    <a:pt x="278286" y="571496"/>
                    <a:pt x="278288" y="577418"/>
                  </a:cubicBezTo>
                  <a:lnTo>
                    <a:pt x="278288" y="925138"/>
                  </a:lnTo>
                  <a:lnTo>
                    <a:pt x="207847" y="925138"/>
                  </a:lnTo>
                  <a:cubicBezTo>
                    <a:pt x="201922" y="925135"/>
                    <a:pt x="196241" y="927485"/>
                    <a:pt x="192054" y="931675"/>
                  </a:cubicBezTo>
                  <a:cubicBezTo>
                    <a:pt x="187864" y="935864"/>
                    <a:pt x="185514" y="941546"/>
                    <a:pt x="185517" y="947468"/>
                  </a:cubicBezTo>
                  <a:lnTo>
                    <a:pt x="185517" y="1017645"/>
                  </a:lnTo>
                  <a:lnTo>
                    <a:pt x="137429" y="1017645"/>
                  </a:lnTo>
                  <a:lnTo>
                    <a:pt x="137429" y="762432"/>
                  </a:lnTo>
                  <a:cubicBezTo>
                    <a:pt x="137431" y="756508"/>
                    <a:pt x="135081" y="750826"/>
                    <a:pt x="130892" y="746639"/>
                  </a:cubicBezTo>
                  <a:cubicBezTo>
                    <a:pt x="126702" y="742450"/>
                    <a:pt x="121021" y="740100"/>
                    <a:pt x="115099" y="740102"/>
                  </a:cubicBezTo>
                  <a:lnTo>
                    <a:pt x="22330" y="740102"/>
                  </a:lnTo>
                  <a:cubicBezTo>
                    <a:pt x="16405" y="740100"/>
                    <a:pt x="10724" y="742450"/>
                    <a:pt x="6537" y="746639"/>
                  </a:cubicBezTo>
                  <a:cubicBezTo>
                    <a:pt x="2350" y="750829"/>
                    <a:pt x="-3" y="756510"/>
                    <a:pt x="0" y="762432"/>
                  </a:cubicBezTo>
                  <a:lnTo>
                    <a:pt x="0" y="1132482"/>
                  </a:lnTo>
                  <a:cubicBezTo>
                    <a:pt x="-3" y="1138407"/>
                    <a:pt x="2347" y="1144088"/>
                    <a:pt x="6537" y="1148275"/>
                  </a:cubicBezTo>
                  <a:cubicBezTo>
                    <a:pt x="10727" y="1152465"/>
                    <a:pt x="16408" y="1154815"/>
                    <a:pt x="22330" y="1154812"/>
                  </a:cubicBezTo>
                  <a:lnTo>
                    <a:pt x="185514" y="1154812"/>
                  </a:lnTo>
                  <a:lnTo>
                    <a:pt x="185514" y="1225010"/>
                  </a:lnTo>
                  <a:cubicBezTo>
                    <a:pt x="185512" y="1230935"/>
                    <a:pt x="187862" y="1236616"/>
                    <a:pt x="192051" y="1240803"/>
                  </a:cubicBezTo>
                  <a:cubicBezTo>
                    <a:pt x="196241" y="1244993"/>
                    <a:pt x="201922" y="1247343"/>
                    <a:pt x="207844" y="1247340"/>
                  </a:cubicBezTo>
                  <a:lnTo>
                    <a:pt x="371029" y="1247340"/>
                  </a:lnTo>
                  <a:lnTo>
                    <a:pt x="371029" y="1317517"/>
                  </a:lnTo>
                  <a:cubicBezTo>
                    <a:pt x="371026" y="1323442"/>
                    <a:pt x="373376" y="1329123"/>
                    <a:pt x="377566" y="1333310"/>
                  </a:cubicBezTo>
                  <a:cubicBezTo>
                    <a:pt x="381755" y="1337500"/>
                    <a:pt x="387436" y="1339850"/>
                    <a:pt x="393359" y="1339847"/>
                  </a:cubicBezTo>
                  <a:lnTo>
                    <a:pt x="486127" y="1339847"/>
                  </a:lnTo>
                  <a:cubicBezTo>
                    <a:pt x="492052" y="1339850"/>
                    <a:pt x="497733" y="1337500"/>
                    <a:pt x="501920" y="1333310"/>
                  </a:cubicBezTo>
                  <a:cubicBezTo>
                    <a:pt x="506110" y="1329121"/>
                    <a:pt x="508460" y="1323440"/>
                    <a:pt x="508457" y="1317517"/>
                  </a:cubicBezTo>
                  <a:lnTo>
                    <a:pt x="508457" y="1247343"/>
                  </a:lnTo>
                  <a:lnTo>
                    <a:pt x="556543" y="1247343"/>
                  </a:lnTo>
                  <a:lnTo>
                    <a:pt x="556543" y="1317520"/>
                  </a:lnTo>
                  <a:cubicBezTo>
                    <a:pt x="556540" y="1323445"/>
                    <a:pt x="558890" y="1329126"/>
                    <a:pt x="563080" y="1333313"/>
                  </a:cubicBezTo>
                  <a:cubicBezTo>
                    <a:pt x="567270" y="1337503"/>
                    <a:pt x="572951" y="1339853"/>
                    <a:pt x="578873" y="1339850"/>
                  </a:cubicBezTo>
                  <a:lnTo>
                    <a:pt x="671642" y="1339850"/>
                  </a:lnTo>
                  <a:cubicBezTo>
                    <a:pt x="677566" y="1339853"/>
                    <a:pt x="683248" y="1337503"/>
                    <a:pt x="687435" y="1333313"/>
                  </a:cubicBezTo>
                  <a:cubicBezTo>
                    <a:pt x="691624" y="1329123"/>
                    <a:pt x="693974" y="1323442"/>
                    <a:pt x="693972" y="1317520"/>
                  </a:cubicBezTo>
                  <a:lnTo>
                    <a:pt x="693972" y="1247343"/>
                  </a:lnTo>
                  <a:lnTo>
                    <a:pt x="742057" y="1247343"/>
                  </a:lnTo>
                  <a:lnTo>
                    <a:pt x="742057" y="1317520"/>
                  </a:lnTo>
                  <a:cubicBezTo>
                    <a:pt x="742055" y="1323445"/>
                    <a:pt x="744405" y="1329126"/>
                    <a:pt x="748594" y="1333313"/>
                  </a:cubicBezTo>
                  <a:cubicBezTo>
                    <a:pt x="752784" y="1337503"/>
                    <a:pt x="758465" y="1339853"/>
                    <a:pt x="764387" y="1339850"/>
                  </a:cubicBezTo>
                  <a:lnTo>
                    <a:pt x="857156" y="1339850"/>
                  </a:lnTo>
                  <a:cubicBezTo>
                    <a:pt x="863081" y="1339853"/>
                    <a:pt x="868762" y="1337503"/>
                    <a:pt x="872949" y="1333313"/>
                  </a:cubicBezTo>
                  <a:cubicBezTo>
                    <a:pt x="877139" y="1329123"/>
                    <a:pt x="879489" y="1323442"/>
                    <a:pt x="879486" y="1317520"/>
                  </a:cubicBezTo>
                  <a:lnTo>
                    <a:pt x="879486" y="1247343"/>
                  </a:lnTo>
                  <a:lnTo>
                    <a:pt x="1042670" y="1247343"/>
                  </a:lnTo>
                  <a:cubicBezTo>
                    <a:pt x="1048595" y="1247345"/>
                    <a:pt x="1054276" y="1244995"/>
                    <a:pt x="1058463" y="1240806"/>
                  </a:cubicBezTo>
                  <a:cubicBezTo>
                    <a:pt x="1062653" y="1236616"/>
                    <a:pt x="1065003" y="1230935"/>
                    <a:pt x="1065000" y="1225013"/>
                  </a:cubicBezTo>
                  <a:lnTo>
                    <a:pt x="1065000" y="1154815"/>
                  </a:lnTo>
                  <a:lnTo>
                    <a:pt x="1228195" y="1154815"/>
                  </a:lnTo>
                  <a:cubicBezTo>
                    <a:pt x="1234120" y="1154817"/>
                    <a:pt x="1239801" y="1152467"/>
                    <a:pt x="1243988" y="1148278"/>
                  </a:cubicBezTo>
                  <a:cubicBezTo>
                    <a:pt x="1248178" y="1144088"/>
                    <a:pt x="1250528" y="1138407"/>
                    <a:pt x="1250525" y="1132485"/>
                  </a:cubicBezTo>
                  <a:lnTo>
                    <a:pt x="1250525" y="762432"/>
                  </a:lnTo>
                  <a:cubicBezTo>
                    <a:pt x="1250528" y="756508"/>
                    <a:pt x="1248178" y="750826"/>
                    <a:pt x="1243988" y="746639"/>
                  </a:cubicBezTo>
                  <a:cubicBezTo>
                    <a:pt x="1239801" y="742450"/>
                    <a:pt x="1234120" y="740097"/>
                    <a:pt x="1228195" y="740102"/>
                  </a:cubicBezTo>
                  <a:close/>
                  <a:moveTo>
                    <a:pt x="1157756" y="784762"/>
                  </a:moveTo>
                  <a:lnTo>
                    <a:pt x="1205862" y="784762"/>
                  </a:lnTo>
                  <a:lnTo>
                    <a:pt x="1205862" y="832630"/>
                  </a:lnTo>
                  <a:lnTo>
                    <a:pt x="1157756" y="832630"/>
                  </a:lnTo>
                  <a:lnTo>
                    <a:pt x="1157756" y="784762"/>
                  </a:lnTo>
                  <a:close/>
                  <a:moveTo>
                    <a:pt x="879494" y="599748"/>
                  </a:moveTo>
                  <a:lnTo>
                    <a:pt x="927579" y="599748"/>
                  </a:lnTo>
                  <a:lnTo>
                    <a:pt x="927579" y="647592"/>
                  </a:lnTo>
                  <a:lnTo>
                    <a:pt x="879494" y="647592"/>
                  </a:lnTo>
                  <a:lnTo>
                    <a:pt x="879494" y="599748"/>
                  </a:lnTo>
                  <a:close/>
                  <a:moveTo>
                    <a:pt x="322946" y="599748"/>
                  </a:moveTo>
                  <a:lnTo>
                    <a:pt x="371031" y="599748"/>
                  </a:lnTo>
                  <a:lnTo>
                    <a:pt x="371031" y="647592"/>
                  </a:lnTo>
                  <a:lnTo>
                    <a:pt x="322946" y="647592"/>
                  </a:lnTo>
                  <a:lnTo>
                    <a:pt x="322946" y="599748"/>
                  </a:lnTo>
                  <a:close/>
                  <a:moveTo>
                    <a:pt x="44660" y="784762"/>
                  </a:moveTo>
                  <a:lnTo>
                    <a:pt x="92766" y="784762"/>
                  </a:lnTo>
                  <a:lnTo>
                    <a:pt x="92766" y="832630"/>
                  </a:lnTo>
                  <a:lnTo>
                    <a:pt x="44660" y="832630"/>
                  </a:lnTo>
                  <a:lnTo>
                    <a:pt x="44660" y="784762"/>
                  </a:lnTo>
                  <a:close/>
                  <a:moveTo>
                    <a:pt x="463800" y="1295188"/>
                  </a:moveTo>
                  <a:lnTo>
                    <a:pt x="415694" y="1295188"/>
                  </a:lnTo>
                  <a:lnTo>
                    <a:pt x="415694" y="1247343"/>
                  </a:lnTo>
                  <a:lnTo>
                    <a:pt x="463800" y="1247343"/>
                  </a:lnTo>
                  <a:lnTo>
                    <a:pt x="463800" y="1295188"/>
                  </a:lnTo>
                  <a:close/>
                  <a:moveTo>
                    <a:pt x="508463" y="1202680"/>
                  </a:moveTo>
                  <a:lnTo>
                    <a:pt x="508463" y="1154812"/>
                  </a:lnTo>
                  <a:lnTo>
                    <a:pt x="556548" y="1154812"/>
                  </a:lnTo>
                  <a:lnTo>
                    <a:pt x="556548" y="1202680"/>
                  </a:lnTo>
                  <a:lnTo>
                    <a:pt x="508463" y="1202680"/>
                  </a:lnTo>
                  <a:close/>
                  <a:moveTo>
                    <a:pt x="693977" y="1202680"/>
                  </a:moveTo>
                  <a:lnTo>
                    <a:pt x="693977" y="1154812"/>
                  </a:lnTo>
                  <a:lnTo>
                    <a:pt x="742062" y="1154812"/>
                  </a:lnTo>
                  <a:lnTo>
                    <a:pt x="742062" y="1202680"/>
                  </a:lnTo>
                  <a:lnTo>
                    <a:pt x="693977" y="1202680"/>
                  </a:lnTo>
                  <a:close/>
                  <a:moveTo>
                    <a:pt x="834831" y="1295188"/>
                  </a:moveTo>
                  <a:lnTo>
                    <a:pt x="786725" y="1295188"/>
                  </a:lnTo>
                  <a:lnTo>
                    <a:pt x="786725" y="1247343"/>
                  </a:lnTo>
                  <a:lnTo>
                    <a:pt x="834831" y="1247343"/>
                  </a:lnTo>
                  <a:lnTo>
                    <a:pt x="834831" y="1295188"/>
                  </a:lnTo>
                  <a:close/>
                  <a:moveTo>
                    <a:pt x="1042678" y="1110152"/>
                  </a:moveTo>
                  <a:cubicBezTo>
                    <a:pt x="1036753" y="1110150"/>
                    <a:pt x="1031072" y="1112500"/>
                    <a:pt x="1026885" y="1116689"/>
                  </a:cubicBezTo>
                  <a:cubicBezTo>
                    <a:pt x="1022696" y="1120879"/>
                    <a:pt x="1020346" y="1126560"/>
                    <a:pt x="1020348" y="1132482"/>
                  </a:cubicBezTo>
                  <a:lnTo>
                    <a:pt x="1020348" y="1202680"/>
                  </a:lnTo>
                  <a:lnTo>
                    <a:pt x="786725" y="1202680"/>
                  </a:lnTo>
                  <a:lnTo>
                    <a:pt x="786725" y="1132482"/>
                  </a:lnTo>
                  <a:cubicBezTo>
                    <a:pt x="786727" y="1126557"/>
                    <a:pt x="784378" y="1120876"/>
                    <a:pt x="780188" y="1116689"/>
                  </a:cubicBezTo>
                  <a:cubicBezTo>
                    <a:pt x="775998" y="1112500"/>
                    <a:pt x="770317" y="1110150"/>
                    <a:pt x="764395" y="1110152"/>
                  </a:cubicBezTo>
                  <a:lnTo>
                    <a:pt x="671647" y="1110152"/>
                  </a:lnTo>
                  <a:cubicBezTo>
                    <a:pt x="665722" y="1110150"/>
                    <a:pt x="660041" y="1112500"/>
                    <a:pt x="655854" y="1116689"/>
                  </a:cubicBezTo>
                  <a:cubicBezTo>
                    <a:pt x="651664" y="1120879"/>
                    <a:pt x="649314" y="1126560"/>
                    <a:pt x="649317" y="1132482"/>
                  </a:cubicBezTo>
                  <a:lnTo>
                    <a:pt x="649317" y="1295188"/>
                  </a:lnTo>
                  <a:lnTo>
                    <a:pt x="601211" y="1295188"/>
                  </a:lnTo>
                  <a:lnTo>
                    <a:pt x="601211" y="1132482"/>
                  </a:lnTo>
                  <a:cubicBezTo>
                    <a:pt x="601213" y="1126557"/>
                    <a:pt x="598863" y="1120876"/>
                    <a:pt x="594674" y="1116689"/>
                  </a:cubicBezTo>
                  <a:cubicBezTo>
                    <a:pt x="590484" y="1112500"/>
                    <a:pt x="584803" y="1110150"/>
                    <a:pt x="578881" y="1110152"/>
                  </a:cubicBezTo>
                  <a:lnTo>
                    <a:pt x="486133" y="1110152"/>
                  </a:lnTo>
                  <a:cubicBezTo>
                    <a:pt x="480208" y="1110150"/>
                    <a:pt x="474527" y="1112500"/>
                    <a:pt x="470340" y="1116689"/>
                  </a:cubicBezTo>
                  <a:cubicBezTo>
                    <a:pt x="466150" y="1120879"/>
                    <a:pt x="463800" y="1126560"/>
                    <a:pt x="463803" y="1132482"/>
                  </a:cubicBezTo>
                  <a:lnTo>
                    <a:pt x="463803" y="1202680"/>
                  </a:lnTo>
                  <a:lnTo>
                    <a:pt x="230179" y="1202680"/>
                  </a:lnTo>
                  <a:lnTo>
                    <a:pt x="230179" y="1132482"/>
                  </a:lnTo>
                  <a:cubicBezTo>
                    <a:pt x="230182" y="1126557"/>
                    <a:pt x="227832" y="1120876"/>
                    <a:pt x="223642" y="1116689"/>
                  </a:cubicBezTo>
                  <a:cubicBezTo>
                    <a:pt x="219453" y="1112500"/>
                    <a:pt x="213772" y="1110150"/>
                    <a:pt x="207849" y="1110152"/>
                  </a:cubicBezTo>
                  <a:lnTo>
                    <a:pt x="44660" y="1110152"/>
                  </a:lnTo>
                  <a:lnTo>
                    <a:pt x="44660" y="877293"/>
                  </a:lnTo>
                  <a:lnTo>
                    <a:pt x="92766" y="877293"/>
                  </a:lnTo>
                  <a:lnTo>
                    <a:pt x="92766" y="1039977"/>
                  </a:lnTo>
                  <a:cubicBezTo>
                    <a:pt x="92764" y="1045902"/>
                    <a:pt x="95114" y="1051583"/>
                    <a:pt x="99303" y="1055770"/>
                  </a:cubicBezTo>
                  <a:cubicBezTo>
                    <a:pt x="103493" y="1059960"/>
                    <a:pt x="109174" y="1062310"/>
                    <a:pt x="115096" y="1062307"/>
                  </a:cubicBezTo>
                  <a:lnTo>
                    <a:pt x="207844" y="1062307"/>
                  </a:lnTo>
                  <a:cubicBezTo>
                    <a:pt x="213769" y="1062310"/>
                    <a:pt x="219450" y="1059960"/>
                    <a:pt x="223637" y="1055770"/>
                  </a:cubicBezTo>
                  <a:cubicBezTo>
                    <a:pt x="227827" y="1051581"/>
                    <a:pt x="230177" y="1045899"/>
                    <a:pt x="230174" y="1039977"/>
                  </a:cubicBezTo>
                  <a:lnTo>
                    <a:pt x="230174" y="969800"/>
                  </a:lnTo>
                  <a:lnTo>
                    <a:pt x="300613" y="969800"/>
                  </a:lnTo>
                  <a:cubicBezTo>
                    <a:pt x="306538" y="969803"/>
                    <a:pt x="312219" y="967453"/>
                    <a:pt x="316406" y="963263"/>
                  </a:cubicBezTo>
                  <a:cubicBezTo>
                    <a:pt x="320596" y="959074"/>
                    <a:pt x="322946" y="953392"/>
                    <a:pt x="322943" y="947470"/>
                  </a:cubicBezTo>
                  <a:lnTo>
                    <a:pt x="322943" y="692258"/>
                  </a:lnTo>
                  <a:lnTo>
                    <a:pt x="371029" y="692258"/>
                  </a:lnTo>
                  <a:lnTo>
                    <a:pt x="371029" y="854963"/>
                  </a:lnTo>
                  <a:cubicBezTo>
                    <a:pt x="371026" y="860888"/>
                    <a:pt x="373376" y="866569"/>
                    <a:pt x="377566" y="870756"/>
                  </a:cubicBezTo>
                  <a:cubicBezTo>
                    <a:pt x="381755" y="874946"/>
                    <a:pt x="387436" y="877296"/>
                    <a:pt x="393359" y="877293"/>
                  </a:cubicBezTo>
                  <a:lnTo>
                    <a:pt x="486127" y="877293"/>
                  </a:lnTo>
                  <a:cubicBezTo>
                    <a:pt x="492052" y="877296"/>
                    <a:pt x="497733" y="874946"/>
                    <a:pt x="501920" y="870756"/>
                  </a:cubicBezTo>
                  <a:cubicBezTo>
                    <a:pt x="506110" y="866566"/>
                    <a:pt x="508460" y="860885"/>
                    <a:pt x="508457" y="854963"/>
                  </a:cubicBezTo>
                  <a:lnTo>
                    <a:pt x="508457" y="322205"/>
                  </a:lnTo>
                  <a:lnTo>
                    <a:pt x="583280" y="322205"/>
                  </a:lnTo>
                  <a:cubicBezTo>
                    <a:pt x="589204" y="322208"/>
                    <a:pt x="594886" y="319858"/>
                    <a:pt x="599073" y="315668"/>
                  </a:cubicBezTo>
                  <a:cubicBezTo>
                    <a:pt x="603262" y="311479"/>
                    <a:pt x="605612" y="305797"/>
                    <a:pt x="605610" y="299875"/>
                  </a:cubicBezTo>
                  <a:lnTo>
                    <a:pt x="605610" y="44663"/>
                  </a:lnTo>
                  <a:lnTo>
                    <a:pt x="653716" y="44663"/>
                  </a:lnTo>
                  <a:lnTo>
                    <a:pt x="653716" y="299875"/>
                  </a:lnTo>
                  <a:cubicBezTo>
                    <a:pt x="653713" y="305800"/>
                    <a:pt x="656063" y="311481"/>
                    <a:pt x="660253" y="315668"/>
                  </a:cubicBezTo>
                  <a:cubicBezTo>
                    <a:pt x="664443" y="319858"/>
                    <a:pt x="670124" y="322208"/>
                    <a:pt x="676046" y="322205"/>
                  </a:cubicBezTo>
                  <a:lnTo>
                    <a:pt x="742057" y="322205"/>
                  </a:lnTo>
                  <a:lnTo>
                    <a:pt x="742057" y="854960"/>
                  </a:lnTo>
                  <a:cubicBezTo>
                    <a:pt x="742055" y="860885"/>
                    <a:pt x="744405" y="866566"/>
                    <a:pt x="748594" y="870753"/>
                  </a:cubicBezTo>
                  <a:cubicBezTo>
                    <a:pt x="752784" y="874943"/>
                    <a:pt x="758465" y="877293"/>
                    <a:pt x="764387" y="877290"/>
                  </a:cubicBezTo>
                  <a:lnTo>
                    <a:pt x="857156" y="877290"/>
                  </a:lnTo>
                  <a:cubicBezTo>
                    <a:pt x="863081" y="877293"/>
                    <a:pt x="868762" y="874943"/>
                    <a:pt x="872949" y="870753"/>
                  </a:cubicBezTo>
                  <a:cubicBezTo>
                    <a:pt x="877139" y="866564"/>
                    <a:pt x="879489" y="860882"/>
                    <a:pt x="879486" y="854960"/>
                  </a:cubicBezTo>
                  <a:lnTo>
                    <a:pt x="879486" y="692255"/>
                  </a:lnTo>
                  <a:lnTo>
                    <a:pt x="927571" y="692255"/>
                  </a:lnTo>
                  <a:lnTo>
                    <a:pt x="927571" y="947468"/>
                  </a:lnTo>
                  <a:cubicBezTo>
                    <a:pt x="927569" y="953392"/>
                    <a:pt x="929919" y="959074"/>
                    <a:pt x="934108" y="963261"/>
                  </a:cubicBezTo>
                  <a:cubicBezTo>
                    <a:pt x="938298" y="967450"/>
                    <a:pt x="943979" y="969800"/>
                    <a:pt x="949901" y="969798"/>
                  </a:cubicBezTo>
                  <a:lnTo>
                    <a:pt x="1020340" y="969798"/>
                  </a:lnTo>
                  <a:lnTo>
                    <a:pt x="1020340" y="1039975"/>
                  </a:lnTo>
                  <a:cubicBezTo>
                    <a:pt x="1020338" y="1045899"/>
                    <a:pt x="1022688" y="1051581"/>
                    <a:pt x="1026877" y="1055768"/>
                  </a:cubicBezTo>
                  <a:cubicBezTo>
                    <a:pt x="1031067" y="1059955"/>
                    <a:pt x="1036748" y="1062307"/>
                    <a:pt x="1042670" y="1062305"/>
                  </a:cubicBezTo>
                  <a:lnTo>
                    <a:pt x="1135418" y="1062305"/>
                  </a:lnTo>
                  <a:cubicBezTo>
                    <a:pt x="1141343" y="1062307"/>
                    <a:pt x="1147024" y="1059958"/>
                    <a:pt x="1151211" y="1055768"/>
                  </a:cubicBezTo>
                  <a:cubicBezTo>
                    <a:pt x="1155401" y="1051578"/>
                    <a:pt x="1157751" y="1045897"/>
                    <a:pt x="1157748" y="1039975"/>
                  </a:cubicBezTo>
                  <a:lnTo>
                    <a:pt x="1157748" y="877290"/>
                  </a:lnTo>
                  <a:lnTo>
                    <a:pt x="1205855" y="877290"/>
                  </a:lnTo>
                  <a:lnTo>
                    <a:pt x="1205855" y="1110150"/>
                  </a:lnTo>
                  <a:lnTo>
                    <a:pt x="1042678" y="1110150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01" name="Forme libre : forme 700">
              <a:extLst>
                <a:ext uri="{FF2B5EF4-FFF2-40B4-BE49-F238E27FC236}">
                  <a16:creationId xmlns:a16="http://schemas.microsoft.com/office/drawing/2014/main" id="{5EC45033-DBFF-4CFD-B6FB-4380821A515B}"/>
                </a:ext>
              </a:extLst>
            </p:cNvPr>
            <p:cNvSpPr/>
            <p:nvPr/>
          </p:nvSpPr>
          <p:spPr>
            <a:xfrm>
              <a:off x="6008220" y="5925469"/>
              <a:ext cx="175564" cy="175172"/>
            </a:xfrm>
            <a:custGeom>
              <a:avLst/>
              <a:gdLst>
                <a:gd name="connsiteX0" fmla="*/ 300590 w 322922"/>
                <a:gd name="connsiteY0" fmla="*/ 185035 h 322202"/>
                <a:gd name="connsiteX1" fmla="*/ 230174 w 322922"/>
                <a:gd name="connsiteY1" fmla="*/ 185035 h 322202"/>
                <a:gd name="connsiteX2" fmla="*/ 230174 w 322922"/>
                <a:gd name="connsiteY2" fmla="*/ 22330 h 322202"/>
                <a:gd name="connsiteX3" fmla="*/ 223637 w 322922"/>
                <a:gd name="connsiteY3" fmla="*/ 6537 h 322202"/>
                <a:gd name="connsiteX4" fmla="*/ 207844 w 322922"/>
                <a:gd name="connsiteY4" fmla="*/ 0 h 322202"/>
                <a:gd name="connsiteX5" fmla="*/ 115075 w 322922"/>
                <a:gd name="connsiteY5" fmla="*/ 0 h 322202"/>
                <a:gd name="connsiteX6" fmla="*/ 99282 w 322922"/>
                <a:gd name="connsiteY6" fmla="*/ 6537 h 322202"/>
                <a:gd name="connsiteX7" fmla="*/ 92745 w 322922"/>
                <a:gd name="connsiteY7" fmla="*/ 22330 h 322202"/>
                <a:gd name="connsiteX8" fmla="*/ 92745 w 322922"/>
                <a:gd name="connsiteY8" fmla="*/ 185035 h 322202"/>
                <a:gd name="connsiteX9" fmla="*/ 22330 w 322922"/>
                <a:gd name="connsiteY9" fmla="*/ 185035 h 322202"/>
                <a:gd name="connsiteX10" fmla="*/ 6537 w 322922"/>
                <a:gd name="connsiteY10" fmla="*/ 191572 h 322202"/>
                <a:gd name="connsiteX11" fmla="*/ 0 w 322922"/>
                <a:gd name="connsiteY11" fmla="*/ 207365 h 322202"/>
                <a:gd name="connsiteX12" fmla="*/ 0 w 322922"/>
                <a:gd name="connsiteY12" fmla="*/ 299873 h 322202"/>
                <a:gd name="connsiteX13" fmla="*/ 6537 w 322922"/>
                <a:gd name="connsiteY13" fmla="*/ 315666 h 322202"/>
                <a:gd name="connsiteX14" fmla="*/ 22330 w 322922"/>
                <a:gd name="connsiteY14" fmla="*/ 322203 h 322202"/>
                <a:gd name="connsiteX15" fmla="*/ 115078 w 322922"/>
                <a:gd name="connsiteY15" fmla="*/ 322203 h 322202"/>
                <a:gd name="connsiteX16" fmla="*/ 130871 w 322922"/>
                <a:gd name="connsiteY16" fmla="*/ 315666 h 322202"/>
                <a:gd name="connsiteX17" fmla="*/ 137408 w 322922"/>
                <a:gd name="connsiteY17" fmla="*/ 299873 h 322202"/>
                <a:gd name="connsiteX18" fmla="*/ 137408 w 322922"/>
                <a:gd name="connsiteY18" fmla="*/ 229695 h 322202"/>
                <a:gd name="connsiteX19" fmla="*/ 185514 w 322922"/>
                <a:gd name="connsiteY19" fmla="*/ 229695 h 322202"/>
                <a:gd name="connsiteX20" fmla="*/ 185514 w 322922"/>
                <a:gd name="connsiteY20" fmla="*/ 299873 h 322202"/>
                <a:gd name="connsiteX21" fmla="*/ 192051 w 322922"/>
                <a:gd name="connsiteY21" fmla="*/ 315666 h 322202"/>
                <a:gd name="connsiteX22" fmla="*/ 207844 w 322922"/>
                <a:gd name="connsiteY22" fmla="*/ 322203 h 322202"/>
                <a:gd name="connsiteX23" fmla="*/ 300592 w 322922"/>
                <a:gd name="connsiteY23" fmla="*/ 322203 h 322202"/>
                <a:gd name="connsiteX24" fmla="*/ 316385 w 322922"/>
                <a:gd name="connsiteY24" fmla="*/ 315666 h 322202"/>
                <a:gd name="connsiteX25" fmla="*/ 322922 w 322922"/>
                <a:gd name="connsiteY25" fmla="*/ 299873 h 322202"/>
                <a:gd name="connsiteX26" fmla="*/ 322922 w 322922"/>
                <a:gd name="connsiteY26" fmla="*/ 207365 h 322202"/>
                <a:gd name="connsiteX27" fmla="*/ 316385 w 322922"/>
                <a:gd name="connsiteY27" fmla="*/ 191572 h 322202"/>
                <a:gd name="connsiteX28" fmla="*/ 300590 w 322922"/>
                <a:gd name="connsiteY28" fmla="*/ 185035 h 322202"/>
                <a:gd name="connsiteX29" fmla="*/ 300590 w 322922"/>
                <a:gd name="connsiteY29" fmla="*/ 185035 h 322202"/>
                <a:gd name="connsiteX30" fmla="*/ 92743 w 322922"/>
                <a:gd name="connsiteY30" fmla="*/ 277543 h 322202"/>
                <a:gd name="connsiteX31" fmla="*/ 44657 w 322922"/>
                <a:gd name="connsiteY31" fmla="*/ 277543 h 322202"/>
                <a:gd name="connsiteX32" fmla="*/ 44657 w 322922"/>
                <a:gd name="connsiteY32" fmla="*/ 229698 h 322202"/>
                <a:gd name="connsiteX33" fmla="*/ 92743 w 322922"/>
                <a:gd name="connsiteY33" fmla="*/ 229698 h 322202"/>
                <a:gd name="connsiteX34" fmla="*/ 92743 w 322922"/>
                <a:gd name="connsiteY34" fmla="*/ 277543 h 322202"/>
                <a:gd name="connsiteX35" fmla="*/ 137403 w 322922"/>
                <a:gd name="connsiteY35" fmla="*/ 44660 h 322202"/>
                <a:gd name="connsiteX36" fmla="*/ 185509 w 322922"/>
                <a:gd name="connsiteY36" fmla="*/ 44660 h 322202"/>
                <a:gd name="connsiteX37" fmla="*/ 185509 w 322922"/>
                <a:gd name="connsiteY37" fmla="*/ 185035 h 322202"/>
                <a:gd name="connsiteX38" fmla="*/ 137403 w 322922"/>
                <a:gd name="connsiteY38" fmla="*/ 185035 h 322202"/>
                <a:gd name="connsiteX39" fmla="*/ 137403 w 322922"/>
                <a:gd name="connsiteY39" fmla="*/ 44660 h 322202"/>
                <a:gd name="connsiteX40" fmla="*/ 278257 w 322922"/>
                <a:gd name="connsiteY40" fmla="*/ 277543 h 322202"/>
                <a:gd name="connsiteX41" fmla="*/ 230172 w 322922"/>
                <a:gd name="connsiteY41" fmla="*/ 277543 h 322202"/>
                <a:gd name="connsiteX42" fmla="*/ 230172 w 322922"/>
                <a:gd name="connsiteY42" fmla="*/ 229698 h 322202"/>
                <a:gd name="connsiteX43" fmla="*/ 278257 w 322922"/>
                <a:gd name="connsiteY43" fmla="*/ 229698 h 322202"/>
                <a:gd name="connsiteX44" fmla="*/ 278257 w 322922"/>
                <a:gd name="connsiteY44" fmla="*/ 277543 h 32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2922" h="322202">
                  <a:moveTo>
                    <a:pt x="300590" y="185035"/>
                  </a:moveTo>
                  <a:lnTo>
                    <a:pt x="230174" y="185035"/>
                  </a:lnTo>
                  <a:lnTo>
                    <a:pt x="230174" y="22330"/>
                  </a:lnTo>
                  <a:cubicBezTo>
                    <a:pt x="230177" y="16405"/>
                    <a:pt x="227827" y="10724"/>
                    <a:pt x="223637" y="6537"/>
                  </a:cubicBezTo>
                  <a:cubicBezTo>
                    <a:pt x="219448" y="2347"/>
                    <a:pt x="213766" y="-3"/>
                    <a:pt x="207844" y="0"/>
                  </a:cubicBezTo>
                  <a:lnTo>
                    <a:pt x="115075" y="0"/>
                  </a:lnTo>
                  <a:cubicBezTo>
                    <a:pt x="109151" y="-3"/>
                    <a:pt x="103469" y="2347"/>
                    <a:pt x="99282" y="6537"/>
                  </a:cubicBezTo>
                  <a:cubicBezTo>
                    <a:pt x="95093" y="10727"/>
                    <a:pt x="92743" y="16408"/>
                    <a:pt x="92745" y="22330"/>
                  </a:cubicBezTo>
                  <a:lnTo>
                    <a:pt x="92745" y="185035"/>
                  </a:lnTo>
                  <a:lnTo>
                    <a:pt x="22330" y="185035"/>
                  </a:lnTo>
                  <a:cubicBezTo>
                    <a:pt x="16405" y="185033"/>
                    <a:pt x="10724" y="187383"/>
                    <a:pt x="6537" y="191572"/>
                  </a:cubicBezTo>
                  <a:cubicBezTo>
                    <a:pt x="2350" y="195762"/>
                    <a:pt x="-3" y="201443"/>
                    <a:pt x="0" y="207365"/>
                  </a:cubicBezTo>
                  <a:lnTo>
                    <a:pt x="0" y="299873"/>
                  </a:lnTo>
                  <a:cubicBezTo>
                    <a:pt x="-3" y="305797"/>
                    <a:pt x="2347" y="311479"/>
                    <a:pt x="6537" y="315666"/>
                  </a:cubicBezTo>
                  <a:cubicBezTo>
                    <a:pt x="10727" y="319853"/>
                    <a:pt x="16408" y="322205"/>
                    <a:pt x="22330" y="322203"/>
                  </a:cubicBezTo>
                  <a:lnTo>
                    <a:pt x="115078" y="322203"/>
                  </a:lnTo>
                  <a:cubicBezTo>
                    <a:pt x="121003" y="322205"/>
                    <a:pt x="126684" y="319855"/>
                    <a:pt x="130871" y="315666"/>
                  </a:cubicBezTo>
                  <a:cubicBezTo>
                    <a:pt x="135061" y="311476"/>
                    <a:pt x="137411" y="305795"/>
                    <a:pt x="137408" y="299873"/>
                  </a:cubicBezTo>
                  <a:lnTo>
                    <a:pt x="137408" y="229695"/>
                  </a:lnTo>
                  <a:lnTo>
                    <a:pt x="185514" y="229695"/>
                  </a:lnTo>
                  <a:lnTo>
                    <a:pt x="185514" y="299873"/>
                  </a:lnTo>
                  <a:cubicBezTo>
                    <a:pt x="185512" y="305797"/>
                    <a:pt x="187862" y="311479"/>
                    <a:pt x="192051" y="315666"/>
                  </a:cubicBezTo>
                  <a:cubicBezTo>
                    <a:pt x="196241" y="319855"/>
                    <a:pt x="201922" y="322205"/>
                    <a:pt x="207844" y="322203"/>
                  </a:cubicBezTo>
                  <a:lnTo>
                    <a:pt x="300592" y="322203"/>
                  </a:lnTo>
                  <a:cubicBezTo>
                    <a:pt x="306517" y="322205"/>
                    <a:pt x="312198" y="319855"/>
                    <a:pt x="316385" y="315666"/>
                  </a:cubicBezTo>
                  <a:cubicBezTo>
                    <a:pt x="320572" y="311476"/>
                    <a:pt x="322925" y="305795"/>
                    <a:pt x="322922" y="299873"/>
                  </a:cubicBezTo>
                  <a:lnTo>
                    <a:pt x="322922" y="207365"/>
                  </a:lnTo>
                  <a:cubicBezTo>
                    <a:pt x="322925" y="201441"/>
                    <a:pt x="320575" y="195759"/>
                    <a:pt x="316385" y="191572"/>
                  </a:cubicBezTo>
                  <a:cubicBezTo>
                    <a:pt x="312196" y="187385"/>
                    <a:pt x="306512" y="185033"/>
                    <a:pt x="300590" y="185035"/>
                  </a:cubicBezTo>
                  <a:lnTo>
                    <a:pt x="300590" y="185035"/>
                  </a:lnTo>
                  <a:close/>
                  <a:moveTo>
                    <a:pt x="92743" y="277543"/>
                  </a:moveTo>
                  <a:lnTo>
                    <a:pt x="44657" y="277543"/>
                  </a:lnTo>
                  <a:lnTo>
                    <a:pt x="44657" y="229698"/>
                  </a:lnTo>
                  <a:lnTo>
                    <a:pt x="92743" y="229698"/>
                  </a:lnTo>
                  <a:lnTo>
                    <a:pt x="92743" y="277543"/>
                  </a:lnTo>
                  <a:close/>
                  <a:moveTo>
                    <a:pt x="137403" y="44660"/>
                  </a:moveTo>
                  <a:lnTo>
                    <a:pt x="185509" y="44660"/>
                  </a:lnTo>
                  <a:lnTo>
                    <a:pt x="185509" y="185035"/>
                  </a:lnTo>
                  <a:lnTo>
                    <a:pt x="137403" y="185035"/>
                  </a:lnTo>
                  <a:lnTo>
                    <a:pt x="137403" y="44660"/>
                  </a:lnTo>
                  <a:close/>
                  <a:moveTo>
                    <a:pt x="278257" y="277543"/>
                  </a:moveTo>
                  <a:lnTo>
                    <a:pt x="230172" y="277543"/>
                  </a:lnTo>
                  <a:lnTo>
                    <a:pt x="230172" y="229698"/>
                  </a:lnTo>
                  <a:lnTo>
                    <a:pt x="278257" y="229698"/>
                  </a:lnTo>
                  <a:lnTo>
                    <a:pt x="278257" y="277543"/>
                  </a:lnTo>
                  <a:close/>
                </a:path>
              </a:pathLst>
            </a:custGeom>
            <a:solidFill>
              <a:srgbClr val="000000"/>
            </a:solidFill>
            <a:ln w="26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  <p:sp>
        <p:nvSpPr>
          <p:cNvPr id="682" name="vie-1">
            <a:extLst>
              <a:ext uri="{FF2B5EF4-FFF2-40B4-BE49-F238E27FC236}">
                <a16:creationId xmlns:a16="http://schemas.microsoft.com/office/drawing/2014/main" id="{17103B41-3F44-4DE1-8551-620507E977E0}"/>
              </a:ext>
            </a:extLst>
          </p:cNvPr>
          <p:cNvSpPr/>
          <p:nvPr/>
        </p:nvSpPr>
        <p:spPr>
          <a:xfrm>
            <a:off x="10207433" y="236866"/>
            <a:ext cx="544262" cy="583139"/>
          </a:xfrm>
          <a:custGeom>
            <a:avLst/>
            <a:gdLst>
              <a:gd name="connsiteX0" fmla="*/ 253861 w 544262"/>
              <a:gd name="connsiteY0" fmla="*/ 0 h 583139"/>
              <a:gd name="connsiteX1" fmla="*/ 294237 w 544262"/>
              <a:gd name="connsiteY1" fmla="*/ 0 h 583139"/>
              <a:gd name="connsiteX2" fmla="*/ 301111 w 544262"/>
              <a:gd name="connsiteY2" fmla="*/ 2845 h 583139"/>
              <a:gd name="connsiteX3" fmla="*/ 303956 w 544262"/>
              <a:gd name="connsiteY3" fmla="*/ 9719 h 583139"/>
              <a:gd name="connsiteX4" fmla="*/ 303956 w 544262"/>
              <a:gd name="connsiteY4" fmla="*/ 120795 h 583139"/>
              <a:gd name="connsiteX5" fmla="*/ 332685 w 544262"/>
              <a:gd name="connsiteY5" fmla="*/ 120795 h 583139"/>
              <a:gd name="connsiteX6" fmla="*/ 339559 w 544262"/>
              <a:gd name="connsiteY6" fmla="*/ 123640 h 583139"/>
              <a:gd name="connsiteX7" fmla="*/ 342404 w 544262"/>
              <a:gd name="connsiteY7" fmla="*/ 130514 h 583139"/>
              <a:gd name="connsiteX8" fmla="*/ 342404 w 544262"/>
              <a:gd name="connsiteY8" fmla="*/ 362383 h 583139"/>
              <a:gd name="connsiteX9" fmla="*/ 363342 w 544262"/>
              <a:gd name="connsiteY9" fmla="*/ 362383 h 583139"/>
              <a:gd name="connsiteX10" fmla="*/ 363342 w 544262"/>
              <a:gd name="connsiteY10" fmla="*/ 251308 h 583139"/>
              <a:gd name="connsiteX11" fmla="*/ 366187 w 544262"/>
              <a:gd name="connsiteY11" fmla="*/ 244434 h 583139"/>
              <a:gd name="connsiteX12" fmla="*/ 373061 w 544262"/>
              <a:gd name="connsiteY12" fmla="*/ 241589 h 583139"/>
              <a:gd name="connsiteX13" fmla="*/ 413427 w 544262"/>
              <a:gd name="connsiteY13" fmla="*/ 241589 h 583139"/>
              <a:gd name="connsiteX14" fmla="*/ 420301 w 544262"/>
              <a:gd name="connsiteY14" fmla="*/ 244434 h 583139"/>
              <a:gd name="connsiteX15" fmla="*/ 423146 w 544262"/>
              <a:gd name="connsiteY15" fmla="*/ 251308 h 583139"/>
              <a:gd name="connsiteX16" fmla="*/ 423146 w 544262"/>
              <a:gd name="connsiteY16" fmla="*/ 402645 h 583139"/>
              <a:gd name="connsiteX17" fmla="*/ 453803 w 544262"/>
              <a:gd name="connsiteY17" fmla="*/ 402645 h 583139"/>
              <a:gd name="connsiteX18" fmla="*/ 460677 w 544262"/>
              <a:gd name="connsiteY18" fmla="*/ 405490 h 583139"/>
              <a:gd name="connsiteX19" fmla="*/ 463522 w 544262"/>
              <a:gd name="connsiteY19" fmla="*/ 412364 h 583139"/>
              <a:gd name="connsiteX20" fmla="*/ 463522 w 544262"/>
              <a:gd name="connsiteY20" fmla="*/ 442907 h 583139"/>
              <a:gd name="connsiteX21" fmla="*/ 484450 w 544262"/>
              <a:gd name="connsiteY21" fmla="*/ 442907 h 583139"/>
              <a:gd name="connsiteX22" fmla="*/ 484450 w 544262"/>
              <a:gd name="connsiteY22" fmla="*/ 331831 h 583139"/>
              <a:gd name="connsiteX23" fmla="*/ 487295 w 544262"/>
              <a:gd name="connsiteY23" fmla="*/ 324958 h 583139"/>
              <a:gd name="connsiteX24" fmla="*/ 494168 w 544262"/>
              <a:gd name="connsiteY24" fmla="*/ 322112 h 583139"/>
              <a:gd name="connsiteX25" fmla="*/ 534544 w 544262"/>
              <a:gd name="connsiteY25" fmla="*/ 322112 h 583139"/>
              <a:gd name="connsiteX26" fmla="*/ 541417 w 544262"/>
              <a:gd name="connsiteY26" fmla="*/ 324958 h 583139"/>
              <a:gd name="connsiteX27" fmla="*/ 544262 w 544262"/>
              <a:gd name="connsiteY27" fmla="*/ 331831 h 583139"/>
              <a:gd name="connsiteX28" fmla="*/ 544262 w 544262"/>
              <a:gd name="connsiteY28" fmla="*/ 492888 h 583139"/>
              <a:gd name="connsiteX29" fmla="*/ 541417 w 544262"/>
              <a:gd name="connsiteY29" fmla="*/ 499762 h 583139"/>
              <a:gd name="connsiteX30" fmla="*/ 534544 w 544262"/>
              <a:gd name="connsiteY30" fmla="*/ 502607 h 583139"/>
              <a:gd name="connsiteX31" fmla="*/ 463517 w 544262"/>
              <a:gd name="connsiteY31" fmla="*/ 502607 h 583139"/>
              <a:gd name="connsiteX32" fmla="*/ 463517 w 544262"/>
              <a:gd name="connsiteY32" fmla="*/ 533159 h 583139"/>
              <a:gd name="connsiteX33" fmla="*/ 460672 w 544262"/>
              <a:gd name="connsiteY33" fmla="*/ 540032 h 583139"/>
              <a:gd name="connsiteX34" fmla="*/ 453798 w 544262"/>
              <a:gd name="connsiteY34" fmla="*/ 542878 h 583139"/>
              <a:gd name="connsiteX35" fmla="*/ 382776 w 544262"/>
              <a:gd name="connsiteY35" fmla="*/ 542878 h 583139"/>
              <a:gd name="connsiteX36" fmla="*/ 382776 w 544262"/>
              <a:gd name="connsiteY36" fmla="*/ 573420 h 583139"/>
              <a:gd name="connsiteX37" fmla="*/ 379931 w 544262"/>
              <a:gd name="connsiteY37" fmla="*/ 580294 h 583139"/>
              <a:gd name="connsiteX38" fmla="*/ 373058 w 544262"/>
              <a:gd name="connsiteY38" fmla="*/ 583139 h 583139"/>
              <a:gd name="connsiteX39" fmla="*/ 332682 w 544262"/>
              <a:gd name="connsiteY39" fmla="*/ 583139 h 583139"/>
              <a:gd name="connsiteX40" fmla="*/ 325808 w 544262"/>
              <a:gd name="connsiteY40" fmla="*/ 580294 h 583139"/>
              <a:gd name="connsiteX41" fmla="*/ 322963 w 544262"/>
              <a:gd name="connsiteY41" fmla="*/ 573420 h 583139"/>
              <a:gd name="connsiteX42" fmla="*/ 322963 w 544262"/>
              <a:gd name="connsiteY42" fmla="*/ 542878 h 583139"/>
              <a:gd name="connsiteX43" fmla="*/ 302035 w 544262"/>
              <a:gd name="connsiteY43" fmla="*/ 542878 h 583139"/>
              <a:gd name="connsiteX44" fmla="*/ 302035 w 544262"/>
              <a:gd name="connsiteY44" fmla="*/ 573420 h 583139"/>
              <a:gd name="connsiteX45" fmla="*/ 299190 w 544262"/>
              <a:gd name="connsiteY45" fmla="*/ 580294 h 583139"/>
              <a:gd name="connsiteX46" fmla="*/ 292317 w 544262"/>
              <a:gd name="connsiteY46" fmla="*/ 583139 h 583139"/>
              <a:gd name="connsiteX47" fmla="*/ 251941 w 544262"/>
              <a:gd name="connsiteY47" fmla="*/ 583139 h 583139"/>
              <a:gd name="connsiteX48" fmla="*/ 245068 w 544262"/>
              <a:gd name="connsiteY48" fmla="*/ 580294 h 583139"/>
              <a:gd name="connsiteX49" fmla="*/ 242223 w 544262"/>
              <a:gd name="connsiteY49" fmla="*/ 573420 h 583139"/>
              <a:gd name="connsiteX50" fmla="*/ 242223 w 544262"/>
              <a:gd name="connsiteY50" fmla="*/ 542878 h 583139"/>
              <a:gd name="connsiteX51" fmla="*/ 221294 w 544262"/>
              <a:gd name="connsiteY51" fmla="*/ 542878 h 583139"/>
              <a:gd name="connsiteX52" fmla="*/ 221294 w 544262"/>
              <a:gd name="connsiteY52" fmla="*/ 573419 h 583139"/>
              <a:gd name="connsiteX53" fmla="*/ 218449 w 544262"/>
              <a:gd name="connsiteY53" fmla="*/ 580293 h 583139"/>
              <a:gd name="connsiteX54" fmla="*/ 211576 w 544262"/>
              <a:gd name="connsiteY54" fmla="*/ 583138 h 583139"/>
              <a:gd name="connsiteX55" fmla="*/ 171201 w 544262"/>
              <a:gd name="connsiteY55" fmla="*/ 583138 h 583139"/>
              <a:gd name="connsiteX56" fmla="*/ 164327 w 544262"/>
              <a:gd name="connsiteY56" fmla="*/ 580293 h 583139"/>
              <a:gd name="connsiteX57" fmla="*/ 161482 w 544262"/>
              <a:gd name="connsiteY57" fmla="*/ 573419 h 583139"/>
              <a:gd name="connsiteX58" fmla="*/ 161482 w 544262"/>
              <a:gd name="connsiteY58" fmla="*/ 542876 h 583139"/>
              <a:gd name="connsiteX59" fmla="*/ 90459 w 544262"/>
              <a:gd name="connsiteY59" fmla="*/ 542876 h 583139"/>
              <a:gd name="connsiteX60" fmla="*/ 83586 w 544262"/>
              <a:gd name="connsiteY60" fmla="*/ 540031 h 583139"/>
              <a:gd name="connsiteX61" fmla="*/ 80741 w 544262"/>
              <a:gd name="connsiteY61" fmla="*/ 533158 h 583139"/>
              <a:gd name="connsiteX62" fmla="*/ 80741 w 544262"/>
              <a:gd name="connsiteY62" fmla="*/ 502606 h 583139"/>
              <a:gd name="connsiteX63" fmla="*/ 9719 w 544262"/>
              <a:gd name="connsiteY63" fmla="*/ 502606 h 583139"/>
              <a:gd name="connsiteX64" fmla="*/ 2845 w 544262"/>
              <a:gd name="connsiteY64" fmla="*/ 499760 h 583139"/>
              <a:gd name="connsiteX65" fmla="*/ 0 w 544262"/>
              <a:gd name="connsiteY65" fmla="*/ 492887 h 583139"/>
              <a:gd name="connsiteX66" fmla="*/ 0 w 544262"/>
              <a:gd name="connsiteY66" fmla="*/ 331831 h 583139"/>
              <a:gd name="connsiteX67" fmla="*/ 2845 w 544262"/>
              <a:gd name="connsiteY67" fmla="*/ 324958 h 583139"/>
              <a:gd name="connsiteX68" fmla="*/ 9719 w 544262"/>
              <a:gd name="connsiteY68" fmla="*/ 322112 h 583139"/>
              <a:gd name="connsiteX69" fmla="*/ 50094 w 544262"/>
              <a:gd name="connsiteY69" fmla="*/ 322112 h 583139"/>
              <a:gd name="connsiteX70" fmla="*/ 56968 w 544262"/>
              <a:gd name="connsiteY70" fmla="*/ 324958 h 583139"/>
              <a:gd name="connsiteX71" fmla="*/ 59813 w 544262"/>
              <a:gd name="connsiteY71" fmla="*/ 331831 h 583139"/>
              <a:gd name="connsiteX72" fmla="*/ 59813 w 544262"/>
              <a:gd name="connsiteY72" fmla="*/ 442907 h 583139"/>
              <a:gd name="connsiteX73" fmla="*/ 80742 w 544262"/>
              <a:gd name="connsiteY73" fmla="*/ 442907 h 583139"/>
              <a:gd name="connsiteX74" fmla="*/ 80742 w 544262"/>
              <a:gd name="connsiteY74" fmla="*/ 412364 h 583139"/>
              <a:gd name="connsiteX75" fmla="*/ 83587 w 544262"/>
              <a:gd name="connsiteY75" fmla="*/ 405490 h 583139"/>
              <a:gd name="connsiteX76" fmla="*/ 90461 w 544262"/>
              <a:gd name="connsiteY76" fmla="*/ 402645 h 583139"/>
              <a:gd name="connsiteX77" fmla="*/ 121118 w 544262"/>
              <a:gd name="connsiteY77" fmla="*/ 402645 h 583139"/>
              <a:gd name="connsiteX78" fmla="*/ 121118 w 544262"/>
              <a:gd name="connsiteY78" fmla="*/ 251308 h 583139"/>
              <a:gd name="connsiteX79" fmla="*/ 123964 w 544262"/>
              <a:gd name="connsiteY79" fmla="*/ 244434 h 583139"/>
              <a:gd name="connsiteX80" fmla="*/ 130837 w 544262"/>
              <a:gd name="connsiteY80" fmla="*/ 241589 h 583139"/>
              <a:gd name="connsiteX81" fmla="*/ 171204 w 544262"/>
              <a:gd name="connsiteY81" fmla="*/ 241589 h 583139"/>
              <a:gd name="connsiteX82" fmla="*/ 178077 w 544262"/>
              <a:gd name="connsiteY82" fmla="*/ 244434 h 583139"/>
              <a:gd name="connsiteX83" fmla="*/ 180922 w 544262"/>
              <a:gd name="connsiteY83" fmla="*/ 251308 h 583139"/>
              <a:gd name="connsiteX84" fmla="*/ 180922 w 544262"/>
              <a:gd name="connsiteY84" fmla="*/ 362382 h 583139"/>
              <a:gd name="connsiteX85" fmla="*/ 201860 w 544262"/>
              <a:gd name="connsiteY85" fmla="*/ 362382 h 583139"/>
              <a:gd name="connsiteX86" fmla="*/ 201860 w 544262"/>
              <a:gd name="connsiteY86" fmla="*/ 130513 h 583139"/>
              <a:gd name="connsiteX87" fmla="*/ 204705 w 544262"/>
              <a:gd name="connsiteY87" fmla="*/ 123639 h 583139"/>
              <a:gd name="connsiteX88" fmla="*/ 211578 w 544262"/>
              <a:gd name="connsiteY88" fmla="*/ 120794 h 583139"/>
              <a:gd name="connsiteX89" fmla="*/ 244143 w 544262"/>
              <a:gd name="connsiteY89" fmla="*/ 120794 h 583139"/>
              <a:gd name="connsiteX90" fmla="*/ 244143 w 544262"/>
              <a:gd name="connsiteY90" fmla="*/ 9719 h 583139"/>
              <a:gd name="connsiteX91" fmla="*/ 246988 w 544262"/>
              <a:gd name="connsiteY91" fmla="*/ 2845 h 583139"/>
              <a:gd name="connsiteX92" fmla="*/ 253861 w 544262"/>
              <a:gd name="connsiteY92" fmla="*/ 0 h 583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44262" h="583139">
                <a:moveTo>
                  <a:pt x="253861" y="0"/>
                </a:moveTo>
                <a:lnTo>
                  <a:pt x="294237" y="0"/>
                </a:lnTo>
                <a:cubicBezTo>
                  <a:pt x="296814" y="-1"/>
                  <a:pt x="299287" y="1021"/>
                  <a:pt x="301111" y="2845"/>
                </a:cubicBezTo>
                <a:cubicBezTo>
                  <a:pt x="302934" y="4667"/>
                  <a:pt x="303957" y="7140"/>
                  <a:pt x="303956" y="9719"/>
                </a:cubicBezTo>
                <a:lnTo>
                  <a:pt x="303956" y="120795"/>
                </a:lnTo>
                <a:lnTo>
                  <a:pt x="332685" y="120795"/>
                </a:lnTo>
                <a:cubicBezTo>
                  <a:pt x="335263" y="120794"/>
                  <a:pt x="337735" y="121817"/>
                  <a:pt x="339559" y="123640"/>
                </a:cubicBezTo>
                <a:cubicBezTo>
                  <a:pt x="341383" y="125462"/>
                  <a:pt x="342405" y="127935"/>
                  <a:pt x="342404" y="130514"/>
                </a:cubicBezTo>
                <a:lnTo>
                  <a:pt x="342404" y="362383"/>
                </a:lnTo>
                <a:lnTo>
                  <a:pt x="363342" y="362383"/>
                </a:lnTo>
                <a:lnTo>
                  <a:pt x="363342" y="251308"/>
                </a:lnTo>
                <a:cubicBezTo>
                  <a:pt x="363341" y="248730"/>
                  <a:pt x="364364" y="246258"/>
                  <a:pt x="366187" y="244434"/>
                </a:cubicBezTo>
                <a:cubicBezTo>
                  <a:pt x="368010" y="242611"/>
                  <a:pt x="370482" y="241588"/>
                  <a:pt x="373061" y="241589"/>
                </a:cubicBezTo>
                <a:lnTo>
                  <a:pt x="413427" y="241589"/>
                </a:lnTo>
                <a:cubicBezTo>
                  <a:pt x="416005" y="241588"/>
                  <a:pt x="418477" y="242612"/>
                  <a:pt x="420301" y="244434"/>
                </a:cubicBezTo>
                <a:cubicBezTo>
                  <a:pt x="422124" y="246257"/>
                  <a:pt x="423147" y="248729"/>
                  <a:pt x="423146" y="251308"/>
                </a:cubicBezTo>
                <a:lnTo>
                  <a:pt x="423146" y="402645"/>
                </a:lnTo>
                <a:lnTo>
                  <a:pt x="453803" y="402645"/>
                </a:lnTo>
                <a:cubicBezTo>
                  <a:pt x="456381" y="402644"/>
                  <a:pt x="458853" y="403667"/>
                  <a:pt x="460677" y="405490"/>
                </a:cubicBezTo>
                <a:cubicBezTo>
                  <a:pt x="462500" y="407313"/>
                  <a:pt x="463523" y="409785"/>
                  <a:pt x="463522" y="412364"/>
                </a:cubicBezTo>
                <a:lnTo>
                  <a:pt x="463522" y="442907"/>
                </a:lnTo>
                <a:lnTo>
                  <a:pt x="484450" y="442907"/>
                </a:lnTo>
                <a:lnTo>
                  <a:pt x="484450" y="331831"/>
                </a:lnTo>
                <a:cubicBezTo>
                  <a:pt x="484448" y="329254"/>
                  <a:pt x="485472" y="326781"/>
                  <a:pt x="487295" y="324958"/>
                </a:cubicBezTo>
                <a:cubicBezTo>
                  <a:pt x="489117" y="323134"/>
                  <a:pt x="491589" y="322111"/>
                  <a:pt x="494168" y="322112"/>
                </a:cubicBezTo>
                <a:lnTo>
                  <a:pt x="534544" y="322112"/>
                </a:lnTo>
                <a:cubicBezTo>
                  <a:pt x="537123" y="322110"/>
                  <a:pt x="539595" y="323134"/>
                  <a:pt x="541417" y="324958"/>
                </a:cubicBezTo>
                <a:cubicBezTo>
                  <a:pt x="543241" y="326780"/>
                  <a:pt x="544264" y="329253"/>
                  <a:pt x="544262" y="331831"/>
                </a:cubicBezTo>
                <a:lnTo>
                  <a:pt x="544262" y="492888"/>
                </a:lnTo>
                <a:cubicBezTo>
                  <a:pt x="544264" y="495466"/>
                  <a:pt x="543241" y="497938"/>
                  <a:pt x="541417" y="499762"/>
                </a:cubicBezTo>
                <a:cubicBezTo>
                  <a:pt x="539595" y="501585"/>
                  <a:pt x="537123" y="502608"/>
                  <a:pt x="534544" y="502607"/>
                </a:cubicBezTo>
                <a:lnTo>
                  <a:pt x="463517" y="502607"/>
                </a:lnTo>
                <a:lnTo>
                  <a:pt x="463517" y="533159"/>
                </a:lnTo>
                <a:cubicBezTo>
                  <a:pt x="463518" y="535736"/>
                  <a:pt x="462495" y="538209"/>
                  <a:pt x="460672" y="540032"/>
                </a:cubicBezTo>
                <a:cubicBezTo>
                  <a:pt x="458850" y="541856"/>
                  <a:pt x="456377" y="542878"/>
                  <a:pt x="453798" y="542878"/>
                </a:cubicBezTo>
                <a:lnTo>
                  <a:pt x="382776" y="542878"/>
                </a:lnTo>
                <a:lnTo>
                  <a:pt x="382776" y="573420"/>
                </a:lnTo>
                <a:cubicBezTo>
                  <a:pt x="382777" y="575998"/>
                  <a:pt x="381755" y="578470"/>
                  <a:pt x="379931" y="580294"/>
                </a:cubicBezTo>
                <a:cubicBezTo>
                  <a:pt x="378109" y="582118"/>
                  <a:pt x="375636" y="583140"/>
                  <a:pt x="373058" y="583139"/>
                </a:cubicBezTo>
                <a:lnTo>
                  <a:pt x="332682" y="583139"/>
                </a:lnTo>
                <a:cubicBezTo>
                  <a:pt x="330105" y="583140"/>
                  <a:pt x="327632" y="582118"/>
                  <a:pt x="325808" y="580294"/>
                </a:cubicBezTo>
                <a:cubicBezTo>
                  <a:pt x="323985" y="578472"/>
                  <a:pt x="322963" y="575999"/>
                  <a:pt x="322963" y="573420"/>
                </a:cubicBezTo>
                <a:lnTo>
                  <a:pt x="322963" y="542878"/>
                </a:lnTo>
                <a:lnTo>
                  <a:pt x="302035" y="542878"/>
                </a:lnTo>
                <a:lnTo>
                  <a:pt x="302035" y="573420"/>
                </a:lnTo>
                <a:cubicBezTo>
                  <a:pt x="302036" y="575998"/>
                  <a:pt x="301014" y="578470"/>
                  <a:pt x="299190" y="580294"/>
                </a:cubicBezTo>
                <a:cubicBezTo>
                  <a:pt x="297368" y="582118"/>
                  <a:pt x="294895" y="583140"/>
                  <a:pt x="292317" y="583139"/>
                </a:cubicBezTo>
                <a:lnTo>
                  <a:pt x="251941" y="583139"/>
                </a:lnTo>
                <a:cubicBezTo>
                  <a:pt x="249364" y="583140"/>
                  <a:pt x="246891" y="582118"/>
                  <a:pt x="245068" y="580294"/>
                </a:cubicBezTo>
                <a:cubicBezTo>
                  <a:pt x="243244" y="578472"/>
                  <a:pt x="242221" y="575999"/>
                  <a:pt x="242223" y="573420"/>
                </a:cubicBezTo>
                <a:lnTo>
                  <a:pt x="242223" y="542878"/>
                </a:lnTo>
                <a:lnTo>
                  <a:pt x="221294" y="542878"/>
                </a:lnTo>
                <a:lnTo>
                  <a:pt x="221294" y="573419"/>
                </a:lnTo>
                <a:cubicBezTo>
                  <a:pt x="221296" y="575997"/>
                  <a:pt x="220273" y="578470"/>
                  <a:pt x="218449" y="580293"/>
                </a:cubicBezTo>
                <a:cubicBezTo>
                  <a:pt x="216627" y="582116"/>
                  <a:pt x="214154" y="583139"/>
                  <a:pt x="211576" y="583138"/>
                </a:cubicBezTo>
                <a:lnTo>
                  <a:pt x="171201" y="583138"/>
                </a:lnTo>
                <a:cubicBezTo>
                  <a:pt x="168623" y="583139"/>
                  <a:pt x="166150" y="582116"/>
                  <a:pt x="164327" y="580293"/>
                </a:cubicBezTo>
                <a:cubicBezTo>
                  <a:pt x="162503" y="578470"/>
                  <a:pt x="161481" y="575998"/>
                  <a:pt x="161482" y="573419"/>
                </a:cubicBezTo>
                <a:lnTo>
                  <a:pt x="161482" y="542876"/>
                </a:lnTo>
                <a:lnTo>
                  <a:pt x="90459" y="542876"/>
                </a:lnTo>
                <a:cubicBezTo>
                  <a:pt x="87882" y="542878"/>
                  <a:pt x="85409" y="541855"/>
                  <a:pt x="83586" y="540031"/>
                </a:cubicBezTo>
                <a:cubicBezTo>
                  <a:pt x="81763" y="538209"/>
                  <a:pt x="80740" y="535736"/>
                  <a:pt x="80741" y="533158"/>
                </a:cubicBezTo>
                <a:lnTo>
                  <a:pt x="80741" y="502606"/>
                </a:lnTo>
                <a:lnTo>
                  <a:pt x="9719" y="502606"/>
                </a:lnTo>
                <a:cubicBezTo>
                  <a:pt x="7141" y="502607"/>
                  <a:pt x="4669" y="501584"/>
                  <a:pt x="2845" y="499760"/>
                </a:cubicBezTo>
                <a:cubicBezTo>
                  <a:pt x="1021" y="497938"/>
                  <a:pt x="-1" y="495466"/>
                  <a:pt x="0" y="492887"/>
                </a:cubicBezTo>
                <a:lnTo>
                  <a:pt x="0" y="331831"/>
                </a:lnTo>
                <a:cubicBezTo>
                  <a:pt x="-1" y="329254"/>
                  <a:pt x="1023" y="326781"/>
                  <a:pt x="2845" y="324958"/>
                </a:cubicBezTo>
                <a:cubicBezTo>
                  <a:pt x="4667" y="323134"/>
                  <a:pt x="7140" y="322111"/>
                  <a:pt x="9719" y="322112"/>
                </a:cubicBezTo>
                <a:lnTo>
                  <a:pt x="50094" y="322112"/>
                </a:lnTo>
                <a:cubicBezTo>
                  <a:pt x="52672" y="322111"/>
                  <a:pt x="55144" y="323134"/>
                  <a:pt x="56968" y="324958"/>
                </a:cubicBezTo>
                <a:cubicBezTo>
                  <a:pt x="58791" y="326780"/>
                  <a:pt x="59814" y="329253"/>
                  <a:pt x="59813" y="331831"/>
                </a:cubicBezTo>
                <a:lnTo>
                  <a:pt x="59813" y="442907"/>
                </a:lnTo>
                <a:lnTo>
                  <a:pt x="80742" y="442907"/>
                </a:lnTo>
                <a:lnTo>
                  <a:pt x="80742" y="412364"/>
                </a:lnTo>
                <a:cubicBezTo>
                  <a:pt x="80741" y="409786"/>
                  <a:pt x="81764" y="407313"/>
                  <a:pt x="83587" y="405490"/>
                </a:cubicBezTo>
                <a:cubicBezTo>
                  <a:pt x="85409" y="403667"/>
                  <a:pt x="87882" y="402644"/>
                  <a:pt x="90461" y="402645"/>
                </a:cubicBezTo>
                <a:lnTo>
                  <a:pt x="121118" y="402645"/>
                </a:lnTo>
                <a:lnTo>
                  <a:pt x="121118" y="251308"/>
                </a:lnTo>
                <a:cubicBezTo>
                  <a:pt x="121118" y="248730"/>
                  <a:pt x="122140" y="246258"/>
                  <a:pt x="123964" y="244434"/>
                </a:cubicBezTo>
                <a:cubicBezTo>
                  <a:pt x="125786" y="242611"/>
                  <a:pt x="128259" y="241588"/>
                  <a:pt x="130837" y="241589"/>
                </a:cubicBezTo>
                <a:lnTo>
                  <a:pt x="171204" y="241589"/>
                </a:lnTo>
                <a:cubicBezTo>
                  <a:pt x="173781" y="241588"/>
                  <a:pt x="176254" y="242611"/>
                  <a:pt x="178077" y="244434"/>
                </a:cubicBezTo>
                <a:cubicBezTo>
                  <a:pt x="179901" y="246257"/>
                  <a:pt x="180923" y="248729"/>
                  <a:pt x="180922" y="251308"/>
                </a:cubicBezTo>
                <a:lnTo>
                  <a:pt x="180922" y="362382"/>
                </a:lnTo>
                <a:lnTo>
                  <a:pt x="201860" y="362382"/>
                </a:lnTo>
                <a:lnTo>
                  <a:pt x="201860" y="130513"/>
                </a:lnTo>
                <a:cubicBezTo>
                  <a:pt x="201858" y="127935"/>
                  <a:pt x="202881" y="125462"/>
                  <a:pt x="204705" y="123639"/>
                </a:cubicBezTo>
                <a:cubicBezTo>
                  <a:pt x="206527" y="121816"/>
                  <a:pt x="209000" y="120793"/>
                  <a:pt x="211578" y="120794"/>
                </a:cubicBezTo>
                <a:lnTo>
                  <a:pt x="244143" y="120794"/>
                </a:lnTo>
                <a:lnTo>
                  <a:pt x="244143" y="9719"/>
                </a:lnTo>
                <a:cubicBezTo>
                  <a:pt x="244142" y="7141"/>
                  <a:pt x="245164" y="4669"/>
                  <a:pt x="246988" y="2845"/>
                </a:cubicBezTo>
                <a:cubicBezTo>
                  <a:pt x="248810" y="1021"/>
                  <a:pt x="251283" y="-1"/>
                  <a:pt x="253861" y="0"/>
                </a:cubicBezTo>
                <a:close/>
              </a:path>
            </a:pathLst>
          </a:custGeom>
          <a:solidFill>
            <a:srgbClr val="002060">
              <a:alpha val="72000"/>
            </a:srgbClr>
          </a:solidFill>
          <a:ln w="2604" cap="flat">
            <a:solidFill>
              <a:srgbClr val="002060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39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uit">
            <a:extLst>
              <a:ext uri="{FF2B5EF4-FFF2-40B4-BE49-F238E27FC236}">
                <a16:creationId xmlns:a16="http://schemas.microsoft.com/office/drawing/2014/main" id="{C318AC6D-1948-422E-BD22-ECF93CCF4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93305"/>
            <a:ext cx="12192000" cy="6858000"/>
          </a:xfrm>
          <a:prstGeom prst="rect">
            <a:avLst/>
          </a:prstGeom>
        </p:spPr>
      </p:pic>
      <p:sp>
        <p:nvSpPr>
          <p:cNvPr id="450" name="score">
            <a:extLst>
              <a:ext uri="{FF2B5EF4-FFF2-40B4-BE49-F238E27FC236}">
                <a16:creationId xmlns:a16="http://schemas.microsoft.com/office/drawing/2014/main" id="{E92458E8-AB4B-48B7-958B-DBB865F37CAB}"/>
              </a:ext>
            </a:extLst>
          </p:cNvPr>
          <p:cNvSpPr txBox="1"/>
          <p:nvPr/>
        </p:nvSpPr>
        <p:spPr>
          <a:xfrm>
            <a:off x="1474238" y="391886"/>
            <a:ext cx="1259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The impostor" panose="00000400000000000000" pitchFamily="2" charset="0"/>
              </a:rPr>
              <a:t>SCORE /</a:t>
            </a:r>
          </a:p>
        </p:txBody>
      </p:sp>
      <p:sp>
        <p:nvSpPr>
          <p:cNvPr id="407" name="points">
            <a:extLst>
              <a:ext uri="{FF2B5EF4-FFF2-40B4-BE49-F238E27FC236}">
                <a16:creationId xmlns:a16="http://schemas.microsoft.com/office/drawing/2014/main" id="{C7CB0B2D-204B-4B04-94B0-837ADDC070C7}"/>
              </a:ext>
            </a:extLst>
          </p:cNvPr>
          <p:cNvSpPr txBox="1"/>
          <p:nvPr/>
        </p:nvSpPr>
        <p:spPr>
          <a:xfrm>
            <a:off x="2747259" y="391886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77800" algn="l"/>
              </a:tabLst>
            </a:pPr>
            <a:r>
              <a:rPr lang="fr-FR" b="1" dirty="0">
                <a:solidFill>
                  <a:srgbClr val="00BCD4"/>
                </a:solidFill>
                <a:latin typeface="The impostor" panose="00000400000000000000" pitchFamily="2" charset="0"/>
              </a:rPr>
              <a:t>30/</a:t>
            </a:r>
          </a:p>
        </p:txBody>
      </p:sp>
      <p:sp>
        <p:nvSpPr>
          <p:cNvPr id="408" name="lives">
            <a:extLst>
              <a:ext uri="{FF2B5EF4-FFF2-40B4-BE49-F238E27FC236}">
                <a16:creationId xmlns:a16="http://schemas.microsoft.com/office/drawing/2014/main" id="{6B55EAB2-D8CE-4F0B-BB4A-4DF07E522200}"/>
              </a:ext>
            </a:extLst>
          </p:cNvPr>
          <p:cNvSpPr txBox="1"/>
          <p:nvPr/>
        </p:nvSpPr>
        <p:spPr>
          <a:xfrm>
            <a:off x="7354971" y="391886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The impostor" panose="00000400000000000000" pitchFamily="2" charset="0"/>
              </a:rPr>
              <a:t>LIVES/</a:t>
            </a:r>
          </a:p>
        </p:txBody>
      </p:sp>
      <p:pic>
        <p:nvPicPr>
          <p:cNvPr id="30" name="mechant">
            <a:extLst>
              <a:ext uri="{FF2B5EF4-FFF2-40B4-BE49-F238E27FC236}">
                <a16:creationId xmlns:a16="http://schemas.microsoft.com/office/drawing/2014/main" id="{9F1A5696-3F5A-4297-9161-F35167C90E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581" y="1791659"/>
            <a:ext cx="1034360" cy="1231296"/>
          </a:xfrm>
          <a:prstGeom prst="rect">
            <a:avLst/>
          </a:prstGeom>
        </p:spPr>
      </p:pic>
      <p:pic>
        <p:nvPicPr>
          <p:cNvPr id="28" name="vaisseau">
            <a:extLst>
              <a:ext uri="{FF2B5EF4-FFF2-40B4-BE49-F238E27FC236}">
                <a16:creationId xmlns:a16="http://schemas.microsoft.com/office/drawing/2014/main" id="{0EAB946E-E72F-4270-8327-F5FA4E3EE7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595" y="5045051"/>
            <a:ext cx="1030810" cy="1105378"/>
          </a:xfrm>
          <a:prstGeom prst="rect">
            <a:avLst/>
          </a:prstGeom>
        </p:spPr>
      </p:pic>
      <p:sp>
        <p:nvSpPr>
          <p:cNvPr id="26" name="missile">
            <a:extLst>
              <a:ext uri="{FF2B5EF4-FFF2-40B4-BE49-F238E27FC236}">
                <a16:creationId xmlns:a16="http://schemas.microsoft.com/office/drawing/2014/main" id="{AD16A750-B266-4F95-9EA7-0361032EC082}"/>
              </a:ext>
            </a:extLst>
          </p:cNvPr>
          <p:cNvSpPr/>
          <p:nvPr/>
        </p:nvSpPr>
        <p:spPr>
          <a:xfrm>
            <a:off x="6052434" y="5045051"/>
            <a:ext cx="87133" cy="229752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AFEEDE6F-1202-4537-AC0E-FFA6DC575288}"/>
              </a:ext>
            </a:extLst>
          </p:cNvPr>
          <p:cNvSpPr txBox="1"/>
          <p:nvPr/>
        </p:nvSpPr>
        <p:spPr>
          <a:xfrm>
            <a:off x="3367117" y="2276850"/>
            <a:ext cx="823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  <a:latin typeface="Arial Black" panose="020B0A04020102020204" pitchFamily="34" charset="0"/>
              </a:rPr>
              <a:t>MOT</a:t>
            </a:r>
          </a:p>
        </p:txBody>
      </p:sp>
      <p:pic>
        <p:nvPicPr>
          <p:cNvPr id="20" name="explosion">
            <a:extLst>
              <a:ext uri="{FF2B5EF4-FFF2-40B4-BE49-F238E27FC236}">
                <a16:creationId xmlns:a16="http://schemas.microsoft.com/office/drawing/2014/main" id="{DD537880-3C26-4FD4-B458-6BD2877F23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24" y="2621735"/>
            <a:ext cx="1030811" cy="1030811"/>
          </a:xfrm>
          <a:prstGeom prst="rect">
            <a:avLst/>
          </a:prstGeom>
        </p:spPr>
      </p:pic>
      <p:pic>
        <p:nvPicPr>
          <p:cNvPr id="129" name="vaisseau">
            <a:extLst>
              <a:ext uri="{FF2B5EF4-FFF2-40B4-BE49-F238E27FC236}">
                <a16:creationId xmlns:a16="http://schemas.microsoft.com/office/drawing/2014/main" id="{DE1779CC-8A4A-4870-A5DB-CF240AF146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554" y="201408"/>
            <a:ext cx="522046" cy="559810"/>
          </a:xfrm>
          <a:prstGeom prst="rect">
            <a:avLst/>
          </a:prstGeom>
        </p:spPr>
      </p:pic>
      <p:pic>
        <p:nvPicPr>
          <p:cNvPr id="130" name="vaisseau">
            <a:extLst>
              <a:ext uri="{FF2B5EF4-FFF2-40B4-BE49-F238E27FC236}">
                <a16:creationId xmlns:a16="http://schemas.microsoft.com/office/drawing/2014/main" id="{FA013561-10FF-4475-98BD-F6458EED49B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554" y="201408"/>
            <a:ext cx="522046" cy="559810"/>
          </a:xfrm>
          <a:prstGeom prst="rect">
            <a:avLst/>
          </a:prstGeom>
        </p:spPr>
      </p:pic>
      <p:pic>
        <p:nvPicPr>
          <p:cNvPr id="134" name="vaisseau">
            <a:extLst>
              <a:ext uri="{FF2B5EF4-FFF2-40B4-BE49-F238E27FC236}">
                <a16:creationId xmlns:a16="http://schemas.microsoft.com/office/drawing/2014/main" id="{40D9DC01-B1C8-4F6F-84C2-DF389290EC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197" y="201408"/>
            <a:ext cx="522046" cy="559810"/>
          </a:xfrm>
          <a:prstGeom prst="rect">
            <a:avLst/>
          </a:prstGeom>
        </p:spPr>
      </p:pic>
      <p:pic>
        <p:nvPicPr>
          <p:cNvPr id="135" name="vaisseau">
            <a:extLst>
              <a:ext uri="{FF2B5EF4-FFF2-40B4-BE49-F238E27FC236}">
                <a16:creationId xmlns:a16="http://schemas.microsoft.com/office/drawing/2014/main" id="{B9732A2F-BB75-4513-AF7B-4939B0A06D4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197" y="201408"/>
            <a:ext cx="522046" cy="559810"/>
          </a:xfrm>
          <a:prstGeom prst="rect">
            <a:avLst/>
          </a:prstGeom>
        </p:spPr>
      </p:pic>
      <p:pic>
        <p:nvPicPr>
          <p:cNvPr id="137" name="vaisseau">
            <a:extLst>
              <a:ext uri="{FF2B5EF4-FFF2-40B4-BE49-F238E27FC236}">
                <a16:creationId xmlns:a16="http://schemas.microsoft.com/office/drawing/2014/main" id="{45F56181-BDBC-4353-B909-844F152D3D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840" y="201408"/>
            <a:ext cx="522046" cy="559810"/>
          </a:xfrm>
          <a:prstGeom prst="rect">
            <a:avLst/>
          </a:prstGeom>
        </p:spPr>
      </p:pic>
      <p:pic>
        <p:nvPicPr>
          <p:cNvPr id="138" name="vaisseau">
            <a:extLst>
              <a:ext uri="{FF2B5EF4-FFF2-40B4-BE49-F238E27FC236}">
                <a16:creationId xmlns:a16="http://schemas.microsoft.com/office/drawing/2014/main" id="{68CADA2A-2057-44F6-92C3-13A90B1719F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840" y="201408"/>
            <a:ext cx="522046" cy="55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223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C7ED84A-408F-4418-9159-C6B4E3357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958" y="1657958"/>
            <a:ext cx="3542083" cy="354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AFD6B58-0F23-494E-986A-099213FC875C}">
  <we:reference id="wa104379997" version="2.0.0.0" store="fr-FR" storeType="OMEX"/>
  <we:alternateReferences>
    <we:reference id="WA104379997" version="2.0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13</Words>
  <Application>Microsoft Office PowerPoint</Application>
  <PresentationFormat>Grand écran</PresentationFormat>
  <Paragraphs>7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The impostor</vt:lpstr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Cédric LD</dc:creator>
  <cp:lastModifiedBy>Cédric LD</cp:lastModifiedBy>
  <cp:revision>15</cp:revision>
  <dcterms:created xsi:type="dcterms:W3CDTF">2021-04-29T19:20:40Z</dcterms:created>
  <dcterms:modified xsi:type="dcterms:W3CDTF">2021-05-05T15:42:46Z</dcterms:modified>
</cp:coreProperties>
</file>