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Default Extension="gif" ContentType="image/gif"/>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1"/>
  </p:notesMasterIdLst>
  <p:sldIdLst>
    <p:sldId id="259" r:id="rId2"/>
    <p:sldId id="339" r:id="rId3"/>
    <p:sldId id="430" r:id="rId4"/>
    <p:sldId id="467" r:id="rId5"/>
    <p:sldId id="471" r:id="rId6"/>
    <p:sldId id="491" r:id="rId7"/>
    <p:sldId id="431" r:id="rId8"/>
    <p:sldId id="434" r:id="rId9"/>
    <p:sldId id="432" r:id="rId10"/>
    <p:sldId id="433" r:id="rId11"/>
    <p:sldId id="435" r:id="rId12"/>
    <p:sldId id="490" r:id="rId13"/>
    <p:sldId id="439" r:id="rId14"/>
    <p:sldId id="436" r:id="rId15"/>
    <p:sldId id="437" r:id="rId16"/>
    <p:sldId id="440" r:id="rId17"/>
    <p:sldId id="438" r:id="rId18"/>
    <p:sldId id="441" r:id="rId19"/>
    <p:sldId id="442" r:id="rId20"/>
    <p:sldId id="443" r:id="rId21"/>
    <p:sldId id="444" r:id="rId22"/>
    <p:sldId id="446" r:id="rId23"/>
    <p:sldId id="447" r:id="rId24"/>
    <p:sldId id="448" r:id="rId25"/>
    <p:sldId id="449" r:id="rId26"/>
    <p:sldId id="450" r:id="rId27"/>
    <p:sldId id="489" r:id="rId28"/>
    <p:sldId id="452" r:id="rId29"/>
    <p:sldId id="475" r:id="rId30"/>
    <p:sldId id="476" r:id="rId31"/>
    <p:sldId id="477" r:id="rId32"/>
    <p:sldId id="457" r:id="rId33"/>
    <p:sldId id="460" r:id="rId34"/>
    <p:sldId id="473" r:id="rId35"/>
    <p:sldId id="474" r:id="rId36"/>
    <p:sldId id="451" r:id="rId37"/>
    <p:sldId id="472" r:id="rId38"/>
    <p:sldId id="453" r:id="rId39"/>
    <p:sldId id="454" r:id="rId40"/>
    <p:sldId id="455" r:id="rId41"/>
    <p:sldId id="456" r:id="rId42"/>
    <p:sldId id="458" r:id="rId43"/>
    <p:sldId id="459" r:id="rId44"/>
    <p:sldId id="461" r:id="rId45"/>
    <p:sldId id="462" r:id="rId46"/>
    <p:sldId id="463" r:id="rId47"/>
    <p:sldId id="464" r:id="rId48"/>
    <p:sldId id="465" r:id="rId49"/>
    <p:sldId id="466" r:id="rId50"/>
    <p:sldId id="487" r:id="rId51"/>
    <p:sldId id="468" r:id="rId52"/>
    <p:sldId id="469" r:id="rId53"/>
    <p:sldId id="478" r:id="rId54"/>
    <p:sldId id="470" r:id="rId55"/>
    <p:sldId id="479" r:id="rId56"/>
    <p:sldId id="480" r:id="rId57"/>
    <p:sldId id="482" r:id="rId58"/>
    <p:sldId id="492" r:id="rId59"/>
    <p:sldId id="427" r:id="rId60"/>
    <p:sldId id="481" r:id="rId61"/>
    <p:sldId id="483" r:id="rId62"/>
    <p:sldId id="484" r:id="rId63"/>
    <p:sldId id="485" r:id="rId64"/>
    <p:sldId id="486" r:id="rId65"/>
    <p:sldId id="488" r:id="rId66"/>
    <p:sldId id="493" r:id="rId67"/>
    <p:sldId id="496" r:id="rId68"/>
    <p:sldId id="494" r:id="rId69"/>
    <p:sldId id="445" r:id="rId70"/>
  </p:sldIdLst>
  <p:sldSz cx="9144000" cy="5143500" type="screen16x9"/>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MDQC9FxRnqB3pxl9zDXGAg==" hashData="dfpqWZ/wCkQJlO4ocrFkhJBZBv0="/>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8D5B5"/>
    <a:srgbClr val="FFE9AB"/>
    <a:srgbClr val="641D00"/>
    <a:srgbClr val="F2E7D6"/>
    <a:srgbClr val="FFFF99"/>
    <a:srgbClr val="0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337" autoAdjust="0"/>
    <p:restoredTop sz="95641" autoAdjust="0"/>
  </p:normalViewPr>
  <p:slideViewPr>
    <p:cSldViewPr>
      <p:cViewPr>
        <p:scale>
          <a:sx n="110" d="100"/>
          <a:sy n="110" d="100"/>
        </p:scale>
        <p:origin x="-1002" y="-780"/>
      </p:cViewPr>
      <p:guideLst>
        <p:guide orient="horz" pos="1620"/>
        <p:guide pos="2880"/>
      </p:guideLst>
    </p:cSldViewPr>
  </p:slideViewPr>
  <p:notesTextViewPr>
    <p:cViewPr>
      <p:scale>
        <a:sx n="100" d="100"/>
        <a:sy n="100" d="100"/>
      </p:scale>
      <p:origin x="0" y="0"/>
    </p:cViewPr>
  </p:notesTextViewPr>
  <p:sorterViewPr>
    <p:cViewPr>
      <p:scale>
        <a:sx n="66" d="100"/>
        <a:sy n="66" d="100"/>
      </p:scale>
      <p:origin x="0" y="123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fr-F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B07070BF-A9CD-4703-BEA5-62C674EFE9D8}" type="datetimeFigureOut">
              <a:rPr lang="fr-FR"/>
              <a:pPr>
                <a:defRPr/>
              </a:pPr>
              <a:t>17/07/2018</a:t>
            </a:fld>
            <a:endParaRPr lang="fr-F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fr-FR"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fr-FR"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fr-F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D701863D-6B47-40FB-90C2-62F5671E138F}" type="slidenum">
              <a:rPr lang="fr-FR"/>
              <a:pPr>
                <a:defRPr/>
              </a:pPr>
              <a:t>‹#›</a:t>
            </a:fld>
            <a:endParaRPr lang="fr-F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issuu.com/schantzgalleries/docs/lino_tagliapietra_dalle_mani_del_maestro_schantz_g/1"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p:spPr>
      </p:sp>
      <p:sp>
        <p:nvSpPr>
          <p:cNvPr id="73731"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b="1" smtClean="0"/>
              <a:t>Metamorphosis</a:t>
            </a:r>
          </a:p>
          <a:p>
            <a:r>
              <a:rPr lang="en-US" b="1" smtClean="0"/>
              <a:t>Maestro Lino Tagliapietra at Schantz Galleries</a:t>
            </a:r>
            <a:endParaRPr lang="en-US" smtClean="0"/>
          </a:p>
          <a:p>
            <a:r>
              <a:rPr lang="en-US" smtClean="0"/>
              <a:t>Lino Tagliapietra’s career is defined by a dedication to workmanship, innovation, and collaboration. Born in 1934 on the renowned glass-blowing island of Murano, Italy, Tagliapietra began his apprenticeship at age 11 with Muranese master Archimede Seguso from whom Tagliapietra achieved the status of Maestro Vetraio by the age of 21. For over forty-two years, Lino worked in various for-profit Murano factories including Vetreria Galliano Ferro, Venini &amp; Co., and finally as the Artistic and Technical Director of Effetre International (1976-1989). Tagliapietra has been an independent artist since 1989, exhibiting in museums around the globe, receiving countless honors, openly sharing his far-reaching knowledge of the medium and his skill as one of its finest practitioners, and helping to create a new renaissance in studio glassmaking. As James Yood, adjunct professor of art history at the School of the Art Institute of Chicago and regular contributor to GLASS magazine wrote, “there are probably no two words more respected and honored in the history of modern sculpture in glass than ‘Lino Tagliapietra’; he is the living bridge, the crucial link between the august history of Venetian glass and the ceaseless wonders of what today we call the modern Studio Glass Movement”, (to read more of this essay, refer to </a:t>
            </a:r>
            <a:r>
              <a:rPr lang="en-US" u="sng" smtClean="0">
                <a:hlinkClick r:id="rId3"/>
              </a:rPr>
              <a:t>Dalle Mani del Maestro, Lino Tagliapietra</a:t>
            </a:r>
            <a:r>
              <a:rPr lang="en-US" smtClean="0"/>
              <a:t>.)</a:t>
            </a:r>
          </a:p>
          <a:p>
            <a:r>
              <a:rPr lang="fr-FR" smtClean="0"/>
              <a:t>Lino Tagliapietra has been featured in numerous solo exhibitions and is represented in a global assortment of museums and art institutions, including: Bellevue Art Museum, Bellevue, WA; Bergstrom-Mahler Museum of Glass, Neenah, WI: Venice Biennale, Italy; Carnegie Museum of Art, Pittsburgh, PA; Chrysler Museum; Norfolk, VA; Colby Museum of Art, Waterville, ME; Corning Museum of Glass, NY; The Danish Royal Museum, Copenhagen, Denmark; Glasmuseum, Ebeltoft, Denmark; Hokkaido Museum of Modern Art, Sapporo, Japan; M.H. de Young Memorial Museum, San Francisco, CA; The Metropolitan Museum of Art, New York, NY: Mint Museum of Craft and Design, Charlotte, NC; Musée des Arts Décoratifs, Losanna, Switzerland; Musée des Arts Décoratifs, Paris, France; Museo del Vidrio, Monterrey, Mexico; Museum of Arts and Design, New York, NY; Museum Boymans, Rotterdam, The Netherlands; Museum of Glass, Tacoma, WA; Museum Het Paleis, The Hague, Netherlands; National Museum of Ceramic Art and Glass, Baltimore, MD; Orlando Museum, FL; Palazzo Franchetti, Venice, Italy; Palazzo Grassi, Venice, Italy; Palm Springs Art Museum, CA; Renwick Gallery of the Smithsonian American Art Museum, Washington, D.C.; Seattle Art Museum, WA; Shanghai Museum of Glass, China; Stanford University, Palo Alto, CA; Tokyo National Modern Art Museum, Japan; and the Victoria and Albert Museum, London, UK.</a:t>
            </a:r>
            <a:endParaRPr lang="en-US" smtClean="0"/>
          </a:p>
          <a:p>
            <a:r>
              <a:rPr lang="fr-FR" smtClean="0"/>
              <a:t> </a:t>
            </a:r>
            <a:endParaRPr lang="en-US" smtClean="0"/>
          </a:p>
          <a:p>
            <a:endParaRPr lang="en-US" smtClean="0"/>
          </a:p>
        </p:txBody>
      </p:sp>
      <p:sp>
        <p:nvSpPr>
          <p:cNvPr id="4" name="Slide Number Placeholder 3"/>
          <p:cNvSpPr>
            <a:spLocks noGrp="1"/>
          </p:cNvSpPr>
          <p:nvPr>
            <p:ph type="sldNum" sz="quarter" idx="5"/>
          </p:nvPr>
        </p:nvSpPr>
        <p:spPr/>
        <p:txBody>
          <a:bodyPr/>
          <a:lstStyle/>
          <a:p>
            <a:pPr>
              <a:defRPr/>
            </a:pPr>
            <a:fld id="{E99FC8C7-3BE6-41AA-B144-80A05A407301}" type="slidenum">
              <a:rPr lang="fr-FR" smtClean="0"/>
              <a:pPr>
                <a:defRPr/>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70000" lnSpcReduction="20000"/>
          </a:bodyPr>
          <a:lstStyle/>
          <a:p>
            <a:pPr>
              <a:defRPr/>
            </a:pPr>
            <a:r>
              <a:rPr lang="en-US" b="1" dirty="0" smtClean="0"/>
              <a:t>Maestro Lino </a:t>
            </a:r>
            <a:r>
              <a:rPr lang="en-US" b="1" dirty="0" err="1" smtClean="0"/>
              <a:t>Tagliapietra</a:t>
            </a:r>
            <a:r>
              <a:rPr lang="en-US" b="1" dirty="0" smtClean="0"/>
              <a:t> at </a:t>
            </a:r>
            <a:r>
              <a:rPr lang="en-US" b="1" dirty="0" err="1" smtClean="0"/>
              <a:t>Schantz</a:t>
            </a:r>
            <a:r>
              <a:rPr lang="en-US" b="1" dirty="0" smtClean="0"/>
              <a:t> Galleries</a:t>
            </a:r>
            <a:endParaRPr lang="en-US" dirty="0" smtClean="0"/>
          </a:p>
          <a:p>
            <a:pPr>
              <a:defRPr/>
            </a:pPr>
            <a:r>
              <a:rPr lang="fr-FR" dirty="0" smtClean="0"/>
              <a:t>He </a:t>
            </a:r>
            <a:r>
              <a:rPr lang="fr-FR" dirty="0" err="1" smtClean="0"/>
              <a:t>is</a:t>
            </a:r>
            <a:r>
              <a:rPr lang="fr-FR" dirty="0" smtClean="0"/>
              <a:t> the </a:t>
            </a:r>
            <a:r>
              <a:rPr lang="fr-FR" dirty="0" err="1" smtClean="0"/>
              <a:t>recipient</a:t>
            </a:r>
            <a:r>
              <a:rPr lang="fr-FR" dirty="0" smtClean="0"/>
              <a:t> of </a:t>
            </a:r>
            <a:r>
              <a:rPr lang="fr-FR" dirty="0" err="1" smtClean="0"/>
              <a:t>countless</a:t>
            </a:r>
            <a:r>
              <a:rPr lang="fr-FR" dirty="0" smtClean="0"/>
              <a:t> </a:t>
            </a:r>
            <a:r>
              <a:rPr lang="fr-FR" dirty="0" err="1" smtClean="0"/>
              <a:t>awards</a:t>
            </a:r>
            <a:r>
              <a:rPr lang="fr-FR" dirty="0" smtClean="0"/>
              <a:t> and recognitions, </a:t>
            </a:r>
            <a:r>
              <a:rPr lang="fr-FR" dirty="0" err="1" smtClean="0"/>
              <a:t>including</a:t>
            </a:r>
            <a:r>
              <a:rPr lang="fr-FR" dirty="0" smtClean="0"/>
              <a:t>: </a:t>
            </a:r>
            <a:r>
              <a:rPr lang="fr-FR" dirty="0" err="1" smtClean="0"/>
              <a:t>Borsella</a:t>
            </a:r>
            <a:r>
              <a:rPr lang="fr-FR" dirty="0" smtClean="0"/>
              <a:t> d’</a:t>
            </a:r>
            <a:r>
              <a:rPr lang="fr-FR" dirty="0" err="1" smtClean="0"/>
              <a:t>Oro</a:t>
            </a:r>
            <a:r>
              <a:rPr lang="fr-FR" dirty="0" smtClean="0"/>
              <a:t> (1968; Murano); </a:t>
            </a:r>
            <a:r>
              <a:rPr lang="fr-FR" dirty="0" err="1" smtClean="0"/>
              <a:t>Rakow</a:t>
            </a:r>
            <a:r>
              <a:rPr lang="fr-FR" dirty="0" smtClean="0"/>
              <a:t> Commission for Excellence in Glass </a:t>
            </a:r>
            <a:r>
              <a:rPr lang="fr-FR" dirty="0" err="1" smtClean="0"/>
              <a:t>award</a:t>
            </a:r>
            <a:r>
              <a:rPr lang="fr-FR" dirty="0" smtClean="0"/>
              <a:t> (1996; Corning </a:t>
            </a:r>
            <a:r>
              <a:rPr lang="fr-FR" dirty="0" err="1" smtClean="0"/>
              <a:t>Museum</a:t>
            </a:r>
            <a:r>
              <a:rPr lang="fr-FR" dirty="0" smtClean="0"/>
              <a:t>); Glass Art Society </a:t>
            </a:r>
            <a:r>
              <a:rPr lang="fr-FR" dirty="0" err="1" smtClean="0"/>
              <a:t>Lifetime</a:t>
            </a:r>
            <a:r>
              <a:rPr lang="fr-FR" dirty="0" smtClean="0"/>
              <a:t> </a:t>
            </a:r>
            <a:r>
              <a:rPr lang="fr-FR" dirty="0" err="1" smtClean="0"/>
              <a:t>Achievement</a:t>
            </a:r>
            <a:r>
              <a:rPr lang="fr-FR" dirty="0" smtClean="0"/>
              <a:t> </a:t>
            </a:r>
            <a:r>
              <a:rPr lang="fr-FR" dirty="0" err="1" smtClean="0"/>
              <a:t>Award</a:t>
            </a:r>
            <a:r>
              <a:rPr lang="fr-FR" dirty="0" smtClean="0"/>
              <a:t> (1997); </a:t>
            </a:r>
            <a:r>
              <a:rPr lang="fr-FR" dirty="0" err="1" smtClean="0"/>
              <a:t>Urkunde</a:t>
            </a:r>
            <a:r>
              <a:rPr lang="fr-FR" dirty="0" smtClean="0"/>
              <a:t> Gold </a:t>
            </a:r>
            <a:r>
              <a:rPr lang="fr-FR" dirty="0" err="1" smtClean="0"/>
              <a:t>Medal</a:t>
            </a:r>
            <a:r>
              <a:rPr lang="fr-FR" dirty="0" smtClean="0"/>
              <a:t> (1997; Germany); </a:t>
            </a:r>
            <a:r>
              <a:rPr lang="fr-FR" dirty="0" err="1" smtClean="0"/>
              <a:t>Libensky</a:t>
            </a:r>
            <a:r>
              <a:rPr lang="fr-FR" dirty="0" smtClean="0"/>
              <a:t> </a:t>
            </a:r>
            <a:r>
              <a:rPr lang="fr-FR" dirty="0" err="1" smtClean="0"/>
              <a:t>Award</a:t>
            </a:r>
            <a:r>
              <a:rPr lang="fr-FR" dirty="0" smtClean="0"/>
              <a:t> (1998; </a:t>
            </a:r>
            <a:r>
              <a:rPr lang="fr-FR" dirty="0" err="1" smtClean="0"/>
              <a:t>Chateau</a:t>
            </a:r>
            <a:r>
              <a:rPr lang="fr-FR" dirty="0" smtClean="0"/>
              <a:t> Ste. Michelle </a:t>
            </a:r>
            <a:r>
              <a:rPr lang="fr-FR" dirty="0" err="1" smtClean="0"/>
              <a:t>Vineyards</a:t>
            </a:r>
            <a:r>
              <a:rPr lang="fr-FR" dirty="0" smtClean="0"/>
              <a:t> and </a:t>
            </a:r>
            <a:r>
              <a:rPr lang="fr-FR" dirty="0" err="1" smtClean="0"/>
              <a:t>Winery</a:t>
            </a:r>
            <a:r>
              <a:rPr lang="fr-FR" dirty="0" smtClean="0"/>
              <a:t> and Pilchuck Glass </a:t>
            </a:r>
            <a:r>
              <a:rPr lang="fr-FR" dirty="0" err="1" smtClean="0"/>
              <a:t>School</a:t>
            </a:r>
            <a:r>
              <a:rPr lang="fr-FR" dirty="0" smtClean="0"/>
              <a:t>); </a:t>
            </a:r>
            <a:r>
              <a:rPr lang="fr-FR" dirty="0" err="1" smtClean="0"/>
              <a:t>Honorary</a:t>
            </a:r>
            <a:r>
              <a:rPr lang="fr-FR" dirty="0" smtClean="0"/>
              <a:t> </a:t>
            </a:r>
            <a:r>
              <a:rPr lang="fr-FR" dirty="0" err="1" smtClean="0"/>
              <a:t>Doctorate</a:t>
            </a:r>
            <a:r>
              <a:rPr lang="fr-FR" dirty="0" smtClean="0"/>
              <a:t> (2004; Centre </a:t>
            </a:r>
            <a:r>
              <a:rPr lang="fr-FR" dirty="0" err="1" smtClean="0"/>
              <a:t>College</a:t>
            </a:r>
            <a:r>
              <a:rPr lang="fr-FR" dirty="0" smtClean="0"/>
              <a:t>, KY); The </a:t>
            </a:r>
            <a:r>
              <a:rPr lang="fr-FR" dirty="0" err="1" smtClean="0"/>
              <a:t>President’s</a:t>
            </a:r>
            <a:r>
              <a:rPr lang="fr-FR" dirty="0" smtClean="0"/>
              <a:t> </a:t>
            </a:r>
            <a:r>
              <a:rPr lang="fr-FR" dirty="0" err="1" smtClean="0"/>
              <a:t>Distinguished</a:t>
            </a:r>
            <a:r>
              <a:rPr lang="fr-FR" dirty="0" smtClean="0"/>
              <a:t> </a:t>
            </a:r>
            <a:r>
              <a:rPr lang="fr-FR" dirty="0" err="1" smtClean="0"/>
              <a:t>Artist</a:t>
            </a:r>
            <a:r>
              <a:rPr lang="fr-FR" dirty="0" smtClean="0"/>
              <a:t> </a:t>
            </a:r>
            <a:r>
              <a:rPr lang="fr-FR" dirty="0" err="1" smtClean="0"/>
              <a:t>Award</a:t>
            </a:r>
            <a:r>
              <a:rPr lang="fr-FR" dirty="0" smtClean="0"/>
              <a:t> (2004; </a:t>
            </a:r>
            <a:r>
              <a:rPr lang="fr-FR" dirty="0" err="1" smtClean="0"/>
              <a:t>University</a:t>
            </a:r>
            <a:r>
              <a:rPr lang="fr-FR" dirty="0" smtClean="0"/>
              <a:t> of the Arts, Philadelphia, PA); </a:t>
            </a:r>
            <a:r>
              <a:rPr lang="fr-FR" dirty="0" err="1" smtClean="0"/>
              <a:t>Distinguished</a:t>
            </a:r>
            <a:r>
              <a:rPr lang="fr-FR" dirty="0" smtClean="0"/>
              <a:t> </a:t>
            </a:r>
            <a:r>
              <a:rPr lang="fr-FR" dirty="0" err="1" smtClean="0"/>
              <a:t>Educator</a:t>
            </a:r>
            <a:r>
              <a:rPr lang="fr-FR" dirty="0" smtClean="0"/>
              <a:t> </a:t>
            </a:r>
            <a:r>
              <a:rPr lang="fr-FR" dirty="0" err="1" smtClean="0"/>
              <a:t>Award</a:t>
            </a:r>
            <a:r>
              <a:rPr lang="fr-FR" dirty="0" smtClean="0"/>
              <a:t> (2006; James </a:t>
            </a:r>
            <a:r>
              <a:rPr lang="fr-FR" dirty="0" err="1" smtClean="0"/>
              <a:t>Renwick</a:t>
            </a:r>
            <a:r>
              <a:rPr lang="fr-FR" dirty="0" smtClean="0"/>
              <a:t> Alliance); Cristal </a:t>
            </a:r>
            <a:r>
              <a:rPr lang="fr-FR" dirty="0" err="1" smtClean="0"/>
              <a:t>Award</a:t>
            </a:r>
            <a:r>
              <a:rPr lang="fr-FR" dirty="0" smtClean="0"/>
              <a:t> (2007; </a:t>
            </a:r>
            <a:r>
              <a:rPr lang="fr-FR" dirty="0" err="1" smtClean="0"/>
              <a:t>Museo</a:t>
            </a:r>
            <a:r>
              <a:rPr lang="fr-FR" dirty="0" smtClean="0"/>
              <a:t> </a:t>
            </a:r>
            <a:r>
              <a:rPr lang="fr-FR" dirty="0" err="1" smtClean="0"/>
              <a:t>del</a:t>
            </a:r>
            <a:r>
              <a:rPr lang="fr-FR" dirty="0" smtClean="0"/>
              <a:t> </a:t>
            </a:r>
            <a:r>
              <a:rPr lang="fr-FR" dirty="0" err="1" smtClean="0"/>
              <a:t>Vidrio</a:t>
            </a:r>
            <a:r>
              <a:rPr lang="fr-FR" dirty="0" smtClean="0"/>
              <a:t>, Monterrey, Mexico); </a:t>
            </a:r>
            <a:r>
              <a:rPr lang="fr-FR" dirty="0" err="1" smtClean="0"/>
              <a:t>Foreign</a:t>
            </a:r>
            <a:r>
              <a:rPr lang="fr-FR" dirty="0" smtClean="0"/>
              <a:t> </a:t>
            </a:r>
            <a:r>
              <a:rPr lang="fr-FR" dirty="0" err="1" smtClean="0"/>
              <a:t>Honorary</a:t>
            </a:r>
            <a:r>
              <a:rPr lang="fr-FR" dirty="0" smtClean="0"/>
              <a:t> </a:t>
            </a:r>
            <a:r>
              <a:rPr lang="fr-FR" dirty="0" err="1" smtClean="0"/>
              <a:t>Member</a:t>
            </a:r>
            <a:r>
              <a:rPr lang="fr-FR" dirty="0" smtClean="0"/>
              <a:t>, American </a:t>
            </a:r>
            <a:r>
              <a:rPr lang="fr-FR" dirty="0" err="1" smtClean="0"/>
              <a:t>Academy</a:t>
            </a:r>
            <a:r>
              <a:rPr lang="fr-FR" dirty="0" smtClean="0"/>
              <a:t> of Arts and Sciences (2007; Cambridge, MA); IIC </a:t>
            </a:r>
            <a:r>
              <a:rPr lang="fr-FR" dirty="0" err="1" smtClean="0"/>
              <a:t>Lifetime</a:t>
            </a:r>
            <a:r>
              <a:rPr lang="fr-FR" dirty="0" smtClean="0"/>
              <a:t> </a:t>
            </a:r>
            <a:r>
              <a:rPr lang="fr-FR" dirty="0" err="1" smtClean="0"/>
              <a:t>Achievement</a:t>
            </a:r>
            <a:r>
              <a:rPr lang="fr-FR" dirty="0" smtClean="0"/>
              <a:t> </a:t>
            </a:r>
            <a:r>
              <a:rPr lang="fr-FR" dirty="0" err="1" smtClean="0"/>
              <a:t>Award</a:t>
            </a:r>
            <a:r>
              <a:rPr lang="fr-FR" dirty="0" smtClean="0"/>
              <a:t> (2009; </a:t>
            </a:r>
            <a:r>
              <a:rPr lang="fr-FR" dirty="0" err="1" smtClean="0"/>
              <a:t>Istituto</a:t>
            </a:r>
            <a:r>
              <a:rPr lang="fr-FR" dirty="0" smtClean="0"/>
              <a:t> Italiano di Cultural, Los Angeles, CA); </a:t>
            </a:r>
            <a:r>
              <a:rPr lang="fr-FR" dirty="0" err="1" smtClean="0"/>
              <a:t>Honorary</a:t>
            </a:r>
            <a:r>
              <a:rPr lang="fr-FR" dirty="0" smtClean="0"/>
              <a:t> </a:t>
            </a:r>
            <a:r>
              <a:rPr lang="fr-FR" dirty="0" err="1" smtClean="0"/>
              <a:t>Doctorate</a:t>
            </a:r>
            <a:r>
              <a:rPr lang="fr-FR" dirty="0" smtClean="0"/>
              <a:t> of Fine Arts (2011; Ohio State </a:t>
            </a:r>
            <a:r>
              <a:rPr lang="fr-FR" dirty="0" err="1" smtClean="0"/>
              <a:t>University</a:t>
            </a:r>
            <a:r>
              <a:rPr lang="fr-FR" dirty="0" smtClean="0"/>
              <a:t>, Columbus, OH).</a:t>
            </a:r>
            <a:endParaRPr lang="en-US" dirty="0" smtClean="0"/>
          </a:p>
          <a:p>
            <a:pPr>
              <a:defRPr/>
            </a:pPr>
            <a:endParaRPr lang="en-US" dirty="0"/>
          </a:p>
        </p:txBody>
      </p:sp>
      <p:sp>
        <p:nvSpPr>
          <p:cNvPr id="4" name="Slide Number Placeholder 3"/>
          <p:cNvSpPr>
            <a:spLocks noGrp="1"/>
          </p:cNvSpPr>
          <p:nvPr>
            <p:ph type="sldNum" sz="quarter" idx="5"/>
          </p:nvPr>
        </p:nvSpPr>
        <p:spPr/>
        <p:txBody>
          <a:bodyPr/>
          <a:lstStyle/>
          <a:p>
            <a:pPr>
              <a:defRPr/>
            </a:pPr>
            <a:fld id="{495E40BE-ADA2-43DE-903F-00A3B514907C}" type="slidenum">
              <a:rPr lang="fr-FR" smtClean="0"/>
              <a:pPr>
                <a:defRPr/>
              </a:pPr>
              <a:t>2</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p:spPr>
      </p:sp>
      <p:sp>
        <p:nvSpPr>
          <p:cNvPr id="7577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B417FD0F-1238-4B4F-ACB8-A2A9A82A9BB4}" type="slidenum">
              <a:rPr lang="fr-FR" smtClean="0"/>
              <a:pPr>
                <a:defRPr/>
              </a:pPr>
              <a:t>10</a:t>
            </a:fld>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p:spPr>
      </p:sp>
      <p:sp>
        <p:nvSpPr>
          <p:cNvPr id="7680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99E75F83-7CC8-493C-B6FC-DB855F3E829B}" type="slidenum">
              <a:rPr lang="fr-FR" smtClean="0"/>
              <a:pPr>
                <a:defRPr/>
              </a:pPr>
              <a:t>15</a:t>
            </a:fld>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p:spPr>
      </p:sp>
      <p:sp>
        <p:nvSpPr>
          <p:cNvPr id="7782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55B7F8FC-7285-41FF-83E7-A9D1EFA099A5}" type="slidenum">
              <a:rPr lang="fr-FR" smtClean="0"/>
              <a:pPr>
                <a:defRPr/>
              </a:pPr>
              <a:t>16</a:t>
            </a:fld>
            <a:endParaRPr lang="fr-F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p:spPr>
      </p:sp>
      <p:sp>
        <p:nvSpPr>
          <p:cNvPr id="7885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B658CFF1-8B23-4250-8F77-2BD40CDF02E7}" type="slidenum">
              <a:rPr lang="fr-FR" smtClean="0"/>
              <a:pPr>
                <a:defRPr/>
              </a:pPr>
              <a:t>29</a:t>
            </a:fld>
            <a:endParaRPr lang="fr-F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p:spPr>
      </p:sp>
      <p:sp>
        <p:nvSpPr>
          <p:cNvPr id="798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0B870466-7E83-405E-A5E1-F915EEC347F9}" type="slidenum">
              <a:rPr lang="fr-FR" smtClean="0"/>
              <a:pPr>
                <a:defRPr/>
              </a:pPr>
              <a:t>44</a:t>
            </a:fld>
            <a:endParaRPr lang="fr-F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bwMode="auto">
          <a:noFill/>
          <a:ln>
            <a:solidFill>
              <a:srgbClr val="000000"/>
            </a:solidFill>
            <a:miter lim="800000"/>
            <a:headEnd/>
            <a:tailEnd/>
          </a:ln>
        </p:spPr>
      </p:sp>
      <p:sp>
        <p:nvSpPr>
          <p:cNvPr id="8089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6F5CA18D-C688-4CFE-9642-5C3F74D1B99D}" type="slidenum">
              <a:rPr lang="fr-FR" smtClean="0"/>
              <a:pPr>
                <a:defRPr/>
              </a:pPr>
              <a:t>47</a:t>
            </a:fld>
            <a:endParaRPr lang="fr-F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p:spPr>
      </p:sp>
      <p:sp>
        <p:nvSpPr>
          <p:cNvPr id="8192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8659BCB5-07F1-45A1-9EC0-214E4A7C66D9}" type="slidenum">
              <a:rPr lang="fr-FR" smtClean="0"/>
              <a:pPr>
                <a:defRPr/>
              </a:pPr>
              <a:t>51</a:t>
            </a:fld>
            <a:endParaRPr lang="fr-F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bwMode="auto">
          <a:noFill/>
          <a:ln>
            <a:solidFill>
              <a:srgbClr val="000000"/>
            </a:solidFill>
            <a:miter lim="800000"/>
            <a:headEnd/>
            <a:tailEnd/>
          </a:ln>
        </p:spPr>
      </p:sp>
      <p:sp>
        <p:nvSpPr>
          <p:cNvPr id="8294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F92CA264-8F8B-475A-9E5A-0ECCD971BCBA}" type="slidenum">
              <a:rPr lang="fr-FR" smtClean="0"/>
              <a:pPr>
                <a:defRPr/>
              </a:pPr>
              <a:t>53</a:t>
            </a:fld>
            <a:endParaRPr lang="fr-F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p:spPr>
      </p:sp>
      <p:sp>
        <p:nvSpPr>
          <p:cNvPr id="8397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AE2D56FF-6060-4C37-9F95-C86565709648}" type="slidenum">
              <a:rPr lang="fr-FR" smtClean="0"/>
              <a:pPr>
                <a:defRPr/>
              </a:pPr>
              <a:t>58</a:t>
            </a:fld>
            <a:endParaRPr lang="fr-F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70000" lnSpcReduction="20000"/>
          </a:bodyPr>
          <a:lstStyle/>
          <a:p>
            <a:pPr>
              <a:defRPr/>
            </a:pPr>
            <a:r>
              <a:rPr lang="en-US" b="1" dirty="0" smtClean="0"/>
              <a:t>Maestro Lino </a:t>
            </a:r>
            <a:r>
              <a:rPr lang="en-US" b="1" dirty="0" err="1" smtClean="0"/>
              <a:t>Tagliapietra</a:t>
            </a:r>
            <a:r>
              <a:rPr lang="en-US" b="1" dirty="0" smtClean="0"/>
              <a:t> </a:t>
            </a:r>
            <a:r>
              <a:rPr lang="fr-FR" dirty="0" err="1" smtClean="0"/>
              <a:t>is</a:t>
            </a:r>
            <a:r>
              <a:rPr lang="fr-FR" dirty="0" smtClean="0"/>
              <a:t> the </a:t>
            </a:r>
            <a:r>
              <a:rPr lang="fr-FR" dirty="0" err="1" smtClean="0"/>
              <a:t>recipient</a:t>
            </a:r>
            <a:r>
              <a:rPr lang="fr-FR" dirty="0" smtClean="0"/>
              <a:t> of </a:t>
            </a:r>
            <a:r>
              <a:rPr lang="fr-FR" dirty="0" err="1" smtClean="0"/>
              <a:t>countless</a:t>
            </a:r>
            <a:r>
              <a:rPr lang="fr-FR" dirty="0" smtClean="0"/>
              <a:t> </a:t>
            </a:r>
            <a:r>
              <a:rPr lang="fr-FR" dirty="0" err="1" smtClean="0"/>
              <a:t>awards</a:t>
            </a:r>
            <a:r>
              <a:rPr lang="fr-FR" dirty="0" smtClean="0"/>
              <a:t> and recognitions, </a:t>
            </a:r>
            <a:r>
              <a:rPr lang="fr-FR" dirty="0" err="1" smtClean="0"/>
              <a:t>including</a:t>
            </a:r>
            <a:r>
              <a:rPr lang="fr-FR" dirty="0" smtClean="0"/>
              <a:t>: </a:t>
            </a:r>
            <a:r>
              <a:rPr lang="fr-FR" dirty="0" err="1" smtClean="0"/>
              <a:t>Borsella</a:t>
            </a:r>
            <a:r>
              <a:rPr lang="fr-FR" dirty="0" smtClean="0"/>
              <a:t> d’</a:t>
            </a:r>
            <a:r>
              <a:rPr lang="fr-FR" dirty="0" err="1" smtClean="0"/>
              <a:t>Oro</a:t>
            </a:r>
            <a:r>
              <a:rPr lang="fr-FR" dirty="0" smtClean="0"/>
              <a:t> (1968; Murano); </a:t>
            </a:r>
            <a:r>
              <a:rPr lang="fr-FR" dirty="0" err="1" smtClean="0"/>
              <a:t>Rakow</a:t>
            </a:r>
            <a:r>
              <a:rPr lang="fr-FR" dirty="0" smtClean="0"/>
              <a:t> Commission for Excellence in Glass </a:t>
            </a:r>
            <a:r>
              <a:rPr lang="fr-FR" dirty="0" err="1" smtClean="0"/>
              <a:t>award</a:t>
            </a:r>
            <a:r>
              <a:rPr lang="fr-FR" dirty="0" smtClean="0"/>
              <a:t> (1996; Corning </a:t>
            </a:r>
            <a:r>
              <a:rPr lang="fr-FR" dirty="0" err="1" smtClean="0"/>
              <a:t>Museum</a:t>
            </a:r>
            <a:r>
              <a:rPr lang="fr-FR" dirty="0" smtClean="0"/>
              <a:t>); Glass Art Society </a:t>
            </a:r>
            <a:r>
              <a:rPr lang="fr-FR" dirty="0" err="1" smtClean="0"/>
              <a:t>Lifetime</a:t>
            </a:r>
            <a:r>
              <a:rPr lang="fr-FR" dirty="0" smtClean="0"/>
              <a:t> </a:t>
            </a:r>
            <a:r>
              <a:rPr lang="fr-FR" dirty="0" err="1" smtClean="0"/>
              <a:t>Achievement</a:t>
            </a:r>
            <a:r>
              <a:rPr lang="fr-FR" dirty="0" smtClean="0"/>
              <a:t> </a:t>
            </a:r>
            <a:r>
              <a:rPr lang="fr-FR" dirty="0" err="1" smtClean="0"/>
              <a:t>Award</a:t>
            </a:r>
            <a:r>
              <a:rPr lang="fr-FR" dirty="0" smtClean="0"/>
              <a:t> (1997); </a:t>
            </a:r>
            <a:r>
              <a:rPr lang="fr-FR" dirty="0" err="1" smtClean="0"/>
              <a:t>Urkunde</a:t>
            </a:r>
            <a:r>
              <a:rPr lang="fr-FR" dirty="0" smtClean="0"/>
              <a:t> Gold </a:t>
            </a:r>
            <a:r>
              <a:rPr lang="fr-FR" dirty="0" err="1" smtClean="0"/>
              <a:t>Medal</a:t>
            </a:r>
            <a:r>
              <a:rPr lang="fr-FR" dirty="0" smtClean="0"/>
              <a:t> (1997; Germany); </a:t>
            </a:r>
            <a:r>
              <a:rPr lang="fr-FR" dirty="0" err="1" smtClean="0"/>
              <a:t>Libensky</a:t>
            </a:r>
            <a:r>
              <a:rPr lang="fr-FR" dirty="0" smtClean="0"/>
              <a:t> </a:t>
            </a:r>
            <a:r>
              <a:rPr lang="fr-FR" dirty="0" err="1" smtClean="0"/>
              <a:t>Award</a:t>
            </a:r>
            <a:r>
              <a:rPr lang="fr-FR" dirty="0" smtClean="0"/>
              <a:t> (1998; </a:t>
            </a:r>
            <a:r>
              <a:rPr lang="fr-FR" dirty="0" err="1" smtClean="0"/>
              <a:t>Chateau</a:t>
            </a:r>
            <a:r>
              <a:rPr lang="fr-FR" dirty="0" smtClean="0"/>
              <a:t> Ste. Michelle </a:t>
            </a:r>
            <a:r>
              <a:rPr lang="fr-FR" dirty="0" err="1" smtClean="0"/>
              <a:t>Vineyards</a:t>
            </a:r>
            <a:r>
              <a:rPr lang="fr-FR" dirty="0" smtClean="0"/>
              <a:t> and </a:t>
            </a:r>
            <a:r>
              <a:rPr lang="fr-FR" dirty="0" err="1" smtClean="0"/>
              <a:t>Winery</a:t>
            </a:r>
            <a:r>
              <a:rPr lang="fr-FR" dirty="0" smtClean="0"/>
              <a:t> and Pilchuck Glass </a:t>
            </a:r>
            <a:r>
              <a:rPr lang="fr-FR" dirty="0" err="1" smtClean="0"/>
              <a:t>School</a:t>
            </a:r>
            <a:r>
              <a:rPr lang="fr-FR" dirty="0" smtClean="0"/>
              <a:t>); </a:t>
            </a:r>
            <a:r>
              <a:rPr lang="fr-FR" dirty="0" err="1" smtClean="0"/>
              <a:t>Honorary</a:t>
            </a:r>
            <a:r>
              <a:rPr lang="fr-FR" dirty="0" smtClean="0"/>
              <a:t> </a:t>
            </a:r>
            <a:r>
              <a:rPr lang="fr-FR" dirty="0" err="1" smtClean="0"/>
              <a:t>Doctorate</a:t>
            </a:r>
            <a:r>
              <a:rPr lang="fr-FR" dirty="0" smtClean="0"/>
              <a:t> (2004; Centre </a:t>
            </a:r>
            <a:r>
              <a:rPr lang="fr-FR" dirty="0" err="1" smtClean="0"/>
              <a:t>College</a:t>
            </a:r>
            <a:r>
              <a:rPr lang="fr-FR" dirty="0" smtClean="0"/>
              <a:t>, KY); The </a:t>
            </a:r>
            <a:r>
              <a:rPr lang="fr-FR" dirty="0" err="1" smtClean="0"/>
              <a:t>President’s</a:t>
            </a:r>
            <a:r>
              <a:rPr lang="fr-FR" dirty="0" smtClean="0"/>
              <a:t> </a:t>
            </a:r>
            <a:r>
              <a:rPr lang="fr-FR" dirty="0" err="1" smtClean="0"/>
              <a:t>Distinguished</a:t>
            </a:r>
            <a:r>
              <a:rPr lang="fr-FR" dirty="0" smtClean="0"/>
              <a:t> </a:t>
            </a:r>
            <a:r>
              <a:rPr lang="fr-FR" dirty="0" err="1" smtClean="0"/>
              <a:t>Artist</a:t>
            </a:r>
            <a:r>
              <a:rPr lang="fr-FR" dirty="0" smtClean="0"/>
              <a:t> </a:t>
            </a:r>
            <a:r>
              <a:rPr lang="fr-FR" dirty="0" err="1" smtClean="0"/>
              <a:t>Award</a:t>
            </a:r>
            <a:r>
              <a:rPr lang="fr-FR" dirty="0" smtClean="0"/>
              <a:t> (2004; </a:t>
            </a:r>
            <a:r>
              <a:rPr lang="fr-FR" dirty="0" err="1" smtClean="0"/>
              <a:t>University</a:t>
            </a:r>
            <a:r>
              <a:rPr lang="fr-FR" dirty="0" smtClean="0"/>
              <a:t> of the Arts, Philadelphia, PA); </a:t>
            </a:r>
            <a:r>
              <a:rPr lang="fr-FR" dirty="0" err="1" smtClean="0"/>
              <a:t>Distinguished</a:t>
            </a:r>
            <a:r>
              <a:rPr lang="fr-FR" dirty="0" smtClean="0"/>
              <a:t> </a:t>
            </a:r>
            <a:r>
              <a:rPr lang="fr-FR" dirty="0" err="1" smtClean="0"/>
              <a:t>Educator</a:t>
            </a:r>
            <a:r>
              <a:rPr lang="fr-FR" dirty="0" smtClean="0"/>
              <a:t> </a:t>
            </a:r>
            <a:r>
              <a:rPr lang="fr-FR" dirty="0" err="1" smtClean="0"/>
              <a:t>Award</a:t>
            </a:r>
            <a:r>
              <a:rPr lang="fr-FR" dirty="0" smtClean="0"/>
              <a:t> (2006; James </a:t>
            </a:r>
            <a:r>
              <a:rPr lang="fr-FR" dirty="0" err="1" smtClean="0"/>
              <a:t>Renwick</a:t>
            </a:r>
            <a:r>
              <a:rPr lang="fr-FR" dirty="0" smtClean="0"/>
              <a:t> Alliance); Cristal </a:t>
            </a:r>
            <a:r>
              <a:rPr lang="fr-FR" dirty="0" err="1" smtClean="0"/>
              <a:t>Award</a:t>
            </a:r>
            <a:r>
              <a:rPr lang="fr-FR" dirty="0" smtClean="0"/>
              <a:t> (2007; </a:t>
            </a:r>
            <a:r>
              <a:rPr lang="fr-FR" dirty="0" err="1" smtClean="0"/>
              <a:t>Museo</a:t>
            </a:r>
            <a:r>
              <a:rPr lang="fr-FR" dirty="0" smtClean="0"/>
              <a:t> </a:t>
            </a:r>
            <a:r>
              <a:rPr lang="fr-FR" dirty="0" err="1" smtClean="0"/>
              <a:t>del</a:t>
            </a:r>
            <a:r>
              <a:rPr lang="fr-FR" dirty="0" smtClean="0"/>
              <a:t> </a:t>
            </a:r>
            <a:r>
              <a:rPr lang="fr-FR" dirty="0" err="1" smtClean="0"/>
              <a:t>Vidrio</a:t>
            </a:r>
            <a:r>
              <a:rPr lang="fr-FR" dirty="0" smtClean="0"/>
              <a:t>, Monterrey, Mexico); </a:t>
            </a:r>
            <a:r>
              <a:rPr lang="fr-FR" dirty="0" err="1" smtClean="0"/>
              <a:t>Foreign</a:t>
            </a:r>
            <a:r>
              <a:rPr lang="fr-FR" dirty="0" smtClean="0"/>
              <a:t> </a:t>
            </a:r>
            <a:r>
              <a:rPr lang="fr-FR" dirty="0" err="1" smtClean="0"/>
              <a:t>Honorary</a:t>
            </a:r>
            <a:r>
              <a:rPr lang="fr-FR" dirty="0" smtClean="0"/>
              <a:t> </a:t>
            </a:r>
            <a:r>
              <a:rPr lang="fr-FR" dirty="0" err="1" smtClean="0"/>
              <a:t>Member</a:t>
            </a:r>
            <a:r>
              <a:rPr lang="fr-FR" dirty="0" smtClean="0"/>
              <a:t>, American </a:t>
            </a:r>
            <a:r>
              <a:rPr lang="fr-FR" dirty="0" err="1" smtClean="0"/>
              <a:t>Academy</a:t>
            </a:r>
            <a:r>
              <a:rPr lang="fr-FR" dirty="0" smtClean="0"/>
              <a:t> of Arts and Sciences (2007; Cambridge, MA); IIC </a:t>
            </a:r>
            <a:r>
              <a:rPr lang="fr-FR" dirty="0" err="1" smtClean="0"/>
              <a:t>Lifetime</a:t>
            </a:r>
            <a:r>
              <a:rPr lang="fr-FR" dirty="0" smtClean="0"/>
              <a:t> </a:t>
            </a:r>
            <a:r>
              <a:rPr lang="fr-FR" dirty="0" err="1" smtClean="0"/>
              <a:t>Achievement</a:t>
            </a:r>
            <a:r>
              <a:rPr lang="fr-FR" dirty="0" smtClean="0"/>
              <a:t> </a:t>
            </a:r>
            <a:r>
              <a:rPr lang="fr-FR" dirty="0" err="1" smtClean="0"/>
              <a:t>Award</a:t>
            </a:r>
            <a:r>
              <a:rPr lang="fr-FR" dirty="0" smtClean="0"/>
              <a:t> (2009; </a:t>
            </a:r>
            <a:r>
              <a:rPr lang="fr-FR" dirty="0" err="1" smtClean="0"/>
              <a:t>Istituto</a:t>
            </a:r>
            <a:r>
              <a:rPr lang="fr-FR" dirty="0" smtClean="0"/>
              <a:t> Italiano di Cultural, Los Angeles, CA); </a:t>
            </a:r>
            <a:r>
              <a:rPr lang="fr-FR" dirty="0" err="1" smtClean="0"/>
              <a:t>Honorary</a:t>
            </a:r>
            <a:r>
              <a:rPr lang="fr-FR" dirty="0" smtClean="0"/>
              <a:t> </a:t>
            </a:r>
            <a:r>
              <a:rPr lang="fr-FR" dirty="0" err="1" smtClean="0"/>
              <a:t>Doctorate</a:t>
            </a:r>
            <a:r>
              <a:rPr lang="fr-FR" dirty="0" smtClean="0"/>
              <a:t> of Fine Arts (2011; Ohio State </a:t>
            </a:r>
            <a:r>
              <a:rPr lang="fr-FR" dirty="0" err="1" smtClean="0"/>
              <a:t>University</a:t>
            </a:r>
            <a:r>
              <a:rPr lang="fr-FR" dirty="0" smtClean="0"/>
              <a:t>, Columbus, OH).</a:t>
            </a:r>
            <a:endParaRPr lang="en-US" dirty="0" smtClean="0"/>
          </a:p>
          <a:p>
            <a:pPr>
              <a:defRPr/>
            </a:pPr>
            <a:endParaRPr lang="en-US" dirty="0"/>
          </a:p>
        </p:txBody>
      </p:sp>
      <p:sp>
        <p:nvSpPr>
          <p:cNvPr id="4" name="Slide Number Placeholder 3"/>
          <p:cNvSpPr>
            <a:spLocks noGrp="1"/>
          </p:cNvSpPr>
          <p:nvPr>
            <p:ph type="sldNum" sz="quarter" idx="5"/>
          </p:nvPr>
        </p:nvSpPr>
        <p:spPr/>
        <p:txBody>
          <a:bodyPr/>
          <a:lstStyle/>
          <a:p>
            <a:pPr>
              <a:defRPr/>
            </a:pPr>
            <a:fld id="{CC5C6E71-BA5F-4543-A10C-E0586C90E8F6}" type="slidenum">
              <a:rPr lang="fr-FR" smtClean="0"/>
              <a:pPr>
                <a:defRPr/>
              </a:pPr>
              <a:t>59</a:t>
            </a:fld>
            <a:endParaRPr lang="fr-F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bwMode="auto">
          <a:noFill/>
          <a:ln>
            <a:solidFill>
              <a:srgbClr val="000000"/>
            </a:solidFill>
            <a:miter lim="800000"/>
            <a:headEnd/>
            <a:tailEnd/>
          </a:ln>
        </p:spPr>
      </p:sp>
      <p:sp>
        <p:nvSpPr>
          <p:cNvPr id="8601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90700C19-164D-47F3-9994-C2F8527BEF3E}" type="slidenum">
              <a:rPr lang="fr-FR" smtClean="0"/>
              <a:pPr>
                <a:defRPr/>
              </a:pPr>
              <a:t>60</a:t>
            </a:fld>
            <a:endParaRPr lang="fr-F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bwMode="auto">
          <a:noFill/>
          <a:ln>
            <a:solidFill>
              <a:srgbClr val="000000"/>
            </a:solidFill>
            <a:miter lim="800000"/>
            <a:headEnd/>
            <a:tailEnd/>
          </a:ln>
        </p:spPr>
      </p:sp>
      <p:sp>
        <p:nvSpPr>
          <p:cNvPr id="870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3D8D8674-02C9-43F4-8885-DE4CFD9BF89E}" type="slidenum">
              <a:rPr lang="fr-FR" smtClean="0"/>
              <a:pPr>
                <a:defRPr/>
              </a:pPr>
              <a:t>67</a:t>
            </a:fld>
            <a:endParaRPr lang="fr-F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bwMode="auto">
          <a:noFill/>
          <a:ln>
            <a:solidFill>
              <a:srgbClr val="000000"/>
            </a:solidFill>
            <a:miter lim="800000"/>
            <a:headEnd/>
            <a:tailEnd/>
          </a:ln>
        </p:spPr>
      </p:sp>
      <p:sp>
        <p:nvSpPr>
          <p:cNvPr id="8806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fr-FR" smtClean="0"/>
              <a:t>Africa detail</a:t>
            </a:r>
          </a:p>
        </p:txBody>
      </p:sp>
      <p:sp>
        <p:nvSpPr>
          <p:cNvPr id="61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5C94790-77EE-409A-87D8-B098E8492917}" type="slidenum">
              <a:rPr lang="en-US" smtClean="0">
                <a:solidFill>
                  <a:srgbClr val="000000"/>
                </a:solidFill>
              </a:rPr>
              <a:pPr fontAlgn="base">
                <a:spcBef>
                  <a:spcPct val="0"/>
                </a:spcBef>
                <a:spcAft>
                  <a:spcPct val="0"/>
                </a:spcAft>
                <a:defRPr/>
              </a:pPr>
              <a:t>69</a:t>
            </a:fld>
            <a:endParaRPr lang="en-US" smtClean="0">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fr-F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r-FR"/>
          </a:p>
        </p:txBody>
      </p:sp>
      <p:sp>
        <p:nvSpPr>
          <p:cNvPr id="4" name="Date Placeholder 3"/>
          <p:cNvSpPr>
            <a:spLocks noGrp="1"/>
          </p:cNvSpPr>
          <p:nvPr>
            <p:ph type="dt" sz="half" idx="10"/>
          </p:nvPr>
        </p:nvSpPr>
        <p:spPr/>
        <p:txBody>
          <a:bodyPr/>
          <a:lstStyle>
            <a:lvl1pPr>
              <a:defRPr/>
            </a:lvl1pPr>
          </a:lstStyle>
          <a:p>
            <a:pPr>
              <a:defRPr/>
            </a:pPr>
            <a:fld id="{48564166-8FD8-40DA-9383-1FD762AAB56C}" type="datetimeFigureOut">
              <a:rPr lang="fr-FR"/>
              <a:pPr>
                <a:defRPr/>
              </a:pPr>
              <a:t>17/07/2018</a:t>
            </a:fld>
            <a:endParaRPr lang="fr-FR"/>
          </a:p>
        </p:txBody>
      </p:sp>
      <p:sp>
        <p:nvSpPr>
          <p:cNvPr id="5" name="Footer Placeholder 4"/>
          <p:cNvSpPr>
            <a:spLocks noGrp="1"/>
          </p:cNvSpPr>
          <p:nvPr>
            <p:ph type="ftr" sz="quarter" idx="11"/>
          </p:nvPr>
        </p:nvSpPr>
        <p:spPr/>
        <p:txBody>
          <a:bodyPr/>
          <a:lstStyle>
            <a:lvl1pPr>
              <a:defRPr/>
            </a:lvl1pPr>
          </a:lstStyle>
          <a:p>
            <a:pPr>
              <a:defRPr/>
            </a:pPr>
            <a:endParaRPr lang="fr-FR"/>
          </a:p>
        </p:txBody>
      </p:sp>
      <p:sp>
        <p:nvSpPr>
          <p:cNvPr id="6" name="Slide Number Placeholder 5"/>
          <p:cNvSpPr>
            <a:spLocks noGrp="1"/>
          </p:cNvSpPr>
          <p:nvPr>
            <p:ph type="sldNum" sz="quarter" idx="12"/>
          </p:nvPr>
        </p:nvSpPr>
        <p:spPr/>
        <p:txBody>
          <a:bodyPr/>
          <a:lstStyle>
            <a:lvl1pPr>
              <a:defRPr/>
            </a:lvl1pPr>
          </a:lstStyle>
          <a:p>
            <a:pPr>
              <a:defRPr/>
            </a:pPr>
            <a:fld id="{6EC3DF89-589C-4F2F-ACB9-710FCC5022AE}" type="slidenum">
              <a:rPr lang="fr-FR"/>
              <a:pPr>
                <a:defRPr/>
              </a:pPr>
              <a:t>‹#›</a:t>
            </a:fld>
            <a:endParaRPr lang="fr-FR"/>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F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Date Placeholder 3"/>
          <p:cNvSpPr>
            <a:spLocks noGrp="1"/>
          </p:cNvSpPr>
          <p:nvPr>
            <p:ph type="dt" sz="half" idx="10"/>
          </p:nvPr>
        </p:nvSpPr>
        <p:spPr/>
        <p:txBody>
          <a:bodyPr/>
          <a:lstStyle>
            <a:lvl1pPr>
              <a:defRPr/>
            </a:lvl1pPr>
          </a:lstStyle>
          <a:p>
            <a:pPr>
              <a:defRPr/>
            </a:pPr>
            <a:fld id="{479BE96A-7B0D-4966-BE95-306EB213961A}" type="datetimeFigureOut">
              <a:rPr lang="fr-FR"/>
              <a:pPr>
                <a:defRPr/>
              </a:pPr>
              <a:t>17/07/2018</a:t>
            </a:fld>
            <a:endParaRPr lang="fr-FR"/>
          </a:p>
        </p:txBody>
      </p:sp>
      <p:sp>
        <p:nvSpPr>
          <p:cNvPr id="5" name="Footer Placeholder 4"/>
          <p:cNvSpPr>
            <a:spLocks noGrp="1"/>
          </p:cNvSpPr>
          <p:nvPr>
            <p:ph type="ftr" sz="quarter" idx="11"/>
          </p:nvPr>
        </p:nvSpPr>
        <p:spPr/>
        <p:txBody>
          <a:bodyPr/>
          <a:lstStyle>
            <a:lvl1pPr>
              <a:defRPr/>
            </a:lvl1pPr>
          </a:lstStyle>
          <a:p>
            <a:pPr>
              <a:defRPr/>
            </a:pPr>
            <a:endParaRPr lang="fr-FR"/>
          </a:p>
        </p:txBody>
      </p:sp>
      <p:sp>
        <p:nvSpPr>
          <p:cNvPr id="6" name="Slide Number Placeholder 5"/>
          <p:cNvSpPr>
            <a:spLocks noGrp="1"/>
          </p:cNvSpPr>
          <p:nvPr>
            <p:ph type="sldNum" sz="quarter" idx="12"/>
          </p:nvPr>
        </p:nvSpPr>
        <p:spPr/>
        <p:txBody>
          <a:bodyPr/>
          <a:lstStyle>
            <a:lvl1pPr>
              <a:defRPr/>
            </a:lvl1pPr>
          </a:lstStyle>
          <a:p>
            <a:pPr>
              <a:defRPr/>
            </a:pPr>
            <a:fld id="{DE259A58-511C-4F1A-A472-504F01274A20}" type="slidenum">
              <a:rPr lang="fr-FR"/>
              <a:pPr>
                <a:defRPr/>
              </a:pPr>
              <a:t>‹#›</a:t>
            </a:fld>
            <a:endParaRPr lang="fr-FR"/>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fr-F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3741CD5-9AF8-4282-B0B0-E6D42B3C04EB}" type="datetimeFigureOut">
              <a:rPr lang="fr-FR"/>
              <a:pPr>
                <a:defRPr/>
              </a:pPr>
              <a:t>17/07/2018</a:t>
            </a:fld>
            <a:endParaRPr lang="fr-FR"/>
          </a:p>
        </p:txBody>
      </p:sp>
      <p:sp>
        <p:nvSpPr>
          <p:cNvPr id="5" name="Footer Placeholder 4"/>
          <p:cNvSpPr>
            <a:spLocks noGrp="1"/>
          </p:cNvSpPr>
          <p:nvPr>
            <p:ph type="ftr" sz="quarter" idx="11"/>
          </p:nvPr>
        </p:nvSpPr>
        <p:spPr/>
        <p:txBody>
          <a:bodyPr/>
          <a:lstStyle>
            <a:lvl1pPr>
              <a:defRPr/>
            </a:lvl1pPr>
          </a:lstStyle>
          <a:p>
            <a:pPr>
              <a:defRPr/>
            </a:pPr>
            <a:endParaRPr lang="fr-FR"/>
          </a:p>
        </p:txBody>
      </p:sp>
      <p:sp>
        <p:nvSpPr>
          <p:cNvPr id="6" name="Slide Number Placeholder 5"/>
          <p:cNvSpPr>
            <a:spLocks noGrp="1"/>
          </p:cNvSpPr>
          <p:nvPr>
            <p:ph type="sldNum" sz="quarter" idx="12"/>
          </p:nvPr>
        </p:nvSpPr>
        <p:spPr/>
        <p:txBody>
          <a:bodyPr/>
          <a:lstStyle>
            <a:lvl1pPr>
              <a:defRPr/>
            </a:lvl1pPr>
          </a:lstStyle>
          <a:p>
            <a:pPr>
              <a:defRPr/>
            </a:pPr>
            <a:fld id="{898ED425-811E-4EAC-BE98-CB4E44E1C954}" type="slidenum">
              <a:rPr lang="fr-FR"/>
              <a:pPr>
                <a:defRPr/>
              </a:pPr>
              <a:t>‹#›</a:t>
            </a:fld>
            <a:endParaRPr lang="fr-FR"/>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F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5" name="Date Placeholder 3"/>
          <p:cNvSpPr>
            <a:spLocks noGrp="1"/>
          </p:cNvSpPr>
          <p:nvPr>
            <p:ph type="dt" sz="half" idx="10"/>
          </p:nvPr>
        </p:nvSpPr>
        <p:spPr/>
        <p:txBody>
          <a:bodyPr/>
          <a:lstStyle>
            <a:lvl1pPr>
              <a:defRPr/>
            </a:lvl1pPr>
          </a:lstStyle>
          <a:p>
            <a:pPr>
              <a:defRPr/>
            </a:pPr>
            <a:fld id="{B15B65D9-B82F-4781-BD2E-9ED139636A2F}" type="datetimeFigureOut">
              <a:rPr lang="fr-FR"/>
              <a:pPr>
                <a:defRPr/>
              </a:pPr>
              <a:t>17/07/2018</a:t>
            </a:fld>
            <a:endParaRPr lang="fr-FR"/>
          </a:p>
        </p:txBody>
      </p:sp>
      <p:sp>
        <p:nvSpPr>
          <p:cNvPr id="6" name="Footer Placeholder 4"/>
          <p:cNvSpPr>
            <a:spLocks noGrp="1"/>
          </p:cNvSpPr>
          <p:nvPr>
            <p:ph type="ftr" sz="quarter" idx="11"/>
          </p:nvPr>
        </p:nvSpPr>
        <p:spPr/>
        <p:txBody>
          <a:bodyPr/>
          <a:lstStyle>
            <a:lvl1pPr>
              <a:defRPr/>
            </a:lvl1pPr>
          </a:lstStyle>
          <a:p>
            <a:pPr>
              <a:defRPr/>
            </a:pPr>
            <a:endParaRPr lang="fr-FR"/>
          </a:p>
        </p:txBody>
      </p:sp>
      <p:sp>
        <p:nvSpPr>
          <p:cNvPr id="7" name="Slide Number Placeholder 5"/>
          <p:cNvSpPr>
            <a:spLocks noGrp="1"/>
          </p:cNvSpPr>
          <p:nvPr>
            <p:ph type="sldNum" sz="quarter" idx="12"/>
          </p:nvPr>
        </p:nvSpPr>
        <p:spPr/>
        <p:txBody>
          <a:bodyPr/>
          <a:lstStyle>
            <a:lvl1pPr>
              <a:defRPr/>
            </a:lvl1pPr>
          </a:lstStyle>
          <a:p>
            <a:pPr>
              <a:defRPr/>
            </a:pPr>
            <a:fld id="{9E4775C8-38F3-4333-9F08-6E6870647575}" type="slidenum">
              <a:rPr lang="fr-FR"/>
              <a:pPr>
                <a:defRPr/>
              </a:pPr>
              <a:t>‹#›</a:t>
            </a:fld>
            <a:endParaRPr lang="fr-FR"/>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r-F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7" name="Date Placeholder 3"/>
          <p:cNvSpPr>
            <a:spLocks noGrp="1"/>
          </p:cNvSpPr>
          <p:nvPr>
            <p:ph type="dt" sz="half" idx="10"/>
          </p:nvPr>
        </p:nvSpPr>
        <p:spPr/>
        <p:txBody>
          <a:bodyPr/>
          <a:lstStyle>
            <a:lvl1pPr>
              <a:defRPr/>
            </a:lvl1pPr>
          </a:lstStyle>
          <a:p>
            <a:pPr>
              <a:defRPr/>
            </a:pPr>
            <a:fld id="{DB2BEAF5-960F-47E7-8534-BF07420EC1C8}" type="datetimeFigureOut">
              <a:rPr lang="fr-FR"/>
              <a:pPr>
                <a:defRPr/>
              </a:pPr>
              <a:t>17/07/2018</a:t>
            </a:fld>
            <a:endParaRPr lang="fr-FR"/>
          </a:p>
        </p:txBody>
      </p:sp>
      <p:sp>
        <p:nvSpPr>
          <p:cNvPr id="8" name="Footer Placeholder 4"/>
          <p:cNvSpPr>
            <a:spLocks noGrp="1"/>
          </p:cNvSpPr>
          <p:nvPr>
            <p:ph type="ftr" sz="quarter" idx="11"/>
          </p:nvPr>
        </p:nvSpPr>
        <p:spPr/>
        <p:txBody>
          <a:bodyPr/>
          <a:lstStyle>
            <a:lvl1pPr>
              <a:defRPr/>
            </a:lvl1pPr>
          </a:lstStyle>
          <a:p>
            <a:pPr>
              <a:defRPr/>
            </a:pPr>
            <a:endParaRPr lang="fr-FR"/>
          </a:p>
        </p:txBody>
      </p:sp>
      <p:sp>
        <p:nvSpPr>
          <p:cNvPr id="9" name="Slide Number Placeholder 5"/>
          <p:cNvSpPr>
            <a:spLocks noGrp="1"/>
          </p:cNvSpPr>
          <p:nvPr>
            <p:ph type="sldNum" sz="quarter" idx="12"/>
          </p:nvPr>
        </p:nvSpPr>
        <p:spPr/>
        <p:txBody>
          <a:bodyPr/>
          <a:lstStyle>
            <a:lvl1pPr>
              <a:defRPr/>
            </a:lvl1pPr>
          </a:lstStyle>
          <a:p>
            <a:pPr>
              <a:defRPr/>
            </a:pPr>
            <a:fld id="{98C30E4F-FD21-4935-B578-771B79D171CC}" type="slidenum">
              <a:rPr lang="fr-FR"/>
              <a:pPr>
                <a:defRPr/>
              </a:pPr>
              <a:t>‹#›</a:t>
            </a:fld>
            <a:endParaRPr lang="fr-FR"/>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FR"/>
          </a:p>
        </p:txBody>
      </p:sp>
      <p:sp>
        <p:nvSpPr>
          <p:cNvPr id="3" name="Date Placeholder 3"/>
          <p:cNvSpPr>
            <a:spLocks noGrp="1"/>
          </p:cNvSpPr>
          <p:nvPr>
            <p:ph type="dt" sz="half" idx="10"/>
          </p:nvPr>
        </p:nvSpPr>
        <p:spPr/>
        <p:txBody>
          <a:bodyPr/>
          <a:lstStyle>
            <a:lvl1pPr>
              <a:defRPr/>
            </a:lvl1pPr>
          </a:lstStyle>
          <a:p>
            <a:pPr>
              <a:defRPr/>
            </a:pPr>
            <a:fld id="{677753B1-B31B-42DF-975F-22C3F88C55F6}" type="datetimeFigureOut">
              <a:rPr lang="fr-FR"/>
              <a:pPr>
                <a:defRPr/>
              </a:pPr>
              <a:t>17/07/2018</a:t>
            </a:fld>
            <a:endParaRPr lang="fr-FR"/>
          </a:p>
        </p:txBody>
      </p:sp>
      <p:sp>
        <p:nvSpPr>
          <p:cNvPr id="4" name="Footer Placeholder 4"/>
          <p:cNvSpPr>
            <a:spLocks noGrp="1"/>
          </p:cNvSpPr>
          <p:nvPr>
            <p:ph type="ftr" sz="quarter" idx="11"/>
          </p:nvPr>
        </p:nvSpPr>
        <p:spPr/>
        <p:txBody>
          <a:bodyPr/>
          <a:lstStyle>
            <a:lvl1pPr>
              <a:defRPr/>
            </a:lvl1pPr>
          </a:lstStyle>
          <a:p>
            <a:pPr>
              <a:defRPr/>
            </a:pPr>
            <a:endParaRPr lang="fr-FR"/>
          </a:p>
        </p:txBody>
      </p:sp>
      <p:sp>
        <p:nvSpPr>
          <p:cNvPr id="5" name="Slide Number Placeholder 5"/>
          <p:cNvSpPr>
            <a:spLocks noGrp="1"/>
          </p:cNvSpPr>
          <p:nvPr>
            <p:ph type="sldNum" sz="quarter" idx="12"/>
          </p:nvPr>
        </p:nvSpPr>
        <p:spPr/>
        <p:txBody>
          <a:bodyPr/>
          <a:lstStyle>
            <a:lvl1pPr>
              <a:defRPr/>
            </a:lvl1pPr>
          </a:lstStyle>
          <a:p>
            <a:pPr>
              <a:defRPr/>
            </a:pPr>
            <a:fld id="{71AAA518-1E56-4926-9334-0C2B6FA1B8ED}" type="slidenum">
              <a:rPr lang="fr-FR"/>
              <a:pPr>
                <a:defRPr/>
              </a:pPr>
              <a:t>‹#›</a:t>
            </a:fld>
            <a:endParaRPr lang="fr-FR"/>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64665B2-C607-4D85-9915-7E7EAD7C1DE1}" type="datetimeFigureOut">
              <a:rPr lang="fr-FR"/>
              <a:pPr>
                <a:defRPr/>
              </a:pPr>
              <a:t>17/07/2018</a:t>
            </a:fld>
            <a:endParaRPr lang="fr-FR"/>
          </a:p>
        </p:txBody>
      </p:sp>
      <p:sp>
        <p:nvSpPr>
          <p:cNvPr id="3" name="Footer Placeholder 4"/>
          <p:cNvSpPr>
            <a:spLocks noGrp="1"/>
          </p:cNvSpPr>
          <p:nvPr>
            <p:ph type="ftr" sz="quarter" idx="11"/>
          </p:nvPr>
        </p:nvSpPr>
        <p:spPr/>
        <p:txBody>
          <a:bodyPr/>
          <a:lstStyle>
            <a:lvl1pPr>
              <a:defRPr/>
            </a:lvl1pPr>
          </a:lstStyle>
          <a:p>
            <a:pPr>
              <a:defRPr/>
            </a:pPr>
            <a:endParaRPr lang="fr-FR"/>
          </a:p>
        </p:txBody>
      </p:sp>
      <p:sp>
        <p:nvSpPr>
          <p:cNvPr id="4" name="Slide Number Placeholder 5"/>
          <p:cNvSpPr>
            <a:spLocks noGrp="1"/>
          </p:cNvSpPr>
          <p:nvPr>
            <p:ph type="sldNum" sz="quarter" idx="12"/>
          </p:nvPr>
        </p:nvSpPr>
        <p:spPr/>
        <p:txBody>
          <a:bodyPr/>
          <a:lstStyle>
            <a:lvl1pPr>
              <a:defRPr/>
            </a:lvl1pPr>
          </a:lstStyle>
          <a:p>
            <a:pPr>
              <a:defRPr/>
            </a:pPr>
            <a:fld id="{E5B5C9DC-5307-4768-AC41-484CDB3ACE37}" type="slidenum">
              <a:rPr lang="fr-FR"/>
              <a:pPr>
                <a:defRPr/>
              </a:pPr>
              <a:t>‹#›</a:t>
            </a:fld>
            <a:endParaRPr lang="fr-FR"/>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fr-F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0A1B863-217A-4374-BD45-2593A0E366CA}" type="datetimeFigureOut">
              <a:rPr lang="fr-FR"/>
              <a:pPr>
                <a:defRPr/>
              </a:pPr>
              <a:t>17/07/2018</a:t>
            </a:fld>
            <a:endParaRPr lang="fr-FR"/>
          </a:p>
        </p:txBody>
      </p:sp>
      <p:sp>
        <p:nvSpPr>
          <p:cNvPr id="6" name="Footer Placeholder 4"/>
          <p:cNvSpPr>
            <a:spLocks noGrp="1"/>
          </p:cNvSpPr>
          <p:nvPr>
            <p:ph type="ftr" sz="quarter" idx="11"/>
          </p:nvPr>
        </p:nvSpPr>
        <p:spPr/>
        <p:txBody>
          <a:bodyPr/>
          <a:lstStyle>
            <a:lvl1pPr>
              <a:defRPr/>
            </a:lvl1pPr>
          </a:lstStyle>
          <a:p>
            <a:pPr>
              <a:defRPr/>
            </a:pPr>
            <a:endParaRPr lang="fr-FR"/>
          </a:p>
        </p:txBody>
      </p:sp>
      <p:sp>
        <p:nvSpPr>
          <p:cNvPr id="7" name="Slide Number Placeholder 5"/>
          <p:cNvSpPr>
            <a:spLocks noGrp="1"/>
          </p:cNvSpPr>
          <p:nvPr>
            <p:ph type="sldNum" sz="quarter" idx="12"/>
          </p:nvPr>
        </p:nvSpPr>
        <p:spPr/>
        <p:txBody>
          <a:bodyPr/>
          <a:lstStyle>
            <a:lvl1pPr>
              <a:defRPr/>
            </a:lvl1pPr>
          </a:lstStyle>
          <a:p>
            <a:pPr>
              <a:defRPr/>
            </a:pPr>
            <a:fld id="{8066CC82-0DCB-4B28-9FFD-0E01892B7980}" type="slidenum">
              <a:rPr lang="fr-FR"/>
              <a:pPr>
                <a:defRPr/>
              </a:pPr>
              <a:t>‹#›</a:t>
            </a:fld>
            <a:endParaRPr lang="fr-FR"/>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fr-FR"/>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fr-FR" noProof="0" smtClean="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D334470-97F5-4102-B6AC-B06125A194E4}" type="datetimeFigureOut">
              <a:rPr lang="fr-FR"/>
              <a:pPr>
                <a:defRPr/>
              </a:pPr>
              <a:t>17/07/2018</a:t>
            </a:fld>
            <a:endParaRPr lang="fr-FR"/>
          </a:p>
        </p:txBody>
      </p:sp>
      <p:sp>
        <p:nvSpPr>
          <p:cNvPr id="6" name="Footer Placeholder 4"/>
          <p:cNvSpPr>
            <a:spLocks noGrp="1"/>
          </p:cNvSpPr>
          <p:nvPr>
            <p:ph type="ftr" sz="quarter" idx="11"/>
          </p:nvPr>
        </p:nvSpPr>
        <p:spPr/>
        <p:txBody>
          <a:bodyPr/>
          <a:lstStyle>
            <a:lvl1pPr>
              <a:defRPr/>
            </a:lvl1pPr>
          </a:lstStyle>
          <a:p>
            <a:pPr>
              <a:defRPr/>
            </a:pPr>
            <a:endParaRPr lang="fr-FR"/>
          </a:p>
        </p:txBody>
      </p:sp>
      <p:sp>
        <p:nvSpPr>
          <p:cNvPr id="7" name="Slide Number Placeholder 5"/>
          <p:cNvSpPr>
            <a:spLocks noGrp="1"/>
          </p:cNvSpPr>
          <p:nvPr>
            <p:ph type="sldNum" sz="quarter" idx="12"/>
          </p:nvPr>
        </p:nvSpPr>
        <p:spPr/>
        <p:txBody>
          <a:bodyPr/>
          <a:lstStyle>
            <a:lvl1pPr>
              <a:defRPr/>
            </a:lvl1pPr>
          </a:lstStyle>
          <a:p>
            <a:pPr>
              <a:defRPr/>
            </a:pPr>
            <a:fld id="{4064C567-4A3C-4C48-A630-5A4C9DF31F57}" type="slidenum">
              <a:rPr lang="fr-FR"/>
              <a:pPr>
                <a:defRPr/>
              </a:pPr>
              <a:t>‹#›</a:t>
            </a:fld>
            <a:endParaRPr lang="fr-FR"/>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F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Date Placeholder 3"/>
          <p:cNvSpPr>
            <a:spLocks noGrp="1"/>
          </p:cNvSpPr>
          <p:nvPr>
            <p:ph type="dt" sz="half" idx="10"/>
          </p:nvPr>
        </p:nvSpPr>
        <p:spPr/>
        <p:txBody>
          <a:bodyPr/>
          <a:lstStyle>
            <a:lvl1pPr>
              <a:defRPr/>
            </a:lvl1pPr>
          </a:lstStyle>
          <a:p>
            <a:pPr>
              <a:defRPr/>
            </a:pPr>
            <a:fld id="{4301EAA1-509C-4B40-8E5D-AB303433ACCF}" type="datetimeFigureOut">
              <a:rPr lang="fr-FR"/>
              <a:pPr>
                <a:defRPr/>
              </a:pPr>
              <a:t>17/07/2018</a:t>
            </a:fld>
            <a:endParaRPr lang="fr-FR"/>
          </a:p>
        </p:txBody>
      </p:sp>
      <p:sp>
        <p:nvSpPr>
          <p:cNvPr id="5" name="Footer Placeholder 4"/>
          <p:cNvSpPr>
            <a:spLocks noGrp="1"/>
          </p:cNvSpPr>
          <p:nvPr>
            <p:ph type="ftr" sz="quarter" idx="11"/>
          </p:nvPr>
        </p:nvSpPr>
        <p:spPr/>
        <p:txBody>
          <a:bodyPr/>
          <a:lstStyle>
            <a:lvl1pPr>
              <a:defRPr/>
            </a:lvl1pPr>
          </a:lstStyle>
          <a:p>
            <a:pPr>
              <a:defRPr/>
            </a:pPr>
            <a:endParaRPr lang="fr-FR"/>
          </a:p>
        </p:txBody>
      </p:sp>
      <p:sp>
        <p:nvSpPr>
          <p:cNvPr id="6" name="Slide Number Placeholder 5"/>
          <p:cNvSpPr>
            <a:spLocks noGrp="1"/>
          </p:cNvSpPr>
          <p:nvPr>
            <p:ph type="sldNum" sz="quarter" idx="12"/>
          </p:nvPr>
        </p:nvSpPr>
        <p:spPr/>
        <p:txBody>
          <a:bodyPr/>
          <a:lstStyle>
            <a:lvl1pPr>
              <a:defRPr/>
            </a:lvl1pPr>
          </a:lstStyle>
          <a:p>
            <a:pPr>
              <a:defRPr/>
            </a:pPr>
            <a:fld id="{30512263-3F06-485C-8AA2-BEB7D8EF8FA1}" type="slidenum">
              <a:rPr lang="fr-FR"/>
              <a:pPr>
                <a:defRPr/>
              </a:pPr>
              <a:t>‹#›</a:t>
            </a:fld>
            <a:endParaRPr lang="fr-FR"/>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fr-F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Date Placeholder 3"/>
          <p:cNvSpPr>
            <a:spLocks noGrp="1"/>
          </p:cNvSpPr>
          <p:nvPr>
            <p:ph type="dt" sz="half" idx="10"/>
          </p:nvPr>
        </p:nvSpPr>
        <p:spPr/>
        <p:txBody>
          <a:bodyPr/>
          <a:lstStyle>
            <a:lvl1pPr>
              <a:defRPr/>
            </a:lvl1pPr>
          </a:lstStyle>
          <a:p>
            <a:pPr>
              <a:defRPr/>
            </a:pPr>
            <a:fld id="{4FA6ED46-F867-4B70-9F3F-19F54AC0CC4B}" type="datetimeFigureOut">
              <a:rPr lang="fr-FR"/>
              <a:pPr>
                <a:defRPr/>
              </a:pPr>
              <a:t>17/07/2018</a:t>
            </a:fld>
            <a:endParaRPr lang="fr-FR"/>
          </a:p>
        </p:txBody>
      </p:sp>
      <p:sp>
        <p:nvSpPr>
          <p:cNvPr id="5" name="Footer Placeholder 4"/>
          <p:cNvSpPr>
            <a:spLocks noGrp="1"/>
          </p:cNvSpPr>
          <p:nvPr>
            <p:ph type="ftr" sz="quarter" idx="11"/>
          </p:nvPr>
        </p:nvSpPr>
        <p:spPr/>
        <p:txBody>
          <a:bodyPr/>
          <a:lstStyle>
            <a:lvl1pPr>
              <a:defRPr/>
            </a:lvl1pPr>
          </a:lstStyle>
          <a:p>
            <a:pPr>
              <a:defRPr/>
            </a:pPr>
            <a:endParaRPr lang="fr-FR"/>
          </a:p>
        </p:txBody>
      </p:sp>
      <p:sp>
        <p:nvSpPr>
          <p:cNvPr id="6" name="Slide Number Placeholder 5"/>
          <p:cNvSpPr>
            <a:spLocks noGrp="1"/>
          </p:cNvSpPr>
          <p:nvPr>
            <p:ph type="sldNum" sz="quarter" idx="12"/>
          </p:nvPr>
        </p:nvSpPr>
        <p:spPr/>
        <p:txBody>
          <a:bodyPr/>
          <a:lstStyle>
            <a:lvl1pPr>
              <a:defRPr/>
            </a:lvl1pPr>
          </a:lstStyle>
          <a:p>
            <a:pPr>
              <a:defRPr/>
            </a:pPr>
            <a:fld id="{1DCC35EE-51E7-4DBF-A3D1-A82A06AF0D2E}" type="slidenum">
              <a:rPr lang="fr-FR"/>
              <a:pPr>
                <a:defRPr/>
              </a:pPr>
              <a:t>‹#›</a:t>
            </a:fld>
            <a:endParaRPr lang="fr-FR"/>
          </a:p>
        </p:txBody>
      </p:sp>
    </p:spTree>
  </p:cSld>
  <p:clrMapOvr>
    <a:masterClrMapping/>
  </p:clrMapOvr>
  <p:transition spd="slow" advTm="9000">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fr-FR" smtClean="0"/>
          </a:p>
        </p:txBody>
      </p:sp>
      <p:sp>
        <p:nvSpPr>
          <p:cNvPr id="1027" name="Text Placeholder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smtClean="0"/>
          </a:p>
        </p:txBody>
      </p:sp>
      <p:sp>
        <p:nvSpPr>
          <p:cNvPr id="4" name="Date Placeholder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40E23854-4E59-4130-ABDF-51A70C95DE53}" type="datetimeFigureOut">
              <a:rPr lang="fr-FR"/>
              <a:pPr>
                <a:defRPr/>
              </a:pPr>
              <a:t>17/07/2018</a:t>
            </a:fld>
            <a:endParaRPr lang="fr-FR"/>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fr-FR"/>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8AA858BB-B780-4B99-9650-D44AD91B3F9F}" type="slidenum">
              <a:rPr lang="fr-FR"/>
              <a:pPr>
                <a:defRPr/>
              </a:pPr>
              <a:t>‹#›</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notesSlide" Target="../notesSlides/notesSlide1.xml"/><Relationship Id="rId7" Type="http://schemas.openxmlformats.org/officeDocument/2006/relationships/image" Target="../media/image4.jpe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2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57.jpeg"/><Relationship Id="rId4" Type="http://schemas.openxmlformats.org/officeDocument/2006/relationships/image" Target="../media/image56.jpeg"/></Relationships>
</file>

<file path=ppt/slides/_rels/slide3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60.jpeg"/></Relationships>
</file>

<file path=ppt/slides/_rels/slide3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 Id="rId4" Type="http://schemas.openxmlformats.org/officeDocument/2006/relationships/image" Target="../media/image66.jpeg"/></Relationships>
</file>

<file path=ppt/slides/_rels/slide3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7.xml"/><Relationship Id="rId4" Type="http://schemas.openxmlformats.org/officeDocument/2006/relationships/image" Target="../media/image78.jpeg"/></Relationships>
</file>

<file path=ppt/slides/_rels/slide42.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83.jpeg"/><Relationship Id="rId4" Type="http://schemas.openxmlformats.org/officeDocument/2006/relationships/image" Target="../media/image82.jpeg"/></Relationships>
</file>

<file path=ppt/slides/_rels/slide45.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7.xml"/><Relationship Id="rId4" Type="http://schemas.openxmlformats.org/officeDocument/2006/relationships/image" Target="../media/image86.jpeg"/></Relationships>
</file>

<file path=ppt/slides/_rels/slide46.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97.jpeg"/><Relationship Id="rId4" Type="http://schemas.openxmlformats.org/officeDocument/2006/relationships/image" Target="../media/image96.jpeg"/></Relationships>
</file>

<file path=ppt/slides/_rels/slide52.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02.jpeg"/><Relationship Id="rId4" Type="http://schemas.openxmlformats.org/officeDocument/2006/relationships/image" Target="../media/image101.jpeg"/></Relationships>
</file>

<file path=ppt/slides/_rels/slide54.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103.jpeg"/><Relationship Id="rId1" Type="http://schemas.openxmlformats.org/officeDocument/2006/relationships/slideLayout" Target="../slideLayouts/slideLayout7.xml"/><Relationship Id="rId5" Type="http://schemas.openxmlformats.org/officeDocument/2006/relationships/image" Target="../media/image106.jpeg"/><Relationship Id="rId4" Type="http://schemas.openxmlformats.org/officeDocument/2006/relationships/image" Target="../media/image105.jpeg"/></Relationships>
</file>

<file path=ppt/slides/_rels/slide55.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11.jpeg"/></Relationships>
</file>

<file path=ppt/slides/_rels/slide59.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13.jpeg"/></Relationships>
</file>

<file path=ppt/slides/_rels/slide60.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17.jpeg"/><Relationship Id="rId5" Type="http://schemas.openxmlformats.org/officeDocument/2006/relationships/image" Target="../media/image116.jpeg"/><Relationship Id="rId4" Type="http://schemas.openxmlformats.org/officeDocument/2006/relationships/image" Target="../media/image115.jpeg"/></Relationships>
</file>

<file path=ppt/slides/_rels/slide61.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image" Target="../media/image118.jpeg"/><Relationship Id="rId1" Type="http://schemas.openxmlformats.org/officeDocument/2006/relationships/slideLayout" Target="../slideLayouts/slideLayout7.xml"/><Relationship Id="rId4" Type="http://schemas.openxmlformats.org/officeDocument/2006/relationships/image" Target="../media/image120.jpeg"/></Relationships>
</file>

<file path=ppt/slides/_rels/slide62.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123.jpeg"/><Relationship Id="rId2" Type="http://schemas.openxmlformats.org/officeDocument/2006/relationships/image" Target="../media/image122.jpeg"/><Relationship Id="rId1" Type="http://schemas.openxmlformats.org/officeDocument/2006/relationships/slideLayout" Target="../slideLayouts/slideLayout7.xml"/><Relationship Id="rId4" Type="http://schemas.openxmlformats.org/officeDocument/2006/relationships/image" Target="../media/image124.jpeg"/></Relationships>
</file>

<file path=ppt/slides/_rels/slide64.xml.rels><?xml version="1.0" encoding="UTF-8" standalone="yes"?>
<Relationships xmlns="http://schemas.openxmlformats.org/package/2006/relationships"><Relationship Id="rId2" Type="http://schemas.openxmlformats.org/officeDocument/2006/relationships/image" Target="../media/image12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12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12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12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32.gif"/><Relationship Id="rId5" Type="http://schemas.openxmlformats.org/officeDocument/2006/relationships/hyperlink" Target="https://plus.google.com/+SandaMichaela" TargetMode="External"/><Relationship Id="rId4" Type="http://schemas.openxmlformats.org/officeDocument/2006/relationships/image" Target="../media/image131.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4" cstate="print"/>
          <a:srcRect/>
          <a:stretch>
            <a:fillRect/>
          </a:stretch>
        </a:blipFill>
        <a:effectLst/>
      </p:bgPr>
    </p:bg>
    <p:spTree>
      <p:nvGrpSpPr>
        <p:cNvPr id="1" name=""/>
        <p:cNvGrpSpPr/>
        <p:nvPr/>
      </p:nvGrpSpPr>
      <p:grpSpPr>
        <a:xfrm>
          <a:off x="0" y="0"/>
          <a:ext cx="0" cy="0"/>
          <a:chOff x="0" y="0"/>
          <a:chExt cx="0" cy="0"/>
        </a:xfrm>
      </p:grpSpPr>
      <p:pic>
        <p:nvPicPr>
          <p:cNvPr id="2" name="Picture 1" descr="Vu Cao Dam (Vietnam 1908-2000) MÈRE ET ENFANT (MOTHER AND CHILD).Jpeg"/>
          <p:cNvPicPr>
            <a:picLocks noChangeAspect="1"/>
          </p:cNvPicPr>
          <p:nvPr/>
        </p:nvPicPr>
        <p:blipFill>
          <a:blip r:embed="rId5" cstate="print"/>
          <a:srcRect/>
          <a:stretch>
            <a:fillRect/>
          </a:stretch>
        </p:blipFill>
        <p:spPr bwMode="auto">
          <a:xfrm>
            <a:off x="0" y="9525"/>
            <a:ext cx="9144000" cy="5133975"/>
          </a:xfrm>
          <a:prstGeom prst="rect">
            <a:avLst/>
          </a:prstGeom>
          <a:noFill/>
          <a:ln w="9525">
            <a:noFill/>
            <a:miter lim="800000"/>
            <a:headEnd/>
            <a:tailEnd/>
          </a:ln>
        </p:spPr>
      </p:pic>
      <p:sp>
        <p:nvSpPr>
          <p:cNvPr id="5" name="WordArt 2"/>
          <p:cNvSpPr>
            <a:spLocks noChangeArrowheads="1" noChangeShapeType="1" noTextEdit="1"/>
          </p:cNvSpPr>
          <p:nvPr/>
        </p:nvSpPr>
        <p:spPr bwMode="auto">
          <a:xfrm>
            <a:off x="0" y="-165100"/>
            <a:ext cx="7129463" cy="3960813"/>
          </a:xfrm>
          <a:prstGeom prst="rect">
            <a:avLst/>
          </a:prstGeom>
        </p:spPr>
        <p:txBody>
          <a:bodyPr wrap="none" fromWordArt="1">
            <a:prstTxWarp prst="textCascadeUp">
              <a:avLst>
                <a:gd name="adj" fmla="val 74403"/>
              </a:avLst>
            </a:prstTxWarp>
            <a:scene3d>
              <a:camera prst="legacyPerspectiveTopLeft">
                <a:rot lat="0" lon="20519958" rev="0"/>
              </a:camera>
              <a:lightRig rig="legacyHarsh3" dir="r"/>
            </a:scene3d>
            <a:sp3d extrusionH="430200" prstMaterial="legacyMatte">
              <a:extrusionClr>
                <a:srgbClr val="C00000"/>
              </a:extrusionClr>
            </a:sp3d>
          </a:bodyPr>
          <a:lstStyle/>
          <a:p>
            <a:pPr algn="ctr"/>
            <a:r>
              <a:rPr lang="en-US" sz="3600" kern="10">
                <a:ln w="9525">
                  <a:round/>
                  <a:headEnd/>
                  <a:tailEnd/>
                </a:ln>
                <a:blipFill dpi="0" rotWithShape="1">
                  <a:blip r:embed="rId6"/>
                  <a:srcRect/>
                  <a:stretch>
                    <a:fillRect/>
                  </a:stretch>
                </a:blipFill>
                <a:latin typeface="Lucida Handwriting"/>
              </a:rPr>
              <a:t>Lino </a:t>
            </a:r>
          </a:p>
          <a:p>
            <a:pPr algn="ctr"/>
            <a:r>
              <a:rPr lang="en-US" sz="3600" kern="10">
                <a:ln w="9525">
                  <a:round/>
                  <a:headEnd/>
                  <a:tailEnd/>
                </a:ln>
                <a:blipFill dpi="0" rotWithShape="1">
                  <a:blip r:embed="rId6"/>
                  <a:srcRect/>
                  <a:stretch>
                    <a:fillRect/>
                  </a:stretch>
                </a:blipFill>
                <a:latin typeface="Lucida Handwriting"/>
              </a:rPr>
              <a:t>Tagliapietra</a:t>
            </a:r>
          </a:p>
        </p:txBody>
      </p:sp>
      <p:sp>
        <p:nvSpPr>
          <p:cNvPr id="6" name="Oval 5"/>
          <p:cNvSpPr/>
          <p:nvPr/>
        </p:nvSpPr>
        <p:spPr>
          <a:xfrm>
            <a:off x="8172450" y="1995488"/>
            <a:ext cx="792163" cy="790575"/>
          </a:xfrm>
          <a:prstGeom prst="ellipse">
            <a:avLst/>
          </a:prstGeom>
          <a:blipFill>
            <a:blip r:embed="rId7" cstate="print"/>
            <a:stretch>
              <a:fillRect/>
            </a:stretch>
          </a:blip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600" dirty="0">
                <a:solidFill>
                  <a:schemeClr val="bg1">
                    <a:lumMod val="75000"/>
                  </a:schemeClr>
                </a:solidFill>
                <a:effectLst>
                  <a:outerShdw blurRad="38100" dist="38100" dir="2700000" algn="tl">
                    <a:srgbClr val="000000">
                      <a:alpha val="43137"/>
                    </a:srgbClr>
                  </a:outerShdw>
                </a:effectLst>
              </a:rPr>
              <a:t>2</a:t>
            </a:r>
          </a:p>
        </p:txBody>
      </p:sp>
      <p:pic>
        <p:nvPicPr>
          <p:cNvPr id="7" name="Canzonetta semplice_1.wav">
            <a:hlinkClick r:id="" action="ppaction://media"/>
          </p:cNvPr>
          <p:cNvPicPr>
            <a:picLocks noRot="1" noChangeAspect="1"/>
          </p:cNvPicPr>
          <p:nvPr>
            <a:wavAudioFile r:embed="rId1" name="Canzonetta semplice_1.wav"/>
          </p:nvPr>
        </p:nvPicPr>
        <p:blipFill>
          <a:blip r:embed="rId8" cstate="print"/>
          <a:srcRect/>
          <a:stretch>
            <a:fillRect/>
          </a:stretch>
        </p:blipFill>
        <p:spPr bwMode="auto">
          <a:xfrm>
            <a:off x="179388" y="5143500"/>
            <a:ext cx="304800" cy="304800"/>
          </a:xfrm>
          <a:prstGeom prst="rect">
            <a:avLst/>
          </a:prstGeom>
          <a:noFill/>
          <a:ln w="9525">
            <a:noFill/>
            <a:miter lim="800000"/>
            <a:headEnd/>
            <a:tailEnd/>
          </a:ln>
        </p:spPr>
      </p:pic>
    </p:spTree>
  </p:cSld>
  <p:clrMapOvr>
    <a:masterClrMapping/>
  </p:clrMapOvr>
  <p:transition spd="slow" advTm="1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par>
                          <p:cTn id="7" fill="hold">
                            <p:stCondLst>
                              <p:cond delay="0"/>
                            </p:stCondLst>
                            <p:childTnLst>
                              <p:par>
                                <p:cTn id="8" presetID="55" presetClass="entr" presetSubtype="0" fill="hold" grpId="0" nodeType="afterEffect">
                                  <p:stCondLst>
                                    <p:cond delay="2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ppt_w*0.7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animEffect transition="in" filter="fade">
                                      <p:cBhvr>
                                        <p:cTn id="12" dur="3000"/>
                                        <p:tgtEl>
                                          <p:spTgt spid="5"/>
                                        </p:tgtEl>
                                      </p:cBhvr>
                                    </p:animEffect>
                                  </p:childTnLst>
                                </p:cTn>
                              </p:par>
                            </p:childTnLst>
                          </p:cTn>
                        </p:par>
                        <p:par>
                          <p:cTn id="13" fill="hold">
                            <p:stCondLst>
                              <p:cond delay="5000"/>
                            </p:stCondLst>
                            <p:childTnLst>
                              <p:par>
                                <p:cTn id="14" presetID="4" presetClass="entr" presetSubtype="32" fill="hold" nodeType="afterEffect">
                                  <p:stCondLst>
                                    <p:cond delay="1500"/>
                                  </p:stCondLst>
                                  <p:childTnLst>
                                    <p:set>
                                      <p:cBhvr>
                                        <p:cTn id="15" dur="1" fill="hold">
                                          <p:stCondLst>
                                            <p:cond delay="0"/>
                                          </p:stCondLst>
                                        </p:cTn>
                                        <p:tgtEl>
                                          <p:spTgt spid="2"/>
                                        </p:tgtEl>
                                        <p:attrNameLst>
                                          <p:attrName>style.visibility</p:attrName>
                                        </p:attrNameLst>
                                      </p:cBhvr>
                                      <p:to>
                                        <p:strVal val="visible"/>
                                      </p:to>
                                    </p:set>
                                    <p:animEffect transition="in" filter="box(out)">
                                      <p:cBhvr>
                                        <p:cTn id="16" dur="3000"/>
                                        <p:tgtEl>
                                          <p:spTgt spid="2"/>
                                        </p:tgtEl>
                                      </p:cBhvr>
                                    </p:animEffect>
                                  </p:childTnLst>
                                </p:cTn>
                              </p:par>
                              <p:par>
                                <p:cTn id="17" presetID="42" presetClass="exit" presetSubtype="0" fill="hold" grpId="1" nodeType="withEffect">
                                  <p:stCondLst>
                                    <p:cond delay="1500"/>
                                  </p:stCondLst>
                                  <p:childTnLst>
                                    <p:animEffect transition="out" filter="fade">
                                      <p:cBhvr>
                                        <p:cTn id="18" dur="2000"/>
                                        <p:tgtEl>
                                          <p:spTgt spid="5"/>
                                        </p:tgtEl>
                                      </p:cBhvr>
                                    </p:animEffect>
                                    <p:anim calcmode="lin" valueType="num">
                                      <p:cBhvr>
                                        <p:cTn id="19" dur="2000"/>
                                        <p:tgtEl>
                                          <p:spTgt spid="5"/>
                                        </p:tgtEl>
                                        <p:attrNameLst>
                                          <p:attrName>ppt_x</p:attrName>
                                        </p:attrNameLst>
                                      </p:cBhvr>
                                      <p:tavLst>
                                        <p:tav tm="0">
                                          <p:val>
                                            <p:strVal val="ppt_x"/>
                                          </p:val>
                                        </p:tav>
                                        <p:tav tm="100000">
                                          <p:val>
                                            <p:strVal val="ppt_x"/>
                                          </p:val>
                                        </p:tav>
                                      </p:tavLst>
                                    </p:anim>
                                    <p:anim calcmode="lin" valueType="num">
                                      <p:cBhvr>
                                        <p:cTn id="20" dur="2000"/>
                                        <p:tgtEl>
                                          <p:spTgt spid="5"/>
                                        </p:tgtEl>
                                        <p:attrNameLst>
                                          <p:attrName>ppt_y</p:attrName>
                                        </p:attrNameLst>
                                      </p:cBhvr>
                                      <p:tavLst>
                                        <p:tav tm="0">
                                          <p:val>
                                            <p:strVal val="ppt_y"/>
                                          </p:val>
                                        </p:tav>
                                        <p:tav tm="100000">
                                          <p:val>
                                            <p:strVal val="ppt_y+.1"/>
                                          </p:val>
                                        </p:tav>
                                      </p:tavLst>
                                    </p:anim>
                                    <p:set>
                                      <p:cBhvr>
                                        <p:cTn id="21"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p:cMediaNode numSld="77">
                <p:cTn id="22" repeatCount="indefinite" fill="hold" display="0">
                  <p:stCondLst>
                    <p:cond delay="indefinite"/>
                  </p:stCondLst>
                  <p:endCondLst>
                    <p:cond evt="onPrev" delay="0">
                      <p:tgtEl>
                        <p:sldTgt/>
                      </p:tgtEl>
                    </p:cond>
                    <p:cond evt="onStopAudio" delay="0">
                      <p:tgtEl>
                        <p:sldTgt/>
                      </p:tgtEl>
                    </p:cond>
                  </p:endCondLst>
                </p:cTn>
                <p:tgtEl>
                  <p:spTgt spid="7"/>
                </p:tgtEl>
              </p:cMediaNode>
            </p:audio>
          </p:childTnLst>
        </p:cTn>
      </p:par>
    </p:tnLst>
    <p:bldLst>
      <p:bldP spid="5" grpId="0" animBg="1"/>
      <p:bldP spid="5"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Nguyen-Thanh-Binh-265x300.jpg"/>
          <p:cNvPicPr>
            <a:picLocks noChangeAspect="1"/>
          </p:cNvPicPr>
          <p:nvPr/>
        </p:nvPicPr>
        <p:blipFill>
          <a:blip r:embed="rId3" cstate="print"/>
          <a:srcRect l="3762"/>
          <a:stretch>
            <a:fillRect/>
          </a:stretch>
        </p:blipFill>
        <p:spPr>
          <a:xfrm>
            <a:off x="0" y="0"/>
            <a:ext cx="7394575" cy="5143500"/>
          </a:xfrm>
          <a:prstGeom prst="rect">
            <a:avLst/>
          </a:prstGeom>
          <a:ln>
            <a:noFill/>
          </a:ln>
          <a:effectLst>
            <a:outerShdw blurRad="292100" dist="139700" dir="2700000" algn="tl" rotWithShape="0">
              <a:srgbClr val="333333">
                <a:alpha val="65000"/>
              </a:srgbClr>
            </a:outerShdw>
          </a:effectLst>
        </p:spPr>
      </p:pic>
      <p:sp>
        <p:nvSpPr>
          <p:cNvPr id="3075" name="Rectangle 3"/>
          <p:cNvSpPr>
            <a:spLocks noChangeArrowheads="1"/>
          </p:cNvSpPr>
          <p:nvPr/>
        </p:nvSpPr>
        <p:spPr bwMode="auto">
          <a:xfrm>
            <a:off x="7380288" y="195263"/>
            <a:ext cx="1763712" cy="4894262"/>
          </a:xfrm>
          <a:prstGeom prst="rect">
            <a:avLst/>
          </a:prstGeom>
          <a:noFill/>
          <a:ln w="9525">
            <a:noFill/>
            <a:miter lim="800000"/>
            <a:headEnd/>
            <a:tailEnd/>
          </a:ln>
        </p:spPr>
        <p:txBody>
          <a:bodyPr>
            <a:spAutoFit/>
          </a:bodyPr>
          <a:lstStyle/>
          <a:p>
            <a:pPr algn="ctr"/>
            <a:r>
              <a:rPr lang="en-US" sz="1200">
                <a:solidFill>
                  <a:srgbClr val="FFE9AB"/>
                </a:solidFill>
                <a:latin typeface="Segoe Print" pitchFamily="2" charset="0"/>
              </a:rPr>
              <a:t>Lino Tagliapietra (born 1934) is a Venetian glass artist who has also worked extensively in the United States. As a teacher and mentor, he has played a key role in the international exchange of glassblowing processes and techniques between the principal American centers and his native Murano, "but his influence is also apparent in China, Japan, and Australia—and filters far beyond any political or geographic boundaries.“</a:t>
            </a:r>
          </a:p>
        </p:txBody>
      </p:sp>
    </p:spTree>
  </p:cSld>
  <p:clrMapOvr>
    <a:masterClrMapping/>
  </p:clrMapOvr>
  <p:transition spd="slow" advTm="29000">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2" name="Picture 1" descr="Medusa-2006_TAGLIAPIETRA__RXJ7230-8-bit-print.jpg"/>
          <p:cNvPicPr>
            <a:picLocks noChangeAspect="1"/>
          </p:cNvPicPr>
          <p:nvPr/>
        </p:nvPicPr>
        <p:blipFill>
          <a:blip r:embed="rId3" cstate="print"/>
          <a:srcRect/>
          <a:stretch>
            <a:fillRect/>
          </a:stretch>
        </p:blipFill>
        <p:spPr bwMode="auto">
          <a:xfrm>
            <a:off x="4859338" y="0"/>
            <a:ext cx="4125912" cy="5143500"/>
          </a:xfrm>
          <a:prstGeom prst="rect">
            <a:avLst/>
          </a:prstGeom>
          <a:noFill/>
          <a:ln w="9525">
            <a:noFill/>
            <a:miter lim="800000"/>
            <a:headEnd/>
            <a:tailEnd/>
          </a:ln>
        </p:spPr>
      </p:pic>
      <p:sp>
        <p:nvSpPr>
          <p:cNvPr id="4099" name="Rectangle 3"/>
          <p:cNvSpPr>
            <a:spLocks noChangeArrowheads="1"/>
          </p:cNvSpPr>
          <p:nvPr/>
        </p:nvSpPr>
        <p:spPr bwMode="auto">
          <a:xfrm>
            <a:off x="323850" y="4751388"/>
            <a:ext cx="1871663" cy="276225"/>
          </a:xfrm>
          <a:prstGeom prst="rect">
            <a:avLst/>
          </a:prstGeom>
          <a:noFill/>
          <a:ln w="9525">
            <a:noFill/>
            <a:miter lim="800000"/>
            <a:headEnd/>
            <a:tailEnd/>
          </a:ln>
        </p:spPr>
        <p:txBody>
          <a:bodyPr>
            <a:spAutoFit/>
          </a:bodyPr>
          <a:lstStyle/>
          <a:p>
            <a:r>
              <a:rPr lang="en-US" sz="1200">
                <a:solidFill>
                  <a:schemeClr val="bg1"/>
                </a:solidFill>
                <a:latin typeface="Segoe Print" pitchFamily="2" charset="0"/>
              </a:rPr>
              <a:t>Medusa 2006</a:t>
            </a:r>
            <a:endParaRPr lang="en-US" sz="1200">
              <a:solidFill>
                <a:schemeClr val="bg1"/>
              </a:solidFill>
            </a:endParaRPr>
          </a:p>
        </p:txBody>
      </p:sp>
      <p:pic>
        <p:nvPicPr>
          <p:cNvPr id="5" name="Picture 4" descr="Angel-Tear-2017_TAGLIAPIETRA__RZJ2819-8-bit-print.jpg"/>
          <p:cNvPicPr>
            <a:picLocks noChangeAspect="1"/>
          </p:cNvPicPr>
          <p:nvPr/>
        </p:nvPicPr>
        <p:blipFill>
          <a:blip r:embed="rId4" cstate="print"/>
          <a:srcRect/>
          <a:stretch>
            <a:fillRect/>
          </a:stretch>
        </p:blipFill>
        <p:spPr bwMode="auto">
          <a:xfrm>
            <a:off x="0" y="0"/>
            <a:ext cx="9144000" cy="13716000"/>
          </a:xfrm>
          <a:prstGeom prst="rect">
            <a:avLst/>
          </a:prstGeom>
          <a:noFill/>
          <a:ln w="9525">
            <a:noFill/>
            <a:miter lim="800000"/>
            <a:headEnd/>
            <a:tailEnd/>
          </a:ln>
        </p:spPr>
      </p:pic>
    </p:spTree>
  </p:cSld>
  <p:clrMapOvr>
    <a:masterClrMapping/>
  </p:clrMapOvr>
  <p:transition spd="slow" advTm="2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150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childTnLst>
                                </p:cTn>
                              </p:par>
                              <p:par>
                                <p:cTn id="9" presetID="7"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0" fill="hold"/>
                                        <p:tgtEl>
                                          <p:spTgt spid="5"/>
                                        </p:tgtEl>
                                        <p:attrNameLst>
                                          <p:attrName>ppt_x</p:attrName>
                                        </p:attrNameLst>
                                      </p:cBhvr>
                                      <p:tavLst>
                                        <p:tav tm="0">
                                          <p:val>
                                            <p:strVal val="#ppt_x"/>
                                          </p:val>
                                        </p:tav>
                                        <p:tav tm="100000">
                                          <p:val>
                                            <p:strVal val="#ppt_x"/>
                                          </p:val>
                                        </p:tav>
                                      </p:tavLst>
                                    </p:anim>
                                    <p:anim calcmode="lin" valueType="num">
                                      <p:cBhvr additive="base">
                                        <p:cTn id="12" dur="20000" fill="hold"/>
                                        <p:tgtEl>
                                          <p:spTgt spid="5"/>
                                        </p:tgtEl>
                                        <p:attrNameLst>
                                          <p:attrName>ppt_y</p:attrName>
                                        </p:attrNameLst>
                                      </p:cBhvr>
                                      <p:tavLst>
                                        <p:tav tm="0">
                                          <p:val>
                                            <p:strVal val="0-#ppt_h/2"/>
                                          </p:val>
                                        </p:tav>
                                        <p:tav tm="100000">
                                          <p:val>
                                            <p:strVal val="#ppt_y"/>
                                          </p:val>
                                        </p:tav>
                                      </p:tavLst>
                                    </p:anim>
                                  </p:childTnLst>
                                </p:cTn>
                              </p:par>
                              <p:par>
                                <p:cTn id="13" presetID="2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0" fill="hold"/>
                                        <p:tgtEl>
                                          <p:spTgt spid="5"/>
                                        </p:tgtEl>
                                        <p:attrNameLst>
                                          <p:attrName>ppt_w</p:attrName>
                                        </p:attrNameLst>
                                      </p:cBhvr>
                                      <p:tavLst>
                                        <p:tav tm="0">
                                          <p:val>
                                            <p:fltVal val="0"/>
                                          </p:val>
                                        </p:tav>
                                        <p:tav tm="100000">
                                          <p:val>
                                            <p:strVal val="#ppt_w"/>
                                          </p:val>
                                        </p:tav>
                                      </p:tavLst>
                                    </p:anim>
                                    <p:anim calcmode="lin" valueType="num">
                                      <p:cBhvr>
                                        <p:cTn id="16" dur="20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 descr="medusa 2015 Lino-Tagliapietra-.jpg"/>
          <p:cNvPicPr>
            <a:picLocks noChangeAspect="1"/>
          </p:cNvPicPr>
          <p:nvPr/>
        </p:nvPicPr>
        <p:blipFill>
          <a:blip r:embed="rId2" cstate="print"/>
          <a:srcRect/>
          <a:stretch>
            <a:fillRect/>
          </a:stretch>
        </p:blipFill>
        <p:spPr bwMode="auto">
          <a:xfrm>
            <a:off x="395288" y="0"/>
            <a:ext cx="3603625" cy="5143500"/>
          </a:xfrm>
          <a:prstGeom prst="rect">
            <a:avLst/>
          </a:prstGeom>
          <a:noFill/>
          <a:ln w="9525">
            <a:noFill/>
            <a:miter lim="800000"/>
            <a:headEnd/>
            <a:tailEnd/>
          </a:ln>
        </p:spPr>
      </p:pic>
      <p:sp>
        <p:nvSpPr>
          <p:cNvPr id="3" name="Rectangle 2"/>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Medusa 2015</a:t>
            </a:r>
            <a:endParaRPr lang="en-US" sz="1200" dirty="0">
              <a:solidFill>
                <a:schemeClr val="bg1">
                  <a:lumMod val="75000"/>
                </a:schemeClr>
              </a:solidFill>
            </a:endParaRPr>
          </a:p>
        </p:txBody>
      </p:sp>
      <p:pic>
        <p:nvPicPr>
          <p:cNvPr id="5124" name="Picture 3" descr="Lino Tagliapietra 8.jpg"/>
          <p:cNvPicPr>
            <a:picLocks noChangeAspect="1"/>
          </p:cNvPicPr>
          <p:nvPr/>
        </p:nvPicPr>
        <p:blipFill>
          <a:blip r:embed="rId3" cstate="print"/>
          <a:srcRect/>
          <a:stretch>
            <a:fillRect/>
          </a:stretch>
        </p:blipFill>
        <p:spPr bwMode="auto">
          <a:xfrm>
            <a:off x="4572000" y="0"/>
            <a:ext cx="3494088" cy="5143500"/>
          </a:xfrm>
          <a:prstGeom prst="rect">
            <a:avLst/>
          </a:prstGeom>
          <a:noFill/>
          <a:ln w="9525">
            <a:noFill/>
            <a:miter lim="800000"/>
            <a:headEnd/>
            <a:tailEnd/>
          </a:ln>
        </p:spPr>
      </p:pic>
    </p:spTree>
  </p:cSld>
  <p:clrMapOvr>
    <a:masterClrMapping/>
  </p:clrMapOvr>
  <p:transition spd="slow" advTm="9000">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 descr="Meduse-2013 Lino-Tagliapietra-Fused-Glass-Panel-15.75-x-15.75-x-.5_RFJ3284.jpg"/>
          <p:cNvPicPr>
            <a:picLocks noChangeAspect="1"/>
          </p:cNvPicPr>
          <p:nvPr/>
        </p:nvPicPr>
        <p:blipFill>
          <a:blip r:embed="rId2" cstate="print"/>
          <a:srcRect/>
          <a:stretch>
            <a:fillRect/>
          </a:stretch>
        </p:blipFill>
        <p:spPr bwMode="auto">
          <a:xfrm>
            <a:off x="2260600" y="0"/>
            <a:ext cx="4622800" cy="5143500"/>
          </a:xfrm>
          <a:prstGeom prst="rect">
            <a:avLst/>
          </a:prstGeom>
          <a:noFill/>
          <a:ln w="9525">
            <a:noFill/>
            <a:miter lim="800000"/>
            <a:headEnd/>
            <a:tailEnd/>
          </a:ln>
        </p:spPr>
      </p:pic>
      <p:sp>
        <p:nvSpPr>
          <p:cNvPr id="3" name="Rectangle 2"/>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Meduse 2013</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 descr="RRJ7290-web.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9000">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descr="Mandara-2005_TAGLIAPIETRA__R6J1292-web-1.jpg"/>
          <p:cNvPicPr>
            <a:picLocks noChangeAspect="1"/>
          </p:cNvPicPr>
          <p:nvPr/>
        </p:nvPicPr>
        <p:blipFill>
          <a:blip r:embed="rId2" cstate="print"/>
          <a:srcRect/>
          <a:stretch>
            <a:fillRect/>
          </a:stretch>
        </p:blipFill>
        <p:spPr bwMode="auto">
          <a:xfrm>
            <a:off x="1187450" y="0"/>
            <a:ext cx="3492500" cy="5143500"/>
          </a:xfrm>
          <a:prstGeom prst="rect">
            <a:avLst/>
          </a:prstGeom>
          <a:noFill/>
          <a:ln w="9525">
            <a:noFill/>
            <a:miter lim="800000"/>
            <a:headEnd/>
            <a:tailEnd/>
          </a:ln>
        </p:spPr>
      </p:pic>
      <p:pic>
        <p:nvPicPr>
          <p:cNvPr id="8195" name="Picture 2" descr="Mandara-2005_TAGLIAPIETRA__R6J1293-web.jpg"/>
          <p:cNvPicPr>
            <a:picLocks noChangeAspect="1"/>
          </p:cNvPicPr>
          <p:nvPr/>
        </p:nvPicPr>
        <p:blipFill>
          <a:blip r:embed="rId3" cstate="print"/>
          <a:srcRect/>
          <a:stretch>
            <a:fillRect/>
          </a:stretch>
        </p:blipFill>
        <p:spPr bwMode="auto">
          <a:xfrm>
            <a:off x="5292725" y="0"/>
            <a:ext cx="3429000" cy="5143500"/>
          </a:xfrm>
          <a:prstGeom prst="rect">
            <a:avLst/>
          </a:prstGeom>
          <a:noFill/>
          <a:ln w="9525">
            <a:noFill/>
            <a:miter lim="800000"/>
            <a:headEnd/>
            <a:tailEnd/>
          </a:ln>
        </p:spPr>
      </p:pic>
      <p:sp>
        <p:nvSpPr>
          <p:cNvPr id="4" name="Rectangle 3"/>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Mandara 2005</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 descr="Mandara-2005_TAGLIAPIETRA__R6J1292-web-1.jpg"/>
          <p:cNvPicPr>
            <a:picLocks noChangeAspect="1"/>
          </p:cNvPicPr>
          <p:nvPr/>
        </p:nvPicPr>
        <p:blipFill>
          <a:blip r:embed="rId2" cstate="print"/>
          <a:srcRect/>
          <a:stretch>
            <a:fillRect/>
          </a:stretch>
        </p:blipFill>
        <p:spPr bwMode="auto">
          <a:xfrm>
            <a:off x="539750" y="0"/>
            <a:ext cx="4422775" cy="5143500"/>
          </a:xfrm>
          <a:prstGeom prst="rect">
            <a:avLst/>
          </a:prstGeom>
          <a:noFill/>
          <a:ln w="9525">
            <a:noFill/>
            <a:miter lim="800000"/>
            <a:headEnd/>
            <a:tailEnd/>
          </a:ln>
        </p:spPr>
      </p:pic>
      <p:pic>
        <p:nvPicPr>
          <p:cNvPr id="9219" name="Picture 2" descr="Mandara-2005_TAGLIAPIETRA__R6J1293-web.jpg"/>
          <p:cNvPicPr>
            <a:picLocks noChangeAspect="1"/>
          </p:cNvPicPr>
          <p:nvPr/>
        </p:nvPicPr>
        <p:blipFill>
          <a:blip r:embed="rId3" cstate="print"/>
          <a:srcRect/>
          <a:stretch>
            <a:fillRect/>
          </a:stretch>
        </p:blipFill>
        <p:spPr bwMode="auto">
          <a:xfrm>
            <a:off x="5435600" y="0"/>
            <a:ext cx="3429000" cy="5140325"/>
          </a:xfrm>
          <a:prstGeom prst="rect">
            <a:avLst/>
          </a:prstGeom>
          <a:noFill/>
          <a:ln w="9525">
            <a:noFill/>
            <a:miter lim="800000"/>
            <a:headEnd/>
            <a:tailEnd/>
          </a:ln>
        </p:spPr>
      </p:pic>
      <p:sp>
        <p:nvSpPr>
          <p:cNvPr id="4" name="Rectangle 3"/>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Mandara 2005</a:t>
            </a:r>
            <a:endParaRPr lang="en-US" sz="1200" dirty="0">
              <a:solidFill>
                <a:schemeClr val="bg1">
                  <a:lumMod val="75000"/>
                </a:schemeClr>
              </a:solidFill>
            </a:endParaRPr>
          </a:p>
        </p:txBody>
      </p:sp>
      <p:sp>
        <p:nvSpPr>
          <p:cNvPr id="5" name="Rectangle 4"/>
          <p:cNvSpPr/>
          <p:nvPr/>
        </p:nvSpPr>
        <p:spPr>
          <a:xfrm>
            <a:off x="5148263" y="4751388"/>
            <a:ext cx="1871662" cy="276225"/>
          </a:xfrm>
          <a:prstGeom prst="rect">
            <a:avLst/>
          </a:prstGeom>
        </p:spPr>
        <p:txBody>
          <a:bodyPr>
            <a:spAutoFit/>
          </a:bodyPr>
          <a:lstStyle/>
          <a:p>
            <a:pPr>
              <a:defRPr/>
            </a:pPr>
            <a:r>
              <a:rPr lang="en-US" sz="1200" dirty="0">
                <a:solidFill>
                  <a:schemeClr val="bg1">
                    <a:lumMod val="75000"/>
                  </a:schemeClr>
                </a:solidFill>
                <a:latin typeface="Segoe Print" pitchFamily="2" charset="0"/>
              </a:rPr>
              <a:t>Detail</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 descr="Metamorphosis-2014-detail-Lino-Tagliapietra_schantz.jpg"/>
          <p:cNvPicPr>
            <a:picLocks noChangeAspect="1"/>
          </p:cNvPicPr>
          <p:nvPr/>
        </p:nvPicPr>
        <p:blipFill>
          <a:blip r:embed="rId2" cstate="print"/>
          <a:srcRect/>
          <a:stretch>
            <a:fillRect/>
          </a:stretch>
        </p:blipFill>
        <p:spPr bwMode="auto">
          <a:xfrm>
            <a:off x="0" y="0"/>
            <a:ext cx="3851275" cy="5138738"/>
          </a:xfrm>
          <a:prstGeom prst="rect">
            <a:avLst/>
          </a:prstGeom>
          <a:noFill/>
          <a:ln w="9525">
            <a:noFill/>
            <a:miter lim="800000"/>
            <a:headEnd/>
            <a:tailEnd/>
          </a:ln>
        </p:spPr>
      </p:pic>
      <p:pic>
        <p:nvPicPr>
          <p:cNvPr id="10243" name="Picture 2" descr="Metamorphosis-2014-detail3.jpg"/>
          <p:cNvPicPr>
            <a:picLocks noChangeAspect="1"/>
          </p:cNvPicPr>
          <p:nvPr/>
        </p:nvPicPr>
        <p:blipFill>
          <a:blip r:embed="rId3" cstate="print"/>
          <a:srcRect l="36287" r="6526"/>
          <a:stretch>
            <a:fillRect/>
          </a:stretch>
        </p:blipFill>
        <p:spPr bwMode="auto">
          <a:xfrm>
            <a:off x="3960813" y="0"/>
            <a:ext cx="5219700" cy="5143500"/>
          </a:xfrm>
          <a:prstGeom prst="rect">
            <a:avLst/>
          </a:prstGeom>
          <a:noFill/>
          <a:ln w="9525">
            <a:noFill/>
            <a:miter lim="800000"/>
            <a:headEnd/>
            <a:tailEnd/>
          </a:ln>
        </p:spPr>
      </p:pic>
      <p:sp>
        <p:nvSpPr>
          <p:cNvPr id="10244" name="Rectangle 3"/>
          <p:cNvSpPr>
            <a:spLocks noChangeArrowheads="1"/>
          </p:cNvSpPr>
          <p:nvPr/>
        </p:nvSpPr>
        <p:spPr bwMode="auto">
          <a:xfrm>
            <a:off x="107950" y="4751388"/>
            <a:ext cx="2735263" cy="277812"/>
          </a:xfrm>
          <a:prstGeom prst="rect">
            <a:avLst/>
          </a:prstGeom>
          <a:noFill/>
          <a:ln w="9525">
            <a:noFill/>
            <a:miter lim="800000"/>
            <a:headEnd/>
            <a:tailEnd/>
          </a:ln>
        </p:spPr>
        <p:txBody>
          <a:bodyPr>
            <a:spAutoFit/>
          </a:bodyPr>
          <a:lstStyle/>
          <a:p>
            <a:r>
              <a:rPr lang="en-US" sz="1200">
                <a:solidFill>
                  <a:srgbClr val="641D00"/>
                </a:solidFill>
                <a:latin typeface="Segoe Print" pitchFamily="2" charset="0"/>
              </a:rPr>
              <a:t>Metamorphosis 2014 - details</a:t>
            </a:r>
            <a:endParaRPr lang="en-US" sz="1200">
              <a:solidFill>
                <a:srgbClr val="641D00"/>
              </a:solidFill>
            </a:endParaRPr>
          </a:p>
        </p:txBody>
      </p:sp>
    </p:spTree>
  </p:cSld>
  <p:clrMapOvr>
    <a:masterClrMapping/>
  </p:clrMapOvr>
  <p:transition spd="slow" advTm="8000">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descr="Batman Series Lino+Tagliapietra-.jpg"/>
          <p:cNvPicPr>
            <a:picLocks noChangeAspect="1"/>
          </p:cNvPicPr>
          <p:nvPr/>
        </p:nvPicPr>
        <p:blipFill>
          <a:blip r:embed="rId3" cstate="print"/>
          <a:srcRect/>
          <a:stretch>
            <a:fillRect/>
          </a:stretch>
        </p:blipFill>
        <p:spPr bwMode="auto">
          <a:xfrm>
            <a:off x="468313" y="0"/>
            <a:ext cx="4278312" cy="5143500"/>
          </a:xfrm>
          <a:prstGeom prst="rect">
            <a:avLst/>
          </a:prstGeom>
          <a:noFill/>
          <a:ln w="9525">
            <a:noFill/>
            <a:miter lim="800000"/>
            <a:headEnd/>
            <a:tailEnd/>
          </a:ln>
        </p:spPr>
      </p:pic>
      <p:pic>
        <p:nvPicPr>
          <p:cNvPr id="11267" name="Picture 2" descr="Batman, 2013-Lino+Tagliapietra.jpg"/>
          <p:cNvPicPr>
            <a:picLocks noChangeAspect="1"/>
          </p:cNvPicPr>
          <p:nvPr/>
        </p:nvPicPr>
        <p:blipFill>
          <a:blip r:embed="rId4" cstate="print"/>
          <a:srcRect/>
          <a:stretch>
            <a:fillRect/>
          </a:stretch>
        </p:blipFill>
        <p:spPr bwMode="auto">
          <a:xfrm>
            <a:off x="5219700" y="0"/>
            <a:ext cx="3557588" cy="5140325"/>
          </a:xfrm>
          <a:prstGeom prst="rect">
            <a:avLst/>
          </a:prstGeom>
          <a:noFill/>
          <a:ln w="9525">
            <a:noFill/>
            <a:miter lim="800000"/>
            <a:headEnd/>
            <a:tailEnd/>
          </a:ln>
        </p:spPr>
      </p:pic>
      <p:sp>
        <p:nvSpPr>
          <p:cNvPr id="11268" name="Rectangle 3"/>
          <p:cNvSpPr>
            <a:spLocks noChangeArrowheads="1"/>
          </p:cNvSpPr>
          <p:nvPr/>
        </p:nvSpPr>
        <p:spPr bwMode="auto">
          <a:xfrm>
            <a:off x="107950" y="4751388"/>
            <a:ext cx="2735263" cy="277812"/>
          </a:xfrm>
          <a:prstGeom prst="rect">
            <a:avLst/>
          </a:prstGeom>
          <a:noFill/>
          <a:ln w="9525">
            <a:noFill/>
            <a:miter lim="800000"/>
            <a:headEnd/>
            <a:tailEnd/>
          </a:ln>
        </p:spPr>
        <p:txBody>
          <a:bodyPr>
            <a:spAutoFit/>
          </a:bodyPr>
          <a:lstStyle/>
          <a:p>
            <a:r>
              <a:rPr lang="en-US" sz="1200">
                <a:solidFill>
                  <a:srgbClr val="FFE9AB"/>
                </a:solidFill>
                <a:latin typeface="Segoe Print" pitchFamily="2" charset="0"/>
              </a:rPr>
              <a:t>Batman Series</a:t>
            </a:r>
            <a:endParaRPr lang="en-US" sz="1200">
              <a:solidFill>
                <a:srgbClr val="FFE9AB"/>
              </a:solidFill>
            </a:endParaRPr>
          </a:p>
        </p:txBody>
      </p:sp>
    </p:spTree>
  </p:cSld>
  <p:clrMapOvr>
    <a:masterClrMapping/>
  </p:clrMapOvr>
  <p:transition spd="slow" advTm="9000">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descr="Bilbao lino_tagliapietra.jpg"/>
          <p:cNvPicPr>
            <a:picLocks noChangeAspect="1"/>
          </p:cNvPicPr>
          <p:nvPr/>
        </p:nvPicPr>
        <p:blipFill>
          <a:blip r:embed="rId2" cstate="print"/>
          <a:srcRect/>
          <a:stretch>
            <a:fillRect/>
          </a:stretch>
        </p:blipFill>
        <p:spPr bwMode="auto">
          <a:xfrm>
            <a:off x="395288" y="0"/>
            <a:ext cx="4367212" cy="5143500"/>
          </a:xfrm>
          <a:prstGeom prst="rect">
            <a:avLst/>
          </a:prstGeom>
          <a:noFill/>
          <a:ln w="9525">
            <a:noFill/>
            <a:miter lim="800000"/>
            <a:headEnd/>
            <a:tailEnd/>
          </a:ln>
        </p:spPr>
      </p:pic>
      <p:pic>
        <p:nvPicPr>
          <p:cNvPr id="12291" name="Picture 2" descr="Bilbao-2002 Lino-Tagliapietra-.jpg"/>
          <p:cNvPicPr>
            <a:picLocks noChangeAspect="1"/>
          </p:cNvPicPr>
          <p:nvPr/>
        </p:nvPicPr>
        <p:blipFill>
          <a:blip r:embed="rId3" cstate="print"/>
          <a:srcRect/>
          <a:stretch>
            <a:fillRect/>
          </a:stretch>
        </p:blipFill>
        <p:spPr bwMode="auto">
          <a:xfrm>
            <a:off x="5651500" y="0"/>
            <a:ext cx="3005138" cy="5143500"/>
          </a:xfrm>
          <a:prstGeom prst="rect">
            <a:avLst/>
          </a:prstGeom>
          <a:noFill/>
          <a:ln w="9525">
            <a:noFill/>
            <a:miter lim="800000"/>
            <a:headEnd/>
            <a:tailEnd/>
          </a:ln>
        </p:spPr>
      </p:pic>
      <p:sp>
        <p:nvSpPr>
          <p:cNvPr id="4" name="Rectangle 3"/>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Bilbao </a:t>
            </a:r>
            <a:endParaRPr lang="en-US" sz="1200" dirty="0">
              <a:solidFill>
                <a:schemeClr val="bg1">
                  <a:lumMod val="75000"/>
                </a:schemeClr>
              </a:solidFill>
            </a:endParaRPr>
          </a:p>
        </p:txBody>
      </p:sp>
      <p:sp>
        <p:nvSpPr>
          <p:cNvPr id="5" name="Rectangle 4"/>
          <p:cNvSpPr/>
          <p:nvPr/>
        </p:nvSpPr>
        <p:spPr>
          <a:xfrm>
            <a:off x="5076825"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Bilbao 2002</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descr="-BILBAO-2005.jpg"/>
          <p:cNvPicPr>
            <a:picLocks noChangeAspect="1"/>
          </p:cNvPicPr>
          <p:nvPr/>
        </p:nvPicPr>
        <p:blipFill>
          <a:blip r:embed="rId2" cstate="print"/>
          <a:srcRect/>
          <a:stretch>
            <a:fillRect/>
          </a:stretch>
        </p:blipFill>
        <p:spPr bwMode="auto">
          <a:xfrm>
            <a:off x="0" y="0"/>
            <a:ext cx="3429000" cy="5143500"/>
          </a:xfrm>
          <a:prstGeom prst="rect">
            <a:avLst/>
          </a:prstGeom>
          <a:noFill/>
          <a:ln w="9525">
            <a:noFill/>
            <a:miter lim="800000"/>
            <a:headEnd/>
            <a:tailEnd/>
          </a:ln>
        </p:spPr>
      </p:pic>
      <p:sp>
        <p:nvSpPr>
          <p:cNvPr id="3" name="Rectangle 2"/>
          <p:cNvSpPr/>
          <p:nvPr/>
        </p:nvSpPr>
        <p:spPr>
          <a:xfrm>
            <a:off x="3563938" y="4751388"/>
            <a:ext cx="1871662" cy="276225"/>
          </a:xfrm>
          <a:prstGeom prst="rect">
            <a:avLst/>
          </a:prstGeom>
        </p:spPr>
        <p:txBody>
          <a:bodyPr>
            <a:spAutoFit/>
          </a:bodyPr>
          <a:lstStyle/>
          <a:p>
            <a:pPr>
              <a:defRPr/>
            </a:pPr>
            <a:r>
              <a:rPr lang="en-US" sz="1200" dirty="0">
                <a:solidFill>
                  <a:schemeClr val="bg1">
                    <a:lumMod val="75000"/>
                  </a:schemeClr>
                </a:solidFill>
                <a:latin typeface="Segoe Print" pitchFamily="2" charset="0"/>
              </a:rPr>
              <a:t>Bilbao 2005 </a:t>
            </a:r>
            <a:endParaRPr lang="en-US" sz="1200" dirty="0">
              <a:solidFill>
                <a:schemeClr val="bg1">
                  <a:lumMod val="75000"/>
                </a:schemeClr>
              </a:solidFill>
            </a:endParaRPr>
          </a:p>
        </p:txBody>
      </p:sp>
      <p:pic>
        <p:nvPicPr>
          <p:cNvPr id="13316" name="Picture 3" descr="BILBAO-small.jpg"/>
          <p:cNvPicPr>
            <a:picLocks noChangeAspect="1"/>
          </p:cNvPicPr>
          <p:nvPr/>
        </p:nvPicPr>
        <p:blipFill>
          <a:blip r:embed="rId3" cstate="print"/>
          <a:srcRect/>
          <a:stretch>
            <a:fillRect/>
          </a:stretch>
        </p:blipFill>
        <p:spPr bwMode="auto">
          <a:xfrm>
            <a:off x="3498850" y="411163"/>
            <a:ext cx="5645150" cy="3903662"/>
          </a:xfrm>
          <a:prstGeom prst="rect">
            <a:avLst/>
          </a:prstGeom>
          <a:noFill/>
          <a:ln w="9525">
            <a:noFill/>
            <a:miter lim="800000"/>
            <a:headEnd/>
            <a:tailEnd/>
          </a:ln>
        </p:spPr>
      </p:pic>
    </p:spTree>
  </p:cSld>
  <p:clrMapOvr>
    <a:masterClrMapping/>
  </p:clrMapOvr>
  <p:transition spd="slow" advTm="9000">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descr="Bilbao lino_tagliapietra.jpg"/>
          <p:cNvPicPr>
            <a:picLocks noChangeAspect="1"/>
          </p:cNvPicPr>
          <p:nvPr/>
        </p:nvPicPr>
        <p:blipFill>
          <a:blip r:embed="rId2" cstate="print"/>
          <a:srcRect/>
          <a:stretch>
            <a:fillRect/>
          </a:stretch>
        </p:blipFill>
        <p:spPr bwMode="auto">
          <a:xfrm>
            <a:off x="395288" y="0"/>
            <a:ext cx="4891087" cy="5143500"/>
          </a:xfrm>
          <a:prstGeom prst="rect">
            <a:avLst/>
          </a:prstGeom>
          <a:noFill/>
          <a:ln w="9525">
            <a:noFill/>
            <a:miter lim="800000"/>
            <a:headEnd/>
            <a:tailEnd/>
          </a:ln>
        </p:spPr>
      </p:pic>
      <p:sp>
        <p:nvSpPr>
          <p:cNvPr id="4" name="Rectangle 3"/>
          <p:cNvSpPr/>
          <p:nvPr/>
        </p:nvSpPr>
        <p:spPr>
          <a:xfrm>
            <a:off x="179388" y="4732338"/>
            <a:ext cx="1871662" cy="276225"/>
          </a:xfrm>
          <a:prstGeom prst="rect">
            <a:avLst/>
          </a:prstGeom>
        </p:spPr>
        <p:txBody>
          <a:bodyPr>
            <a:spAutoFit/>
          </a:bodyPr>
          <a:lstStyle/>
          <a:p>
            <a:pPr>
              <a:defRPr/>
            </a:pPr>
            <a:r>
              <a:rPr lang="en-US" sz="1200" dirty="0">
                <a:solidFill>
                  <a:schemeClr val="bg1">
                    <a:lumMod val="75000"/>
                  </a:schemeClr>
                </a:solidFill>
                <a:latin typeface="Segoe Print" pitchFamily="2" charset="0"/>
              </a:rPr>
              <a:t>Bilbao 2001 </a:t>
            </a:r>
            <a:endParaRPr lang="en-US" sz="1200" dirty="0">
              <a:solidFill>
                <a:schemeClr val="bg1">
                  <a:lumMod val="75000"/>
                </a:schemeClr>
              </a:solidFill>
            </a:endParaRPr>
          </a:p>
        </p:txBody>
      </p:sp>
      <p:pic>
        <p:nvPicPr>
          <p:cNvPr id="14340" name="Picture 5" descr="monterey 4.jpg"/>
          <p:cNvPicPr>
            <a:picLocks noChangeAspect="1"/>
          </p:cNvPicPr>
          <p:nvPr/>
        </p:nvPicPr>
        <p:blipFill>
          <a:blip r:embed="rId3" cstate="print"/>
          <a:srcRect/>
          <a:stretch>
            <a:fillRect/>
          </a:stretch>
        </p:blipFill>
        <p:spPr bwMode="auto">
          <a:xfrm>
            <a:off x="5508625" y="0"/>
            <a:ext cx="3214688" cy="5143500"/>
          </a:xfrm>
          <a:prstGeom prst="rect">
            <a:avLst/>
          </a:prstGeom>
          <a:noFill/>
          <a:ln w="9525">
            <a:noFill/>
            <a:miter lim="800000"/>
            <a:headEnd/>
            <a:tailEnd/>
          </a:ln>
        </p:spPr>
      </p:pic>
      <p:sp>
        <p:nvSpPr>
          <p:cNvPr id="7" name="Rectangle 6"/>
          <p:cNvSpPr/>
          <p:nvPr/>
        </p:nvSpPr>
        <p:spPr>
          <a:xfrm>
            <a:off x="5364163" y="4732338"/>
            <a:ext cx="1871662" cy="276225"/>
          </a:xfrm>
          <a:prstGeom prst="rect">
            <a:avLst/>
          </a:prstGeom>
        </p:spPr>
        <p:txBody>
          <a:bodyPr>
            <a:spAutoFit/>
          </a:bodyPr>
          <a:lstStyle/>
          <a:p>
            <a:pPr>
              <a:defRPr/>
            </a:pPr>
            <a:r>
              <a:rPr lang="en-US" sz="1200" dirty="0">
                <a:solidFill>
                  <a:schemeClr val="bg1">
                    <a:lumMod val="75000"/>
                  </a:schemeClr>
                </a:solidFill>
                <a:latin typeface="Segoe Print" pitchFamily="2" charset="0"/>
              </a:rPr>
              <a:t>Monterey</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ino Tagliapietra - 2011 detail.jpg"/>
          <p:cNvPicPr>
            <a:picLocks noChangeAspect="1"/>
          </p:cNvPicPr>
          <p:nvPr/>
        </p:nvPicPr>
        <p:blipFill>
          <a:blip r:embed="rId2" cstate="print"/>
          <a:srcRect/>
          <a:stretch>
            <a:fillRect/>
          </a:stretch>
        </p:blipFill>
        <p:spPr bwMode="auto">
          <a:xfrm>
            <a:off x="4183063" y="0"/>
            <a:ext cx="4960937" cy="5143500"/>
          </a:xfrm>
          <a:prstGeom prst="rect">
            <a:avLst/>
          </a:prstGeom>
          <a:noFill/>
          <a:ln w="9525">
            <a:noFill/>
            <a:miter lim="800000"/>
            <a:headEnd/>
            <a:tailEnd/>
          </a:ln>
        </p:spPr>
      </p:pic>
      <p:pic>
        <p:nvPicPr>
          <p:cNvPr id="15363" name="Picture 2" descr="Lino Tagliapietra - 2011.jpg"/>
          <p:cNvPicPr>
            <a:picLocks noChangeAspect="1"/>
          </p:cNvPicPr>
          <p:nvPr/>
        </p:nvPicPr>
        <p:blipFill>
          <a:blip r:embed="rId3" cstate="print"/>
          <a:srcRect/>
          <a:stretch>
            <a:fillRect/>
          </a:stretch>
        </p:blipFill>
        <p:spPr bwMode="auto">
          <a:xfrm>
            <a:off x="179388" y="0"/>
            <a:ext cx="3832225" cy="5143500"/>
          </a:xfrm>
          <a:prstGeom prst="rect">
            <a:avLst/>
          </a:prstGeom>
          <a:noFill/>
          <a:ln w="9525">
            <a:noFill/>
            <a:miter lim="800000"/>
            <a:headEnd/>
            <a:tailEnd/>
          </a:ln>
        </p:spPr>
      </p:pic>
      <p:sp>
        <p:nvSpPr>
          <p:cNvPr id="4" name="Rectangle 3"/>
          <p:cNvSpPr/>
          <p:nvPr/>
        </p:nvSpPr>
        <p:spPr>
          <a:xfrm>
            <a:off x="323850" y="4751388"/>
            <a:ext cx="1871663" cy="276225"/>
          </a:xfrm>
          <a:prstGeom prst="rect">
            <a:avLst/>
          </a:prstGeom>
        </p:spPr>
        <p:txBody>
          <a:bodyPr>
            <a:spAutoFit/>
          </a:bodyPr>
          <a:lstStyle/>
          <a:p>
            <a:pPr>
              <a:defRPr/>
            </a:pPr>
            <a:r>
              <a:rPr lang="en-US" sz="1200" dirty="0">
                <a:solidFill>
                  <a:schemeClr val="accent3">
                    <a:lumMod val="50000"/>
                  </a:schemeClr>
                </a:solidFill>
                <a:latin typeface="Segoe Print" pitchFamily="2" charset="0"/>
              </a:rPr>
              <a:t>2011 </a:t>
            </a:r>
            <a:endParaRPr lang="en-US" sz="1200" dirty="0">
              <a:solidFill>
                <a:schemeClr val="accent3">
                  <a:lumMod val="50000"/>
                </a:schemeClr>
              </a:solidFill>
            </a:endParaRPr>
          </a:p>
        </p:txBody>
      </p:sp>
    </p:spTree>
  </p:cSld>
  <p:clrMapOvr>
    <a:masterClrMapping/>
  </p:clrMapOvr>
  <p:transition spd="slow" advTm="9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 descr="Hopi 2004.jpg"/>
          <p:cNvPicPr>
            <a:picLocks noChangeAspect="1"/>
          </p:cNvPicPr>
          <p:nvPr/>
        </p:nvPicPr>
        <p:blipFill>
          <a:blip r:embed="rId3" cstate="print"/>
          <a:srcRect/>
          <a:stretch>
            <a:fillRect/>
          </a:stretch>
        </p:blipFill>
        <p:spPr bwMode="auto">
          <a:xfrm>
            <a:off x="0" y="0"/>
            <a:ext cx="9144000" cy="5143500"/>
          </a:xfrm>
          <a:prstGeom prst="rect">
            <a:avLst/>
          </a:prstGeom>
          <a:noFill/>
          <a:ln w="9525">
            <a:noFill/>
            <a:miter lim="800000"/>
            <a:headEnd/>
            <a:tailEnd/>
          </a:ln>
        </p:spPr>
      </p:pic>
      <p:sp>
        <p:nvSpPr>
          <p:cNvPr id="3" name="Rectangle 2"/>
          <p:cNvSpPr/>
          <p:nvPr/>
        </p:nvSpPr>
        <p:spPr>
          <a:xfrm>
            <a:off x="323850" y="4751388"/>
            <a:ext cx="1871663" cy="276225"/>
          </a:xfrm>
          <a:prstGeom prst="rect">
            <a:avLst/>
          </a:prstGeom>
        </p:spPr>
        <p:txBody>
          <a:bodyPr>
            <a:spAutoFit/>
          </a:bodyPr>
          <a:lstStyle/>
          <a:p>
            <a:pPr>
              <a:defRPr/>
            </a:pPr>
            <a:r>
              <a:rPr lang="en-US" sz="1200" dirty="0">
                <a:solidFill>
                  <a:schemeClr val="tx2">
                    <a:lumMod val="60000"/>
                    <a:lumOff val="40000"/>
                  </a:schemeClr>
                </a:solidFill>
                <a:latin typeface="Segoe Print" pitchFamily="2" charset="0"/>
              </a:rPr>
              <a:t>Hopi</a:t>
            </a:r>
            <a:endParaRPr lang="en-US" sz="1200" dirty="0">
              <a:solidFill>
                <a:schemeClr val="tx2">
                  <a:lumMod val="60000"/>
                  <a:lumOff val="40000"/>
                </a:schemeClr>
              </a:solidFill>
            </a:endParaRPr>
          </a:p>
        </p:txBody>
      </p:sp>
    </p:spTree>
  </p:cSld>
  <p:clrMapOvr>
    <a:masterClrMapping/>
  </p:clrMapOvr>
  <p:transition spd="slow" advTm="7000">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descr="Hopi 2004.jpg"/>
          <p:cNvPicPr>
            <a:picLocks noChangeAspect="1"/>
          </p:cNvPicPr>
          <p:nvPr/>
        </p:nvPicPr>
        <p:blipFill>
          <a:blip r:embed="rId3" cstate="print"/>
          <a:srcRect/>
          <a:stretch>
            <a:fillRect/>
          </a:stretch>
        </p:blipFill>
        <p:spPr bwMode="auto">
          <a:xfrm>
            <a:off x="1501775" y="0"/>
            <a:ext cx="6140450" cy="5143500"/>
          </a:xfrm>
          <a:prstGeom prst="rect">
            <a:avLst/>
          </a:prstGeom>
          <a:noFill/>
          <a:ln w="9525">
            <a:noFill/>
            <a:miter lim="800000"/>
            <a:headEnd/>
            <a:tailEnd/>
          </a:ln>
        </p:spPr>
      </p:pic>
      <p:sp>
        <p:nvSpPr>
          <p:cNvPr id="3" name="Rectangle 2"/>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Hopi vase</a:t>
            </a:r>
            <a:endParaRPr lang="en-US" sz="1200" dirty="0">
              <a:solidFill>
                <a:schemeClr val="bg1">
                  <a:lumMod val="75000"/>
                </a:schemeClr>
              </a:solidFill>
            </a:endParaRPr>
          </a:p>
        </p:txBody>
      </p:sp>
    </p:spTree>
  </p:cSld>
  <p:clrMapOvr>
    <a:masterClrMapping/>
  </p:clrMapOvr>
  <p:transition spd="slow" advTm="7000">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 descr="london 2017.jpg"/>
          <p:cNvPicPr>
            <a:picLocks noChangeAspect="1"/>
          </p:cNvPicPr>
          <p:nvPr/>
        </p:nvPicPr>
        <p:blipFill>
          <a:blip r:embed="rId2" cstate="print"/>
          <a:srcRect l="5103"/>
          <a:stretch>
            <a:fillRect/>
          </a:stretch>
        </p:blipFill>
        <p:spPr bwMode="auto">
          <a:xfrm>
            <a:off x="0" y="0"/>
            <a:ext cx="3357563" cy="5143500"/>
          </a:xfrm>
          <a:prstGeom prst="rect">
            <a:avLst/>
          </a:prstGeom>
          <a:noFill/>
          <a:ln w="9525">
            <a:noFill/>
            <a:miter lim="800000"/>
            <a:headEnd/>
            <a:tailEnd/>
          </a:ln>
        </p:spPr>
      </p:pic>
      <p:pic>
        <p:nvPicPr>
          <p:cNvPr id="3" name="Picture 2" descr="london 2017a.jpg"/>
          <p:cNvPicPr>
            <a:picLocks noChangeAspect="1"/>
          </p:cNvPicPr>
          <p:nvPr/>
        </p:nvPicPr>
        <p:blipFill>
          <a:blip r:embed="rId3" cstate="print"/>
          <a:srcRect/>
          <a:stretch>
            <a:fillRect/>
          </a:stretch>
        </p:blipFill>
        <p:spPr bwMode="auto">
          <a:xfrm>
            <a:off x="2901950" y="0"/>
            <a:ext cx="6242050" cy="9366250"/>
          </a:xfrm>
          <a:prstGeom prst="rect">
            <a:avLst/>
          </a:prstGeom>
          <a:noFill/>
          <a:ln w="9525">
            <a:noFill/>
            <a:miter lim="800000"/>
            <a:headEnd/>
            <a:tailEnd/>
          </a:ln>
        </p:spPr>
      </p:pic>
      <p:sp>
        <p:nvSpPr>
          <p:cNvPr id="4" name="Rectangle 3"/>
          <p:cNvSpPr/>
          <p:nvPr/>
        </p:nvSpPr>
        <p:spPr>
          <a:xfrm>
            <a:off x="0" y="4732338"/>
            <a:ext cx="1871663" cy="276225"/>
          </a:xfrm>
          <a:prstGeom prst="rect">
            <a:avLst/>
          </a:prstGeom>
        </p:spPr>
        <p:txBody>
          <a:bodyPr>
            <a:spAutoFit/>
          </a:bodyPr>
          <a:lstStyle/>
          <a:p>
            <a:pPr>
              <a:defRPr/>
            </a:pPr>
            <a:r>
              <a:rPr lang="en-US" sz="1200" dirty="0">
                <a:solidFill>
                  <a:schemeClr val="bg1">
                    <a:lumMod val="85000"/>
                  </a:schemeClr>
                </a:solidFill>
                <a:latin typeface="Segoe Print" pitchFamily="2" charset="0"/>
              </a:rPr>
              <a:t>London</a:t>
            </a:r>
            <a:endParaRPr lang="en-US" sz="1200" dirty="0">
              <a:solidFill>
                <a:schemeClr val="bg1">
                  <a:lumMod val="85000"/>
                </a:schemeClr>
              </a:solidFill>
            </a:endParaRPr>
          </a:p>
        </p:txBody>
      </p:sp>
    </p:spTree>
  </p:cSld>
  <p:clrMapOvr>
    <a:masterClrMapping/>
  </p:clrMapOvr>
  <p:transition spd="slow" advTm="2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nodeType="afterEffect">
                                  <p:stCondLst>
                                    <p:cond delay="2000"/>
                                  </p:stCondLst>
                                  <p:childTnLst>
                                    <p:animMotion origin="layout" path="M -5.55556E-7 -2.14065E-6 L -0.00121 -0.70419 " pathEditMode="relative" rAng="0" ptsTypes="AA">
                                      <p:cBhvr>
                                        <p:cTn id="6" dur="15000" fill="hold"/>
                                        <p:tgtEl>
                                          <p:spTgt spid="3"/>
                                        </p:tgtEl>
                                        <p:attrNameLst>
                                          <p:attrName>ppt_x</p:attrName>
                                          <p:attrName>ppt_y</p:attrName>
                                        </p:attrNameLst>
                                      </p:cBhvr>
                                      <p:rCtr x="-1" y="-35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descr="Saba 2016.jpg"/>
          <p:cNvPicPr>
            <a:picLocks noChangeAspect="1"/>
          </p:cNvPicPr>
          <p:nvPr/>
        </p:nvPicPr>
        <p:blipFill>
          <a:blip r:embed="rId2" cstate="print"/>
          <a:srcRect/>
          <a:stretch>
            <a:fillRect/>
          </a:stretch>
        </p:blipFill>
        <p:spPr bwMode="auto">
          <a:xfrm>
            <a:off x="684213" y="0"/>
            <a:ext cx="3575050" cy="5143500"/>
          </a:xfrm>
          <a:prstGeom prst="rect">
            <a:avLst/>
          </a:prstGeom>
          <a:noFill/>
          <a:ln w="9525">
            <a:noFill/>
            <a:miter lim="800000"/>
            <a:headEnd/>
            <a:tailEnd/>
          </a:ln>
        </p:spPr>
      </p:pic>
      <p:pic>
        <p:nvPicPr>
          <p:cNvPr id="19459" name="Picture 2" descr="Sahara 2013.jpg"/>
          <p:cNvPicPr>
            <a:picLocks noChangeAspect="1"/>
          </p:cNvPicPr>
          <p:nvPr/>
        </p:nvPicPr>
        <p:blipFill>
          <a:blip r:embed="rId3" cstate="print"/>
          <a:srcRect/>
          <a:stretch>
            <a:fillRect/>
          </a:stretch>
        </p:blipFill>
        <p:spPr bwMode="auto">
          <a:xfrm>
            <a:off x="4932363" y="0"/>
            <a:ext cx="3643312" cy="5143500"/>
          </a:xfrm>
          <a:prstGeom prst="rect">
            <a:avLst/>
          </a:prstGeom>
          <a:noFill/>
          <a:ln w="9525">
            <a:noFill/>
            <a:miter lim="800000"/>
            <a:headEnd/>
            <a:tailEnd/>
          </a:ln>
        </p:spPr>
      </p:pic>
      <p:sp>
        <p:nvSpPr>
          <p:cNvPr id="4" name="Rectangle 3"/>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Saba 2016</a:t>
            </a:r>
            <a:endParaRPr lang="en-US" sz="1200" dirty="0">
              <a:solidFill>
                <a:schemeClr val="bg1">
                  <a:lumMod val="75000"/>
                </a:schemeClr>
              </a:solidFill>
            </a:endParaRPr>
          </a:p>
        </p:txBody>
      </p:sp>
      <p:sp>
        <p:nvSpPr>
          <p:cNvPr id="5" name="Rectangle 4"/>
          <p:cNvSpPr/>
          <p:nvPr/>
        </p:nvSpPr>
        <p:spPr>
          <a:xfrm>
            <a:off x="478790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Sahara 2013</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descr="RSJ9422-web.jpg"/>
          <p:cNvPicPr>
            <a:picLocks noChangeAspect="1"/>
          </p:cNvPicPr>
          <p:nvPr/>
        </p:nvPicPr>
        <p:blipFill>
          <a:blip r:embed="rId2" cstate="print"/>
          <a:srcRect/>
          <a:stretch>
            <a:fillRect/>
          </a:stretch>
        </p:blipFill>
        <p:spPr bwMode="auto">
          <a:xfrm>
            <a:off x="804863" y="0"/>
            <a:ext cx="7534275"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 descr="RJB1010-web1.jpg"/>
          <p:cNvPicPr>
            <a:picLocks noChangeAspect="1"/>
          </p:cNvPicPr>
          <p:nvPr/>
        </p:nvPicPr>
        <p:blipFill>
          <a:blip r:embed="rId2" cstate="print"/>
          <a:srcRect/>
          <a:stretch>
            <a:fillRect/>
          </a:stretch>
        </p:blipFill>
        <p:spPr bwMode="auto">
          <a:xfrm>
            <a:off x="7938" y="4763"/>
            <a:ext cx="9128125" cy="5133975"/>
          </a:xfrm>
          <a:prstGeom prst="rect">
            <a:avLst/>
          </a:prstGeom>
          <a:noFill/>
          <a:ln w="9525">
            <a:noFill/>
            <a:miter lim="800000"/>
            <a:headEnd/>
            <a:tailEnd/>
          </a:ln>
        </p:spPr>
      </p:pic>
      <p:pic>
        <p:nvPicPr>
          <p:cNvPr id="3" name="Picture 2" descr="picadilly.jpeg"/>
          <p:cNvPicPr>
            <a:picLocks noChangeAspect="1"/>
          </p:cNvPicPr>
          <p:nvPr/>
        </p:nvPicPr>
        <p:blipFill>
          <a:blip r:embed="rId3" cstate="print"/>
          <a:srcRect l="10416" r="15395"/>
          <a:stretch>
            <a:fillRect/>
          </a:stretch>
        </p:blipFill>
        <p:spPr bwMode="auto">
          <a:xfrm>
            <a:off x="3419475" y="0"/>
            <a:ext cx="5724525" cy="5143500"/>
          </a:xfrm>
          <a:prstGeom prst="rect">
            <a:avLst/>
          </a:prstGeom>
          <a:noFill/>
          <a:ln w="9525">
            <a:noFill/>
            <a:miter lim="800000"/>
            <a:headEnd/>
            <a:tailEnd/>
          </a:ln>
        </p:spPr>
      </p:pic>
      <p:pic>
        <p:nvPicPr>
          <p:cNvPr id="4" name="Picture 3" descr="picadilly Lino+Tagliapietra.jpg"/>
          <p:cNvPicPr>
            <a:picLocks noChangeAspect="1"/>
          </p:cNvPicPr>
          <p:nvPr/>
        </p:nvPicPr>
        <p:blipFill>
          <a:blip r:embed="rId4" cstate="print"/>
          <a:srcRect/>
          <a:stretch>
            <a:fillRect/>
          </a:stretch>
        </p:blipFill>
        <p:spPr bwMode="auto">
          <a:xfrm>
            <a:off x="0" y="0"/>
            <a:ext cx="3429000" cy="5143500"/>
          </a:xfrm>
          <a:prstGeom prst="rect">
            <a:avLst/>
          </a:prstGeom>
          <a:noFill/>
          <a:ln w="9525">
            <a:noFill/>
            <a:miter lim="800000"/>
            <a:headEnd/>
            <a:tailEnd/>
          </a:ln>
        </p:spPr>
      </p:pic>
      <p:sp>
        <p:nvSpPr>
          <p:cNvPr id="5" name="Rectangle 4"/>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Piccadilly </a:t>
            </a:r>
            <a:endParaRPr lang="en-US" sz="1200" dirty="0">
              <a:solidFill>
                <a:schemeClr val="bg1">
                  <a:lumMod val="75000"/>
                </a:schemeClr>
              </a:solidFill>
            </a:endParaRPr>
          </a:p>
        </p:txBody>
      </p:sp>
    </p:spTree>
  </p:cSld>
  <p:clrMapOvr>
    <a:masterClrMapping/>
  </p:clrMapOvr>
  <p:transition spd="slow" advTm="2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0" fill="hold"/>
                                        <p:tgtEl>
                                          <p:spTgt spid="4"/>
                                        </p:tgtEl>
                                        <p:attrNameLst>
                                          <p:attrName>ppt_x</p:attrName>
                                        </p:attrNameLst>
                                      </p:cBhvr>
                                      <p:tavLst>
                                        <p:tav tm="0">
                                          <p:val>
                                            <p:strVal val="#ppt_x"/>
                                          </p:val>
                                        </p:tav>
                                        <p:tav tm="100000">
                                          <p:val>
                                            <p:strVal val="#ppt_x"/>
                                          </p:val>
                                        </p:tav>
                                      </p:tavLst>
                                    </p:anim>
                                    <p:anim calcmode="lin" valueType="num">
                                      <p:cBhvr additive="base">
                                        <p:cTn id="8" dur="100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0" fill="hold"/>
                                        <p:tgtEl>
                                          <p:spTgt spid="3"/>
                                        </p:tgtEl>
                                        <p:attrNameLst>
                                          <p:attrName>ppt_x</p:attrName>
                                        </p:attrNameLst>
                                      </p:cBhvr>
                                      <p:tavLst>
                                        <p:tav tm="0">
                                          <p:val>
                                            <p:strVal val="#ppt_x"/>
                                          </p:val>
                                        </p:tav>
                                        <p:tav tm="100000">
                                          <p:val>
                                            <p:strVal val="#ppt_x"/>
                                          </p:val>
                                        </p:tav>
                                      </p:tavLst>
                                    </p:anim>
                                    <p:anim calcmode="lin" valueType="num">
                                      <p:cBhvr additive="base">
                                        <p:cTn id="12" dur="10000" fill="hold"/>
                                        <p:tgtEl>
                                          <p:spTgt spid="3"/>
                                        </p:tgtEl>
                                        <p:attrNameLst>
                                          <p:attrName>ppt_y</p:attrName>
                                        </p:attrNameLst>
                                      </p:cBhvr>
                                      <p:tavLst>
                                        <p:tav tm="0">
                                          <p:val>
                                            <p:strVal val="1+#ppt_h/2"/>
                                          </p:val>
                                        </p:tav>
                                        <p:tav tm="100000">
                                          <p:val>
                                            <p:strVal val="#ppt_y"/>
                                          </p:val>
                                        </p:tav>
                                      </p:tavLst>
                                    </p:anim>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0" fill="hold"/>
                                        <p:tgtEl>
                                          <p:spTgt spid="4"/>
                                        </p:tgtEl>
                                        <p:attrNameLst>
                                          <p:attrName>ppt_w</p:attrName>
                                        </p:attrNameLst>
                                      </p:cBhvr>
                                      <p:tavLst>
                                        <p:tav tm="0">
                                          <p:val>
                                            <p:fltVal val="0"/>
                                          </p:val>
                                        </p:tav>
                                        <p:tav tm="100000">
                                          <p:val>
                                            <p:strVal val="#ppt_w"/>
                                          </p:val>
                                        </p:tav>
                                      </p:tavLst>
                                    </p:anim>
                                    <p:anim calcmode="lin" valueType="num">
                                      <p:cBhvr>
                                        <p:cTn id="16" dur="100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0" fill="hold"/>
                                        <p:tgtEl>
                                          <p:spTgt spid="3"/>
                                        </p:tgtEl>
                                        <p:attrNameLst>
                                          <p:attrName>ppt_w</p:attrName>
                                        </p:attrNameLst>
                                      </p:cBhvr>
                                      <p:tavLst>
                                        <p:tav tm="0">
                                          <p:val>
                                            <p:fltVal val="0"/>
                                          </p:val>
                                        </p:tav>
                                        <p:tav tm="100000">
                                          <p:val>
                                            <p:strVal val="#ppt_w"/>
                                          </p:val>
                                        </p:tav>
                                      </p:tavLst>
                                    </p:anim>
                                    <p:anim calcmode="lin" valueType="num">
                                      <p:cBhvr>
                                        <p:cTn id="20" dur="10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 descr="Spirale 2016.jpg"/>
          <p:cNvPicPr>
            <a:picLocks noChangeAspect="1"/>
          </p:cNvPicPr>
          <p:nvPr/>
        </p:nvPicPr>
        <p:blipFill>
          <a:blip r:embed="rId2" cstate="print"/>
          <a:srcRect/>
          <a:stretch>
            <a:fillRect/>
          </a:stretch>
        </p:blipFill>
        <p:spPr bwMode="auto">
          <a:xfrm>
            <a:off x="606425" y="0"/>
            <a:ext cx="3032125" cy="5143500"/>
          </a:xfrm>
          <a:prstGeom prst="rect">
            <a:avLst/>
          </a:prstGeom>
          <a:noFill/>
          <a:ln w="9525">
            <a:noFill/>
            <a:miter lim="800000"/>
            <a:headEnd/>
            <a:tailEnd/>
          </a:ln>
        </p:spPr>
      </p:pic>
      <p:sp>
        <p:nvSpPr>
          <p:cNvPr id="22531" name="Rectangle 2"/>
          <p:cNvSpPr>
            <a:spLocks noChangeArrowheads="1"/>
          </p:cNvSpPr>
          <p:nvPr/>
        </p:nvSpPr>
        <p:spPr bwMode="auto">
          <a:xfrm>
            <a:off x="323850" y="4751388"/>
            <a:ext cx="1871663" cy="276225"/>
          </a:xfrm>
          <a:prstGeom prst="rect">
            <a:avLst/>
          </a:prstGeom>
          <a:noFill/>
          <a:ln w="9525">
            <a:noFill/>
            <a:miter lim="800000"/>
            <a:headEnd/>
            <a:tailEnd/>
          </a:ln>
        </p:spPr>
        <p:txBody>
          <a:bodyPr>
            <a:spAutoFit/>
          </a:bodyPr>
          <a:lstStyle/>
          <a:p>
            <a:r>
              <a:rPr lang="en-US" sz="1200">
                <a:solidFill>
                  <a:schemeClr val="bg1"/>
                </a:solidFill>
                <a:latin typeface="Segoe Print" pitchFamily="2" charset="0"/>
              </a:rPr>
              <a:t>Vertical tornado</a:t>
            </a:r>
            <a:endParaRPr lang="en-US" sz="1200">
              <a:solidFill>
                <a:schemeClr val="bg1"/>
              </a:solidFill>
            </a:endParaRPr>
          </a:p>
        </p:txBody>
      </p:sp>
      <p:pic>
        <p:nvPicPr>
          <p:cNvPr id="22532" name="Picture 3" descr="Lipari-2013 Fused-Glass-Panel-19.75-x-19.5-x-.75_Lino-Tagliapietra-.jpg"/>
          <p:cNvPicPr>
            <a:picLocks noChangeAspect="1"/>
          </p:cNvPicPr>
          <p:nvPr/>
        </p:nvPicPr>
        <p:blipFill>
          <a:blip r:embed="rId3" cstate="print"/>
          <a:srcRect/>
          <a:stretch>
            <a:fillRect/>
          </a:stretch>
        </p:blipFill>
        <p:spPr bwMode="auto">
          <a:xfrm>
            <a:off x="4284663" y="0"/>
            <a:ext cx="3792537" cy="5143500"/>
          </a:xfrm>
          <a:prstGeom prst="rect">
            <a:avLst/>
          </a:prstGeom>
          <a:noFill/>
          <a:ln w="9525">
            <a:noFill/>
            <a:miter lim="800000"/>
            <a:headEnd/>
            <a:tailEnd/>
          </a:ln>
        </p:spPr>
      </p:pic>
      <p:sp>
        <p:nvSpPr>
          <p:cNvPr id="22533" name="Rectangle 4"/>
          <p:cNvSpPr>
            <a:spLocks noChangeArrowheads="1"/>
          </p:cNvSpPr>
          <p:nvPr/>
        </p:nvSpPr>
        <p:spPr bwMode="auto">
          <a:xfrm>
            <a:off x="4356100" y="4751388"/>
            <a:ext cx="1871663" cy="276225"/>
          </a:xfrm>
          <a:prstGeom prst="rect">
            <a:avLst/>
          </a:prstGeom>
          <a:noFill/>
          <a:ln w="9525">
            <a:noFill/>
            <a:miter lim="800000"/>
            <a:headEnd/>
            <a:tailEnd/>
          </a:ln>
        </p:spPr>
        <p:txBody>
          <a:bodyPr>
            <a:spAutoFit/>
          </a:bodyPr>
          <a:lstStyle/>
          <a:p>
            <a:r>
              <a:rPr lang="en-US" sz="1200">
                <a:solidFill>
                  <a:schemeClr val="bg1"/>
                </a:solidFill>
                <a:latin typeface="Segoe Print" pitchFamily="2" charset="0"/>
              </a:rPr>
              <a:t>Lipari 2013</a:t>
            </a:r>
            <a:endParaRPr lang="en-US" sz="1200">
              <a:solidFill>
                <a:schemeClr val="bg1"/>
              </a:solidFill>
            </a:endParaRPr>
          </a:p>
        </p:txBody>
      </p:sp>
    </p:spTree>
  </p:cSld>
  <p:clrMapOvr>
    <a:masterClrMapping/>
  </p:clrMapOvr>
  <p:transition spd="slow" advTm="9000">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 descr="Clodia, 2016.jpg"/>
          <p:cNvPicPr>
            <a:picLocks noChangeAspect="1"/>
          </p:cNvPicPr>
          <p:nvPr/>
        </p:nvPicPr>
        <p:blipFill>
          <a:blip r:embed="rId2" cstate="print"/>
          <a:srcRect/>
          <a:stretch>
            <a:fillRect/>
          </a:stretch>
        </p:blipFill>
        <p:spPr bwMode="auto">
          <a:xfrm>
            <a:off x="395288" y="0"/>
            <a:ext cx="3432175" cy="5143500"/>
          </a:xfrm>
          <a:prstGeom prst="rect">
            <a:avLst/>
          </a:prstGeom>
          <a:noFill/>
          <a:ln w="9525">
            <a:noFill/>
            <a:miter lim="800000"/>
            <a:headEnd/>
            <a:tailEnd/>
          </a:ln>
        </p:spPr>
      </p:pic>
      <p:sp>
        <p:nvSpPr>
          <p:cNvPr id="3" name="Rectangle 2"/>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Piccadilly </a:t>
            </a:r>
            <a:endParaRPr lang="en-US" sz="1200" dirty="0">
              <a:solidFill>
                <a:schemeClr val="bg1">
                  <a:lumMod val="75000"/>
                </a:schemeClr>
              </a:solidFill>
            </a:endParaRPr>
          </a:p>
        </p:txBody>
      </p:sp>
      <p:pic>
        <p:nvPicPr>
          <p:cNvPr id="23556" name="Picture 4" descr="opera-2 Lino-Tagliapietra-.jpg"/>
          <p:cNvPicPr>
            <a:picLocks noChangeAspect="1"/>
          </p:cNvPicPr>
          <p:nvPr/>
        </p:nvPicPr>
        <p:blipFill>
          <a:blip r:embed="rId3" cstate="print"/>
          <a:srcRect/>
          <a:stretch>
            <a:fillRect/>
          </a:stretch>
        </p:blipFill>
        <p:spPr bwMode="auto">
          <a:xfrm>
            <a:off x="4643438" y="0"/>
            <a:ext cx="3478212" cy="5143500"/>
          </a:xfrm>
          <a:prstGeom prst="rect">
            <a:avLst/>
          </a:prstGeom>
          <a:noFill/>
          <a:ln w="9525">
            <a:noFill/>
            <a:miter lim="800000"/>
            <a:headEnd/>
            <a:tailEnd/>
          </a:ln>
        </p:spPr>
      </p:pic>
      <p:sp>
        <p:nvSpPr>
          <p:cNvPr id="6" name="Rectangle 5"/>
          <p:cNvSpPr/>
          <p:nvPr/>
        </p:nvSpPr>
        <p:spPr>
          <a:xfrm>
            <a:off x="414020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Piccadilly </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1" descr="Panel-LinoTagliapietra-_chicago 2015 RRJ0422-web.jpg"/>
          <p:cNvPicPr>
            <a:picLocks noChangeAspect="1"/>
          </p:cNvPicPr>
          <p:nvPr/>
        </p:nvPicPr>
        <p:blipFill>
          <a:blip r:embed="rId2" cstate="print"/>
          <a:srcRect/>
          <a:stretch>
            <a:fillRect/>
          </a:stretch>
        </p:blipFill>
        <p:spPr bwMode="auto">
          <a:xfrm>
            <a:off x="900113" y="0"/>
            <a:ext cx="3433762" cy="5143500"/>
          </a:xfrm>
          <a:prstGeom prst="rect">
            <a:avLst/>
          </a:prstGeom>
          <a:noFill/>
          <a:ln w="9525">
            <a:noFill/>
            <a:miter lim="800000"/>
            <a:headEnd/>
            <a:tailEnd/>
          </a:ln>
        </p:spPr>
      </p:pic>
      <p:pic>
        <p:nvPicPr>
          <p:cNvPr id="24579" name="Picture 2" descr="Panel-LinoTagliapietra-_Chicago 2015.jpg"/>
          <p:cNvPicPr>
            <a:picLocks noChangeAspect="1"/>
          </p:cNvPicPr>
          <p:nvPr/>
        </p:nvPicPr>
        <p:blipFill>
          <a:blip r:embed="rId3" cstate="print"/>
          <a:srcRect/>
          <a:stretch>
            <a:fillRect/>
          </a:stretch>
        </p:blipFill>
        <p:spPr bwMode="auto">
          <a:xfrm>
            <a:off x="4787900" y="0"/>
            <a:ext cx="3243263" cy="5143500"/>
          </a:xfrm>
          <a:prstGeom prst="rect">
            <a:avLst/>
          </a:prstGeom>
          <a:noFill/>
          <a:ln w="9525">
            <a:noFill/>
            <a:miter lim="800000"/>
            <a:headEnd/>
            <a:tailEnd/>
          </a:ln>
        </p:spPr>
      </p:pic>
      <p:sp>
        <p:nvSpPr>
          <p:cNvPr id="24580" name="Rectangle 3"/>
          <p:cNvSpPr>
            <a:spLocks noChangeArrowheads="1"/>
          </p:cNvSpPr>
          <p:nvPr/>
        </p:nvSpPr>
        <p:spPr bwMode="auto">
          <a:xfrm>
            <a:off x="4356100" y="4751388"/>
            <a:ext cx="1871663" cy="277812"/>
          </a:xfrm>
          <a:prstGeom prst="rect">
            <a:avLst/>
          </a:prstGeom>
          <a:noFill/>
          <a:ln w="9525">
            <a:noFill/>
            <a:miter lim="800000"/>
            <a:headEnd/>
            <a:tailEnd/>
          </a:ln>
        </p:spPr>
        <p:txBody>
          <a:bodyPr>
            <a:spAutoFit/>
          </a:bodyPr>
          <a:lstStyle/>
          <a:p>
            <a:r>
              <a:rPr lang="en-US" sz="1200">
                <a:solidFill>
                  <a:schemeClr val="bg1"/>
                </a:solidFill>
                <a:latin typeface="Segoe Print" pitchFamily="2" charset="0"/>
              </a:rPr>
              <a:t>Panel Chicago 2015</a:t>
            </a:r>
            <a:endParaRPr lang="en-US" sz="1200">
              <a:solidFill>
                <a:schemeClr val="bg1"/>
              </a:solidFill>
            </a:endParaRPr>
          </a:p>
        </p:txBody>
      </p:sp>
    </p:spTree>
  </p:cSld>
  <p:clrMapOvr>
    <a:masterClrMapping/>
  </p:clrMapOvr>
  <p:transition spd="slow" advTm="9000">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1" descr="Fiori e Canneto, 2012-lino-tagliapietra+T1-16.25-x-14.75-x-.jpg"/>
          <p:cNvPicPr>
            <a:picLocks noChangeAspect="1"/>
          </p:cNvPicPr>
          <p:nvPr/>
        </p:nvPicPr>
        <p:blipFill>
          <a:blip r:embed="rId2" cstate="print"/>
          <a:srcRect/>
          <a:stretch>
            <a:fillRect/>
          </a:stretch>
        </p:blipFill>
        <p:spPr bwMode="auto">
          <a:xfrm>
            <a:off x="395288" y="0"/>
            <a:ext cx="3870325" cy="5143500"/>
          </a:xfrm>
          <a:prstGeom prst="rect">
            <a:avLst/>
          </a:prstGeom>
          <a:noFill/>
          <a:ln w="9525">
            <a:noFill/>
            <a:miter lim="800000"/>
            <a:headEnd/>
            <a:tailEnd/>
          </a:ln>
        </p:spPr>
      </p:pic>
      <p:sp>
        <p:nvSpPr>
          <p:cNvPr id="25603" name="Rectangle 2"/>
          <p:cNvSpPr>
            <a:spLocks noChangeArrowheads="1"/>
          </p:cNvSpPr>
          <p:nvPr/>
        </p:nvSpPr>
        <p:spPr bwMode="auto">
          <a:xfrm>
            <a:off x="323850" y="4751388"/>
            <a:ext cx="2592388" cy="276225"/>
          </a:xfrm>
          <a:prstGeom prst="rect">
            <a:avLst/>
          </a:prstGeom>
          <a:noFill/>
          <a:ln w="9525">
            <a:noFill/>
            <a:miter lim="800000"/>
            <a:headEnd/>
            <a:tailEnd/>
          </a:ln>
        </p:spPr>
        <p:txBody>
          <a:bodyPr>
            <a:spAutoFit/>
          </a:bodyPr>
          <a:lstStyle/>
          <a:p>
            <a:r>
              <a:rPr lang="en-US" sz="1200">
                <a:solidFill>
                  <a:schemeClr val="bg1"/>
                </a:solidFill>
                <a:latin typeface="Segoe Print" pitchFamily="2" charset="0"/>
              </a:rPr>
              <a:t>Fiori e Canneto, 2012</a:t>
            </a:r>
            <a:endParaRPr lang="en-US" sz="1200">
              <a:solidFill>
                <a:schemeClr val="bg1"/>
              </a:solidFill>
            </a:endParaRPr>
          </a:p>
        </p:txBody>
      </p:sp>
      <p:pic>
        <p:nvPicPr>
          <p:cNvPr id="25604" name="Picture 3" descr="Campo-delle-Ciacole-2013-Fused-Glass-Panel-44.5-x-27.75-x-1_RIJ2194.jpg"/>
          <p:cNvPicPr>
            <a:picLocks noChangeAspect="1"/>
          </p:cNvPicPr>
          <p:nvPr/>
        </p:nvPicPr>
        <p:blipFill>
          <a:blip r:embed="rId3" cstate="print"/>
          <a:srcRect/>
          <a:stretch>
            <a:fillRect/>
          </a:stretch>
        </p:blipFill>
        <p:spPr bwMode="auto">
          <a:xfrm>
            <a:off x="4716463" y="0"/>
            <a:ext cx="3436937" cy="5143500"/>
          </a:xfrm>
          <a:prstGeom prst="rect">
            <a:avLst/>
          </a:prstGeom>
          <a:noFill/>
          <a:ln w="9525">
            <a:noFill/>
            <a:miter lim="800000"/>
            <a:headEnd/>
            <a:tailEnd/>
          </a:ln>
        </p:spPr>
      </p:pic>
      <p:sp>
        <p:nvSpPr>
          <p:cNvPr id="25605" name="Rectangle 4"/>
          <p:cNvSpPr>
            <a:spLocks noChangeArrowheads="1"/>
          </p:cNvSpPr>
          <p:nvPr/>
        </p:nvSpPr>
        <p:spPr bwMode="auto">
          <a:xfrm>
            <a:off x="4356100" y="4751388"/>
            <a:ext cx="3384550" cy="277812"/>
          </a:xfrm>
          <a:prstGeom prst="rect">
            <a:avLst/>
          </a:prstGeom>
          <a:noFill/>
          <a:ln w="9525">
            <a:noFill/>
            <a:miter lim="800000"/>
            <a:headEnd/>
            <a:tailEnd/>
          </a:ln>
        </p:spPr>
        <p:txBody>
          <a:bodyPr>
            <a:spAutoFit/>
          </a:bodyPr>
          <a:lstStyle/>
          <a:p>
            <a:r>
              <a:rPr lang="en-US" sz="1200">
                <a:solidFill>
                  <a:schemeClr val="bg1"/>
                </a:solidFill>
                <a:latin typeface="Segoe Print" pitchFamily="2" charset="0"/>
              </a:rPr>
              <a:t>Campo delle Ciacole 2013</a:t>
            </a:r>
            <a:endParaRPr lang="en-US" sz="1200">
              <a:solidFill>
                <a:schemeClr val="bg1"/>
              </a:solidFill>
            </a:endParaRPr>
          </a:p>
        </p:txBody>
      </p:sp>
    </p:spTree>
  </p:cSld>
  <p:clrMapOvr>
    <a:masterClrMapping/>
  </p:clrMapOvr>
  <p:transition spd="slow" advTm="9000">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1" descr="coral panel.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26627" name="Rectangle 2"/>
          <p:cNvSpPr>
            <a:spLocks noChangeArrowheads="1"/>
          </p:cNvSpPr>
          <p:nvPr/>
        </p:nvSpPr>
        <p:spPr bwMode="auto">
          <a:xfrm>
            <a:off x="323850" y="4751388"/>
            <a:ext cx="2592388" cy="276225"/>
          </a:xfrm>
          <a:prstGeom prst="rect">
            <a:avLst/>
          </a:prstGeom>
          <a:noFill/>
          <a:ln w="9525">
            <a:noFill/>
            <a:miter lim="800000"/>
            <a:headEnd/>
            <a:tailEnd/>
          </a:ln>
        </p:spPr>
        <p:txBody>
          <a:bodyPr>
            <a:spAutoFit/>
          </a:bodyPr>
          <a:lstStyle/>
          <a:p>
            <a:r>
              <a:rPr lang="en-US" sz="1200">
                <a:solidFill>
                  <a:schemeClr val="bg1"/>
                </a:solidFill>
                <a:latin typeface="Segoe Print" pitchFamily="2" charset="0"/>
              </a:rPr>
              <a:t>Coral panel</a:t>
            </a:r>
            <a:endParaRPr lang="en-US" sz="1200">
              <a:solidFill>
                <a:schemeClr val="bg1"/>
              </a:solidFill>
            </a:endParaRPr>
          </a:p>
        </p:txBody>
      </p:sp>
    </p:spTree>
  </p:cSld>
  <p:clrMapOvr>
    <a:masterClrMapping/>
  </p:clrMapOvr>
  <p:transition spd="slow" advTm="7000">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 descr="Emozioni - Lino Tagliapietra.jpg"/>
          <p:cNvPicPr>
            <a:picLocks noChangeAspect="1"/>
          </p:cNvPicPr>
          <p:nvPr/>
        </p:nvPicPr>
        <p:blipFill>
          <a:blip r:embed="rId2" cstate="print"/>
          <a:srcRect/>
          <a:stretch>
            <a:fillRect/>
          </a:stretch>
        </p:blipFill>
        <p:spPr bwMode="auto">
          <a:xfrm>
            <a:off x="827088" y="1588"/>
            <a:ext cx="3875087" cy="5140325"/>
          </a:xfrm>
          <a:prstGeom prst="rect">
            <a:avLst/>
          </a:prstGeom>
          <a:noFill/>
          <a:ln w="9525">
            <a:noFill/>
            <a:miter lim="800000"/>
            <a:headEnd/>
            <a:tailEnd/>
          </a:ln>
        </p:spPr>
      </p:pic>
      <p:sp>
        <p:nvSpPr>
          <p:cNvPr id="27651" name="Rectangle 2"/>
          <p:cNvSpPr>
            <a:spLocks noChangeArrowheads="1"/>
          </p:cNvSpPr>
          <p:nvPr/>
        </p:nvSpPr>
        <p:spPr bwMode="auto">
          <a:xfrm>
            <a:off x="827088" y="4751388"/>
            <a:ext cx="1871662" cy="276225"/>
          </a:xfrm>
          <a:prstGeom prst="rect">
            <a:avLst/>
          </a:prstGeom>
          <a:noFill/>
          <a:ln w="9525">
            <a:noFill/>
            <a:miter lim="800000"/>
            <a:headEnd/>
            <a:tailEnd/>
          </a:ln>
        </p:spPr>
        <p:txBody>
          <a:bodyPr>
            <a:spAutoFit/>
          </a:bodyPr>
          <a:lstStyle/>
          <a:p>
            <a:r>
              <a:rPr lang="en-US" sz="1200">
                <a:solidFill>
                  <a:srgbClr val="E8D5B5"/>
                </a:solidFill>
                <a:latin typeface="Segoe Print" pitchFamily="2" charset="0"/>
              </a:rPr>
              <a:t>Ombelico Del Mondo</a:t>
            </a:r>
            <a:endParaRPr lang="en-US" sz="1200">
              <a:solidFill>
                <a:srgbClr val="E8D5B5"/>
              </a:solidFill>
            </a:endParaRPr>
          </a:p>
        </p:txBody>
      </p:sp>
      <p:pic>
        <p:nvPicPr>
          <p:cNvPr id="4" name="Picture 3" descr="9xPxUv9.jpg"/>
          <p:cNvPicPr>
            <a:picLocks noChangeAspect="1"/>
          </p:cNvPicPr>
          <p:nvPr/>
        </p:nvPicPr>
        <p:blipFill>
          <a:blip r:embed="rId3" cstate="print"/>
          <a:srcRect/>
          <a:stretch>
            <a:fillRect/>
          </a:stretch>
        </p:blipFill>
        <p:spPr bwMode="auto">
          <a:xfrm>
            <a:off x="5148263" y="0"/>
            <a:ext cx="3460750" cy="5143500"/>
          </a:xfrm>
          <a:prstGeom prst="rect">
            <a:avLst/>
          </a:prstGeom>
          <a:noFill/>
          <a:ln w="9525">
            <a:noFill/>
            <a:miter lim="800000"/>
            <a:headEnd/>
            <a:tailEnd/>
          </a:ln>
        </p:spPr>
      </p:pic>
    </p:spTree>
  </p:cSld>
  <p:clrMapOvr>
    <a:masterClrMapping/>
  </p:clrMapOvr>
  <p:transition spd="slow" advTm="9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1" descr="Emozioni - Lino Tagliapietra.jpg"/>
          <p:cNvPicPr>
            <a:picLocks noChangeAspect="1"/>
          </p:cNvPicPr>
          <p:nvPr/>
        </p:nvPicPr>
        <p:blipFill>
          <a:blip r:embed="rId2" cstate="print"/>
          <a:srcRect/>
          <a:stretch>
            <a:fillRect/>
          </a:stretch>
        </p:blipFill>
        <p:spPr bwMode="auto">
          <a:xfrm>
            <a:off x="827088" y="0"/>
            <a:ext cx="3778250" cy="5143500"/>
          </a:xfrm>
          <a:prstGeom prst="rect">
            <a:avLst/>
          </a:prstGeom>
          <a:noFill/>
          <a:ln w="9525">
            <a:noFill/>
            <a:miter lim="800000"/>
            <a:headEnd/>
            <a:tailEnd/>
          </a:ln>
        </p:spPr>
      </p:pic>
      <p:sp>
        <p:nvSpPr>
          <p:cNvPr id="3" name="Rectangle 2"/>
          <p:cNvSpPr/>
          <p:nvPr/>
        </p:nvSpPr>
        <p:spPr>
          <a:xfrm>
            <a:off x="827088" y="4751388"/>
            <a:ext cx="1871662" cy="276225"/>
          </a:xfrm>
          <a:prstGeom prst="rect">
            <a:avLst/>
          </a:prstGeom>
        </p:spPr>
        <p:txBody>
          <a:bodyPr>
            <a:spAutoFit/>
          </a:bodyPr>
          <a:lstStyle/>
          <a:p>
            <a:pPr>
              <a:defRPr/>
            </a:pPr>
            <a:r>
              <a:rPr lang="en-US" sz="1200" dirty="0">
                <a:solidFill>
                  <a:schemeClr val="bg1">
                    <a:lumMod val="75000"/>
                  </a:schemeClr>
                </a:solidFill>
                <a:latin typeface="Segoe Print" pitchFamily="2" charset="0"/>
              </a:rPr>
              <a:t>Emozioni</a:t>
            </a:r>
            <a:endParaRPr lang="en-US" sz="1200" dirty="0">
              <a:solidFill>
                <a:schemeClr val="bg1">
                  <a:lumMod val="75000"/>
                </a:schemeClr>
              </a:solidFill>
            </a:endParaRPr>
          </a:p>
        </p:txBody>
      </p:sp>
      <p:pic>
        <p:nvPicPr>
          <p:cNvPr id="4" name="Picture 3" descr="9xPxUv9.jpg"/>
          <p:cNvPicPr>
            <a:picLocks noChangeAspect="1"/>
          </p:cNvPicPr>
          <p:nvPr/>
        </p:nvPicPr>
        <p:blipFill>
          <a:blip r:embed="rId3" cstate="print"/>
          <a:srcRect/>
          <a:stretch>
            <a:fillRect/>
          </a:stretch>
        </p:blipFill>
        <p:spPr bwMode="auto">
          <a:xfrm>
            <a:off x="4900613" y="0"/>
            <a:ext cx="3524250" cy="5143500"/>
          </a:xfrm>
          <a:prstGeom prst="rect">
            <a:avLst/>
          </a:prstGeom>
          <a:noFill/>
          <a:ln w="9525">
            <a:noFill/>
            <a:miter lim="800000"/>
            <a:headEnd/>
            <a:tailEnd/>
          </a:ln>
        </p:spPr>
      </p:pic>
    </p:spTree>
  </p:cSld>
  <p:clrMapOvr>
    <a:masterClrMapping/>
  </p:clrMapOvr>
  <p:transition spd="slow" advTm="9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 descr="Niomea 2016.jpg"/>
          <p:cNvPicPr>
            <a:picLocks noChangeAspect="1"/>
          </p:cNvPicPr>
          <p:nvPr/>
        </p:nvPicPr>
        <p:blipFill>
          <a:blip r:embed="rId2" cstate="print"/>
          <a:srcRect/>
          <a:stretch>
            <a:fillRect/>
          </a:stretch>
        </p:blipFill>
        <p:spPr bwMode="auto">
          <a:xfrm>
            <a:off x="684213" y="0"/>
            <a:ext cx="3421062" cy="5143500"/>
          </a:xfrm>
          <a:prstGeom prst="rect">
            <a:avLst/>
          </a:prstGeom>
          <a:noFill/>
          <a:ln w="9525">
            <a:noFill/>
            <a:miter lim="800000"/>
            <a:headEnd/>
            <a:tailEnd/>
          </a:ln>
        </p:spPr>
      </p:pic>
      <p:sp>
        <p:nvSpPr>
          <p:cNvPr id="3" name="Rectangle 2"/>
          <p:cNvSpPr/>
          <p:nvPr/>
        </p:nvSpPr>
        <p:spPr>
          <a:xfrm>
            <a:off x="250825" y="4751388"/>
            <a:ext cx="1871663" cy="276225"/>
          </a:xfrm>
          <a:prstGeom prst="rect">
            <a:avLst/>
          </a:prstGeom>
        </p:spPr>
        <p:txBody>
          <a:bodyPr>
            <a:spAutoFit/>
          </a:bodyPr>
          <a:lstStyle/>
          <a:p>
            <a:pPr>
              <a:defRPr/>
            </a:pPr>
            <a:r>
              <a:rPr lang="en-US" sz="1200" dirty="0" err="1">
                <a:solidFill>
                  <a:schemeClr val="bg1">
                    <a:lumMod val="75000"/>
                  </a:schemeClr>
                </a:solidFill>
                <a:latin typeface="Segoe Print" pitchFamily="2" charset="0"/>
              </a:rPr>
              <a:t>Niomea</a:t>
            </a:r>
            <a:r>
              <a:rPr lang="en-US" sz="1200" dirty="0">
                <a:solidFill>
                  <a:schemeClr val="bg1">
                    <a:lumMod val="75000"/>
                  </a:schemeClr>
                </a:solidFill>
                <a:latin typeface="Segoe Print" pitchFamily="2" charset="0"/>
              </a:rPr>
              <a:t> 2016</a:t>
            </a:r>
            <a:endParaRPr lang="en-US" sz="1200" dirty="0">
              <a:solidFill>
                <a:schemeClr val="bg1">
                  <a:lumMod val="75000"/>
                </a:schemeClr>
              </a:solidFill>
            </a:endParaRPr>
          </a:p>
        </p:txBody>
      </p:sp>
      <p:pic>
        <p:nvPicPr>
          <p:cNvPr id="29700" name="Picture 7" descr="Borneo-LinoTagliapietra-_2015.jpg"/>
          <p:cNvPicPr>
            <a:picLocks noChangeAspect="1"/>
          </p:cNvPicPr>
          <p:nvPr/>
        </p:nvPicPr>
        <p:blipFill>
          <a:blip r:embed="rId3" cstate="print"/>
          <a:srcRect/>
          <a:stretch>
            <a:fillRect/>
          </a:stretch>
        </p:blipFill>
        <p:spPr bwMode="auto">
          <a:xfrm>
            <a:off x="4932363" y="0"/>
            <a:ext cx="3530600" cy="5143500"/>
          </a:xfrm>
          <a:prstGeom prst="rect">
            <a:avLst/>
          </a:prstGeom>
          <a:noFill/>
          <a:ln w="9525">
            <a:noFill/>
            <a:miter lim="800000"/>
            <a:headEnd/>
            <a:tailEnd/>
          </a:ln>
        </p:spPr>
      </p:pic>
      <p:sp>
        <p:nvSpPr>
          <p:cNvPr id="9" name="Rectangle 8"/>
          <p:cNvSpPr/>
          <p:nvPr/>
        </p:nvSpPr>
        <p:spPr>
          <a:xfrm>
            <a:off x="5221288" y="4751388"/>
            <a:ext cx="1871662" cy="276225"/>
          </a:xfrm>
          <a:prstGeom prst="rect">
            <a:avLst/>
          </a:prstGeom>
        </p:spPr>
        <p:txBody>
          <a:bodyPr>
            <a:spAutoFit/>
          </a:bodyPr>
          <a:lstStyle/>
          <a:p>
            <a:pPr>
              <a:defRPr/>
            </a:pPr>
            <a:r>
              <a:rPr lang="en-US" sz="1200" dirty="0">
                <a:solidFill>
                  <a:schemeClr val="bg1">
                    <a:lumMod val="75000"/>
                  </a:schemeClr>
                </a:solidFill>
                <a:latin typeface="Segoe Print" pitchFamily="2" charset="0"/>
              </a:rPr>
              <a:t>Borneo</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1" descr="Niomea 01.jpg"/>
          <p:cNvPicPr>
            <a:picLocks noChangeAspect="1"/>
          </p:cNvPicPr>
          <p:nvPr/>
        </p:nvPicPr>
        <p:blipFill>
          <a:blip r:embed="rId3" cstate="print"/>
          <a:srcRect l="12537" r="13303"/>
          <a:stretch>
            <a:fillRect/>
          </a:stretch>
        </p:blipFill>
        <p:spPr bwMode="auto">
          <a:xfrm>
            <a:off x="0" y="0"/>
            <a:ext cx="2555875" cy="5143500"/>
          </a:xfrm>
          <a:prstGeom prst="rect">
            <a:avLst/>
          </a:prstGeom>
          <a:noFill/>
          <a:ln w="9525">
            <a:noFill/>
            <a:miter lim="800000"/>
            <a:headEnd/>
            <a:tailEnd/>
          </a:ln>
        </p:spPr>
      </p:pic>
      <p:pic>
        <p:nvPicPr>
          <p:cNvPr id="30723" name="Picture 2" descr="Niomea 02.jpg"/>
          <p:cNvPicPr>
            <a:picLocks noChangeAspect="1"/>
          </p:cNvPicPr>
          <p:nvPr/>
        </p:nvPicPr>
        <p:blipFill>
          <a:blip r:embed="rId4" cstate="print"/>
          <a:srcRect/>
          <a:stretch>
            <a:fillRect/>
          </a:stretch>
        </p:blipFill>
        <p:spPr bwMode="auto">
          <a:xfrm>
            <a:off x="2627313" y="0"/>
            <a:ext cx="3429000" cy="5143500"/>
          </a:xfrm>
          <a:prstGeom prst="rect">
            <a:avLst/>
          </a:prstGeom>
          <a:noFill/>
          <a:ln w="9525">
            <a:noFill/>
            <a:miter lim="800000"/>
            <a:headEnd/>
            <a:tailEnd/>
          </a:ln>
        </p:spPr>
      </p:pic>
      <p:pic>
        <p:nvPicPr>
          <p:cNvPr id="4" name="Picture 3" descr="Niomea 07.jpg"/>
          <p:cNvPicPr>
            <a:picLocks noChangeAspect="1"/>
          </p:cNvPicPr>
          <p:nvPr/>
        </p:nvPicPr>
        <p:blipFill>
          <a:blip r:embed="rId5" cstate="print"/>
          <a:srcRect l="12866"/>
          <a:stretch>
            <a:fillRect/>
          </a:stretch>
        </p:blipFill>
        <p:spPr bwMode="auto">
          <a:xfrm>
            <a:off x="6156325" y="0"/>
            <a:ext cx="2987675" cy="5143500"/>
          </a:xfrm>
          <a:prstGeom prst="rect">
            <a:avLst/>
          </a:prstGeom>
          <a:noFill/>
          <a:ln w="9525">
            <a:noFill/>
            <a:miter lim="800000"/>
            <a:headEnd/>
            <a:tailEnd/>
          </a:ln>
        </p:spPr>
      </p:pic>
      <p:sp>
        <p:nvSpPr>
          <p:cNvPr id="5" name="Rectangle 4"/>
          <p:cNvSpPr/>
          <p:nvPr/>
        </p:nvSpPr>
        <p:spPr>
          <a:xfrm>
            <a:off x="250825" y="4751388"/>
            <a:ext cx="1871663" cy="276225"/>
          </a:xfrm>
          <a:prstGeom prst="rect">
            <a:avLst/>
          </a:prstGeom>
        </p:spPr>
        <p:txBody>
          <a:bodyPr>
            <a:spAutoFit/>
          </a:bodyPr>
          <a:lstStyle/>
          <a:p>
            <a:pPr>
              <a:defRPr/>
            </a:pPr>
            <a:r>
              <a:rPr lang="en-US" sz="1200" dirty="0" err="1">
                <a:solidFill>
                  <a:schemeClr val="bg1">
                    <a:lumMod val="75000"/>
                  </a:schemeClr>
                </a:solidFill>
                <a:latin typeface="Segoe Print" pitchFamily="2" charset="0"/>
              </a:rPr>
              <a:t>Niomea</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 descr="Niomea 03.jpg"/>
          <p:cNvPicPr>
            <a:picLocks noChangeAspect="1"/>
          </p:cNvPicPr>
          <p:nvPr/>
        </p:nvPicPr>
        <p:blipFill>
          <a:blip r:embed="rId2" cstate="print"/>
          <a:srcRect/>
          <a:stretch>
            <a:fillRect/>
          </a:stretch>
        </p:blipFill>
        <p:spPr bwMode="auto">
          <a:xfrm>
            <a:off x="971550" y="0"/>
            <a:ext cx="3429000" cy="5143500"/>
          </a:xfrm>
          <a:prstGeom prst="rect">
            <a:avLst/>
          </a:prstGeom>
          <a:noFill/>
          <a:ln w="9525">
            <a:noFill/>
            <a:miter lim="800000"/>
            <a:headEnd/>
            <a:tailEnd/>
          </a:ln>
        </p:spPr>
      </p:pic>
      <p:pic>
        <p:nvPicPr>
          <p:cNvPr id="31747" name="Picture 2" descr="Niomea 05.jpg"/>
          <p:cNvPicPr>
            <a:picLocks noChangeAspect="1"/>
          </p:cNvPicPr>
          <p:nvPr/>
        </p:nvPicPr>
        <p:blipFill>
          <a:blip r:embed="rId3" cstate="print"/>
          <a:srcRect/>
          <a:stretch>
            <a:fillRect/>
          </a:stretch>
        </p:blipFill>
        <p:spPr bwMode="auto">
          <a:xfrm>
            <a:off x="4716463" y="0"/>
            <a:ext cx="3429000" cy="5143500"/>
          </a:xfrm>
          <a:prstGeom prst="rect">
            <a:avLst/>
          </a:prstGeom>
          <a:noFill/>
          <a:ln w="9525">
            <a:noFill/>
            <a:miter lim="800000"/>
            <a:headEnd/>
            <a:tailEnd/>
          </a:ln>
        </p:spPr>
      </p:pic>
      <p:pic>
        <p:nvPicPr>
          <p:cNvPr id="5" name="Picture 4" descr="Niomea 04.jpg"/>
          <p:cNvPicPr>
            <a:picLocks noChangeAspect="1"/>
          </p:cNvPicPr>
          <p:nvPr/>
        </p:nvPicPr>
        <p:blipFill>
          <a:blip r:embed="rId4" cstate="print"/>
          <a:srcRect/>
          <a:stretch>
            <a:fillRect/>
          </a:stretch>
        </p:blipFill>
        <p:spPr bwMode="auto">
          <a:xfrm>
            <a:off x="715963" y="0"/>
            <a:ext cx="7712075" cy="5143500"/>
          </a:xfrm>
          <a:prstGeom prst="rect">
            <a:avLst/>
          </a:prstGeom>
          <a:noFill/>
          <a:ln w="9525">
            <a:noFill/>
            <a:miter lim="800000"/>
            <a:headEnd/>
            <a:tailEnd/>
          </a:ln>
        </p:spPr>
      </p:pic>
      <p:sp>
        <p:nvSpPr>
          <p:cNvPr id="6" name="Rectangle 5"/>
          <p:cNvSpPr/>
          <p:nvPr/>
        </p:nvSpPr>
        <p:spPr>
          <a:xfrm>
            <a:off x="395288" y="4751388"/>
            <a:ext cx="1871662" cy="276225"/>
          </a:xfrm>
          <a:prstGeom prst="rect">
            <a:avLst/>
          </a:prstGeom>
        </p:spPr>
        <p:txBody>
          <a:bodyPr>
            <a:spAutoFit/>
          </a:bodyPr>
          <a:lstStyle/>
          <a:p>
            <a:pPr>
              <a:defRPr/>
            </a:pPr>
            <a:r>
              <a:rPr lang="en-US" sz="1200" dirty="0" err="1">
                <a:solidFill>
                  <a:schemeClr val="bg1">
                    <a:lumMod val="75000"/>
                  </a:schemeClr>
                </a:solidFill>
                <a:latin typeface="Segoe Print" pitchFamily="2" charset="0"/>
              </a:rPr>
              <a:t>Niomea</a:t>
            </a:r>
            <a:endParaRPr lang="en-US" sz="1200" dirty="0">
              <a:solidFill>
                <a:schemeClr val="bg1">
                  <a:lumMod val="75000"/>
                </a:schemeClr>
              </a:solidFill>
            </a:endParaRPr>
          </a:p>
        </p:txBody>
      </p:sp>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4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1" descr="Niomea 04.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32771" name="Rectangle 2"/>
          <p:cNvSpPr>
            <a:spLocks noChangeArrowheads="1"/>
          </p:cNvSpPr>
          <p:nvPr/>
        </p:nvSpPr>
        <p:spPr bwMode="auto">
          <a:xfrm>
            <a:off x="179388" y="4732338"/>
            <a:ext cx="1871662" cy="276225"/>
          </a:xfrm>
          <a:prstGeom prst="rect">
            <a:avLst/>
          </a:prstGeom>
          <a:noFill/>
          <a:ln w="9525">
            <a:noFill/>
            <a:miter lim="800000"/>
            <a:headEnd/>
            <a:tailEnd/>
          </a:ln>
        </p:spPr>
        <p:txBody>
          <a:bodyPr>
            <a:spAutoFit/>
          </a:bodyPr>
          <a:lstStyle/>
          <a:p>
            <a:r>
              <a:rPr lang="en-US" sz="1200">
                <a:solidFill>
                  <a:schemeClr val="bg1"/>
                </a:solidFill>
                <a:latin typeface="Segoe Print" pitchFamily="2" charset="0"/>
              </a:rPr>
              <a:t>Niomea</a:t>
            </a:r>
            <a:endParaRPr lang="en-US" sz="1200">
              <a:solidFill>
                <a:schemeClr val="bg1"/>
              </a:solidFill>
            </a:endParaRPr>
          </a:p>
        </p:txBody>
      </p:sp>
    </p:spTree>
  </p:cSld>
  <p:clrMapOvr>
    <a:masterClrMapping/>
  </p:clrMapOvr>
  <p:transition spd="slow" advTm="5000">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1" descr="POCCOLO PANEL, 2015.jpg"/>
          <p:cNvPicPr>
            <a:picLocks noChangeAspect="1"/>
          </p:cNvPicPr>
          <p:nvPr/>
        </p:nvPicPr>
        <p:blipFill>
          <a:blip r:embed="rId2" cstate="print"/>
          <a:srcRect/>
          <a:stretch>
            <a:fillRect/>
          </a:stretch>
        </p:blipFill>
        <p:spPr bwMode="auto">
          <a:xfrm>
            <a:off x="715963" y="0"/>
            <a:ext cx="7712075" cy="5143500"/>
          </a:xfrm>
          <a:prstGeom prst="rect">
            <a:avLst/>
          </a:prstGeom>
          <a:noFill/>
          <a:ln w="9525">
            <a:noFill/>
            <a:miter lim="800000"/>
            <a:headEnd/>
            <a:tailEnd/>
          </a:ln>
        </p:spPr>
      </p:pic>
      <p:sp>
        <p:nvSpPr>
          <p:cNvPr id="33795" name="Rectangle 2"/>
          <p:cNvSpPr>
            <a:spLocks noChangeArrowheads="1"/>
          </p:cNvSpPr>
          <p:nvPr/>
        </p:nvSpPr>
        <p:spPr bwMode="auto">
          <a:xfrm>
            <a:off x="250825" y="4751388"/>
            <a:ext cx="2952750" cy="277812"/>
          </a:xfrm>
          <a:prstGeom prst="rect">
            <a:avLst/>
          </a:prstGeom>
          <a:noFill/>
          <a:ln w="9525">
            <a:noFill/>
            <a:miter lim="800000"/>
            <a:headEnd/>
            <a:tailEnd/>
          </a:ln>
        </p:spPr>
        <p:txBody>
          <a:bodyPr>
            <a:spAutoFit/>
          </a:bodyPr>
          <a:lstStyle/>
          <a:p>
            <a:r>
              <a:rPr lang="en-US" sz="1200">
                <a:solidFill>
                  <a:schemeClr val="bg1"/>
                </a:solidFill>
                <a:latin typeface="Segoe Print" pitchFamily="2" charset="0"/>
              </a:rPr>
              <a:t>Poccolo panel, 2015</a:t>
            </a:r>
            <a:endParaRPr lang="en-US" sz="1200">
              <a:solidFill>
                <a:schemeClr val="bg1"/>
              </a:solidFill>
            </a:endParaRPr>
          </a:p>
        </p:txBody>
      </p:sp>
    </p:spTree>
  </p:cSld>
  <p:clrMapOvr>
    <a:masterClrMapping/>
  </p:clrMapOvr>
  <p:transition spd="slow" advTm="5000">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1" descr="POCCOLO PANEL, 2015.jpg"/>
          <p:cNvPicPr>
            <a:picLocks noChangeAspect="1"/>
          </p:cNvPicPr>
          <p:nvPr/>
        </p:nvPicPr>
        <p:blipFill>
          <a:blip r:embed="rId2" cstate="print"/>
          <a:srcRect/>
          <a:stretch>
            <a:fillRect/>
          </a:stretch>
        </p:blipFill>
        <p:spPr bwMode="auto">
          <a:xfrm>
            <a:off x="1101725" y="0"/>
            <a:ext cx="6940550" cy="5143500"/>
          </a:xfrm>
          <a:prstGeom prst="rect">
            <a:avLst/>
          </a:prstGeom>
          <a:noFill/>
          <a:ln w="9525">
            <a:noFill/>
            <a:miter lim="800000"/>
            <a:headEnd/>
            <a:tailEnd/>
          </a:ln>
        </p:spPr>
      </p:pic>
      <p:sp>
        <p:nvSpPr>
          <p:cNvPr id="34819" name="Rectangle 2"/>
          <p:cNvSpPr>
            <a:spLocks noChangeArrowheads="1"/>
          </p:cNvSpPr>
          <p:nvPr/>
        </p:nvSpPr>
        <p:spPr bwMode="auto">
          <a:xfrm>
            <a:off x="250825" y="4751388"/>
            <a:ext cx="2952750" cy="277812"/>
          </a:xfrm>
          <a:prstGeom prst="rect">
            <a:avLst/>
          </a:prstGeom>
          <a:noFill/>
          <a:ln w="9525">
            <a:noFill/>
            <a:miter lim="800000"/>
            <a:headEnd/>
            <a:tailEnd/>
          </a:ln>
        </p:spPr>
        <p:txBody>
          <a:bodyPr>
            <a:spAutoFit/>
          </a:bodyPr>
          <a:lstStyle/>
          <a:p>
            <a:r>
              <a:rPr lang="en-US" sz="1200">
                <a:solidFill>
                  <a:schemeClr val="bg1"/>
                </a:solidFill>
                <a:latin typeface="Segoe Print" pitchFamily="2" charset="0"/>
              </a:rPr>
              <a:t>Puget sound, 2015</a:t>
            </a:r>
            <a:endParaRPr lang="en-US" sz="1200">
              <a:solidFill>
                <a:schemeClr val="bg1"/>
              </a:solidFill>
            </a:endParaRPr>
          </a:p>
        </p:txBody>
      </p:sp>
    </p:spTree>
  </p:cSld>
  <p:clrMapOvr>
    <a:masterClrMapping/>
  </p:clrMapOvr>
  <p:transition spd="slow" advTm="6000">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2" name="Picture 1" descr="Kira 01.jpg"/>
          <p:cNvPicPr>
            <a:picLocks noChangeAspect="1"/>
          </p:cNvPicPr>
          <p:nvPr/>
        </p:nvPicPr>
        <p:blipFill>
          <a:blip r:embed="rId3" cstate="print"/>
          <a:srcRect l="12761" r="15691"/>
          <a:stretch>
            <a:fillRect/>
          </a:stretch>
        </p:blipFill>
        <p:spPr bwMode="auto">
          <a:xfrm>
            <a:off x="3492500" y="0"/>
            <a:ext cx="5651500" cy="5143500"/>
          </a:xfrm>
          <a:prstGeom prst="rect">
            <a:avLst/>
          </a:prstGeom>
          <a:noFill/>
          <a:ln w="9525">
            <a:noFill/>
            <a:miter lim="800000"/>
            <a:headEnd/>
            <a:tailEnd/>
          </a:ln>
        </p:spPr>
      </p:pic>
      <p:pic>
        <p:nvPicPr>
          <p:cNvPr id="3" name="Picture 2" descr="Kira 02.jpg"/>
          <p:cNvPicPr>
            <a:picLocks noChangeAspect="1"/>
          </p:cNvPicPr>
          <p:nvPr/>
        </p:nvPicPr>
        <p:blipFill>
          <a:blip r:embed="rId4" cstate="print"/>
          <a:srcRect/>
          <a:stretch>
            <a:fillRect/>
          </a:stretch>
        </p:blipFill>
        <p:spPr bwMode="auto">
          <a:xfrm>
            <a:off x="0" y="0"/>
            <a:ext cx="3429000" cy="5143500"/>
          </a:xfrm>
          <a:prstGeom prst="rect">
            <a:avLst/>
          </a:prstGeom>
          <a:noFill/>
          <a:ln w="9525">
            <a:noFill/>
            <a:miter lim="800000"/>
            <a:headEnd/>
            <a:tailEnd/>
          </a:ln>
        </p:spPr>
      </p:pic>
      <p:sp>
        <p:nvSpPr>
          <p:cNvPr id="4" name="Rectangle 3"/>
          <p:cNvSpPr/>
          <p:nvPr/>
        </p:nvSpPr>
        <p:spPr>
          <a:xfrm>
            <a:off x="3563938" y="4751388"/>
            <a:ext cx="3384550" cy="277812"/>
          </a:xfrm>
          <a:prstGeom prst="rect">
            <a:avLst/>
          </a:prstGeom>
        </p:spPr>
        <p:txBody>
          <a:bodyPr>
            <a:spAutoFit/>
          </a:bodyPr>
          <a:lstStyle/>
          <a:p>
            <a:pPr>
              <a:defRPr/>
            </a:pPr>
            <a:r>
              <a:rPr lang="en-US" sz="1200" dirty="0" err="1">
                <a:solidFill>
                  <a:schemeClr val="bg1">
                    <a:lumMod val="75000"/>
                  </a:schemeClr>
                </a:solidFill>
                <a:latin typeface="Segoe Print" pitchFamily="2" charset="0"/>
              </a:rPr>
              <a:t>Kira</a:t>
            </a:r>
            <a:endParaRPr lang="en-US" sz="1200" dirty="0">
              <a:solidFill>
                <a:schemeClr val="bg1">
                  <a:lumMod val="75000"/>
                </a:schemeClr>
              </a:solidFill>
            </a:endParaRPr>
          </a:p>
        </p:txBody>
      </p:sp>
    </p:spTree>
  </p:cSld>
  <p:clrMapOvr>
    <a:masterClrMapping/>
  </p:clrMapOvr>
  <p:transition spd="slow" advTm="11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3000"/>
                                        <p:tgtEl>
                                          <p:spTgt spid="2"/>
                                        </p:tgtEl>
                                      </p:cBhvr>
                                    </p:animEffect>
                                  </p:childTnLst>
                                </p:cTn>
                              </p:par>
                              <p:par>
                                <p:cTn id="8" presetID="14" presetClass="entr" presetSubtype="10" fill="hold" nodeType="withEffect">
                                  <p:stCondLst>
                                    <p:cond delay="300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1" descr="Kira 03.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5000">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 descr="Juno.jpeg"/>
          <p:cNvPicPr>
            <a:picLocks noChangeAspect="1"/>
          </p:cNvPicPr>
          <p:nvPr/>
        </p:nvPicPr>
        <p:blipFill>
          <a:blip r:embed="rId2" cstate="print"/>
          <a:srcRect/>
          <a:stretch>
            <a:fillRect/>
          </a:stretch>
        </p:blipFill>
        <p:spPr bwMode="auto">
          <a:xfrm>
            <a:off x="0" y="0"/>
            <a:ext cx="3343275" cy="5143500"/>
          </a:xfrm>
          <a:prstGeom prst="rect">
            <a:avLst/>
          </a:prstGeom>
          <a:noFill/>
          <a:ln w="9525">
            <a:noFill/>
            <a:miter lim="800000"/>
            <a:headEnd/>
            <a:tailEnd/>
          </a:ln>
        </p:spPr>
      </p:pic>
      <p:sp>
        <p:nvSpPr>
          <p:cNvPr id="3" name="Rectangle 2"/>
          <p:cNvSpPr/>
          <p:nvPr/>
        </p:nvSpPr>
        <p:spPr>
          <a:xfrm>
            <a:off x="250825"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Juno</a:t>
            </a:r>
            <a:endParaRPr lang="en-US" sz="1200" dirty="0">
              <a:solidFill>
                <a:schemeClr val="bg1">
                  <a:lumMod val="75000"/>
                </a:schemeClr>
              </a:solidFill>
            </a:endParaRPr>
          </a:p>
        </p:txBody>
      </p:sp>
      <p:pic>
        <p:nvPicPr>
          <p:cNvPr id="37892" name="Picture 3" descr="La-Mano-2012+D1-17.5-x-11-x-0.75in.jpg"/>
          <p:cNvPicPr>
            <a:picLocks noChangeAspect="1"/>
          </p:cNvPicPr>
          <p:nvPr/>
        </p:nvPicPr>
        <p:blipFill>
          <a:blip r:embed="rId3" cstate="print"/>
          <a:srcRect/>
          <a:stretch>
            <a:fillRect/>
          </a:stretch>
        </p:blipFill>
        <p:spPr bwMode="auto">
          <a:xfrm>
            <a:off x="3419475" y="771525"/>
            <a:ext cx="5486400" cy="3657600"/>
          </a:xfrm>
          <a:prstGeom prst="rect">
            <a:avLst/>
          </a:prstGeom>
          <a:noFill/>
          <a:ln w="9525">
            <a:noFill/>
            <a:miter lim="800000"/>
            <a:headEnd/>
            <a:tailEnd/>
          </a:ln>
        </p:spPr>
      </p:pic>
      <p:sp>
        <p:nvSpPr>
          <p:cNvPr id="5" name="Rectangle 4"/>
          <p:cNvSpPr/>
          <p:nvPr/>
        </p:nvSpPr>
        <p:spPr>
          <a:xfrm>
            <a:off x="4356100" y="4751388"/>
            <a:ext cx="3384550" cy="277812"/>
          </a:xfrm>
          <a:prstGeom prst="rect">
            <a:avLst/>
          </a:prstGeom>
        </p:spPr>
        <p:txBody>
          <a:bodyPr>
            <a:spAutoFit/>
          </a:bodyPr>
          <a:lstStyle/>
          <a:p>
            <a:pPr>
              <a:defRPr/>
            </a:pPr>
            <a:r>
              <a:rPr lang="en-US" sz="1200" dirty="0">
                <a:solidFill>
                  <a:schemeClr val="bg1">
                    <a:lumMod val="75000"/>
                  </a:schemeClr>
                </a:solidFill>
                <a:latin typeface="Segoe Print" pitchFamily="2" charset="0"/>
              </a:rPr>
              <a:t>La mano 2012</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1" descr="Niomea 2016.jpg"/>
          <p:cNvPicPr>
            <a:picLocks noChangeAspect="1"/>
          </p:cNvPicPr>
          <p:nvPr/>
        </p:nvPicPr>
        <p:blipFill>
          <a:blip r:embed="rId2" cstate="print"/>
          <a:srcRect/>
          <a:stretch>
            <a:fillRect/>
          </a:stretch>
        </p:blipFill>
        <p:spPr bwMode="auto">
          <a:xfrm>
            <a:off x="344488" y="0"/>
            <a:ext cx="3825875" cy="5143500"/>
          </a:xfrm>
          <a:prstGeom prst="rect">
            <a:avLst/>
          </a:prstGeom>
          <a:noFill/>
          <a:ln w="9525">
            <a:noFill/>
            <a:miter lim="800000"/>
            <a:headEnd/>
            <a:tailEnd/>
          </a:ln>
        </p:spPr>
      </p:pic>
      <p:sp>
        <p:nvSpPr>
          <p:cNvPr id="3" name="Rectangle 2"/>
          <p:cNvSpPr/>
          <p:nvPr/>
        </p:nvSpPr>
        <p:spPr>
          <a:xfrm>
            <a:off x="250825"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Juno</a:t>
            </a:r>
            <a:endParaRPr lang="en-US" sz="1200" dirty="0">
              <a:solidFill>
                <a:schemeClr val="bg1">
                  <a:lumMod val="75000"/>
                </a:schemeClr>
              </a:solidFill>
            </a:endParaRPr>
          </a:p>
        </p:txBody>
      </p:sp>
      <p:pic>
        <p:nvPicPr>
          <p:cNvPr id="38916" name="Picture 3" descr="maui 2010.jpg"/>
          <p:cNvPicPr>
            <a:picLocks noChangeAspect="1"/>
          </p:cNvPicPr>
          <p:nvPr/>
        </p:nvPicPr>
        <p:blipFill>
          <a:blip r:embed="rId3" cstate="print"/>
          <a:srcRect/>
          <a:stretch>
            <a:fillRect/>
          </a:stretch>
        </p:blipFill>
        <p:spPr bwMode="auto">
          <a:xfrm>
            <a:off x="4859338" y="0"/>
            <a:ext cx="3690937" cy="5143500"/>
          </a:xfrm>
          <a:prstGeom prst="rect">
            <a:avLst/>
          </a:prstGeom>
          <a:noFill/>
          <a:ln w="9525">
            <a:noFill/>
            <a:miter lim="800000"/>
            <a:headEnd/>
            <a:tailEnd/>
          </a:ln>
        </p:spPr>
      </p:pic>
      <p:sp>
        <p:nvSpPr>
          <p:cNvPr id="5" name="Rectangle 4"/>
          <p:cNvSpPr/>
          <p:nvPr/>
        </p:nvSpPr>
        <p:spPr>
          <a:xfrm>
            <a:off x="4356100" y="4751388"/>
            <a:ext cx="3384550" cy="277812"/>
          </a:xfrm>
          <a:prstGeom prst="rect">
            <a:avLst/>
          </a:prstGeom>
        </p:spPr>
        <p:txBody>
          <a:bodyPr>
            <a:spAutoFit/>
          </a:bodyPr>
          <a:lstStyle/>
          <a:p>
            <a:pPr>
              <a:defRPr/>
            </a:pPr>
            <a:r>
              <a:rPr lang="en-US" sz="1200" dirty="0">
                <a:solidFill>
                  <a:schemeClr val="bg1">
                    <a:lumMod val="75000"/>
                  </a:schemeClr>
                </a:solidFill>
                <a:latin typeface="Segoe Print" pitchFamily="2" charset="0"/>
              </a:rPr>
              <a:t>Maui 2010</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1" descr="maui 2010-detail.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39939" name="Rectangle 2"/>
          <p:cNvSpPr>
            <a:spLocks noChangeArrowheads="1"/>
          </p:cNvSpPr>
          <p:nvPr/>
        </p:nvSpPr>
        <p:spPr bwMode="auto">
          <a:xfrm>
            <a:off x="250825" y="4751388"/>
            <a:ext cx="1871663" cy="276225"/>
          </a:xfrm>
          <a:prstGeom prst="rect">
            <a:avLst/>
          </a:prstGeom>
          <a:noFill/>
          <a:ln w="9525">
            <a:noFill/>
            <a:miter lim="800000"/>
            <a:headEnd/>
            <a:tailEnd/>
          </a:ln>
        </p:spPr>
        <p:txBody>
          <a:bodyPr>
            <a:spAutoFit/>
          </a:bodyPr>
          <a:lstStyle/>
          <a:p>
            <a:r>
              <a:rPr lang="en-US" sz="1200">
                <a:solidFill>
                  <a:schemeClr val="bg1"/>
                </a:solidFill>
                <a:latin typeface="Segoe Print" pitchFamily="2" charset="0"/>
              </a:rPr>
              <a:t>Maui 2010 detail</a:t>
            </a:r>
            <a:endParaRPr lang="en-US" sz="1200">
              <a:solidFill>
                <a:schemeClr val="bg1"/>
              </a:solidFill>
            </a:endParaRPr>
          </a:p>
        </p:txBody>
      </p:sp>
    </p:spTree>
  </p:cSld>
  <p:clrMapOvr>
    <a:masterClrMapping/>
  </p:clrMapOvr>
  <p:transition spd="slow" advTm="7000">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photo-4.jpg"/>
          <p:cNvPicPr>
            <a:picLocks noChangeAspect="1"/>
          </p:cNvPicPr>
          <p:nvPr/>
        </p:nvPicPr>
        <p:blipFill>
          <a:blip r:embed="rId2" cstate="print"/>
          <a:srcRect/>
          <a:stretch>
            <a:fillRect/>
          </a:stretch>
        </p:blipFill>
        <p:spPr bwMode="auto">
          <a:xfrm>
            <a:off x="1835150" y="0"/>
            <a:ext cx="6892925" cy="5143500"/>
          </a:xfrm>
          <a:prstGeom prst="rect">
            <a:avLst/>
          </a:prstGeom>
          <a:noFill/>
          <a:ln w="9525">
            <a:noFill/>
            <a:miter lim="800000"/>
            <a:headEnd/>
            <a:tailEnd/>
          </a:ln>
        </p:spPr>
      </p:pic>
    </p:spTree>
  </p:cSld>
  <p:clrMapOvr>
    <a:masterClrMapping/>
  </p:clrMapOvr>
  <p:transition spd="slow" advTm="5000">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1" descr="museum-of-glass-goddess-art.jpg"/>
          <p:cNvPicPr>
            <a:picLocks noChangeAspect="1"/>
          </p:cNvPicPr>
          <p:nvPr/>
        </p:nvPicPr>
        <p:blipFill>
          <a:blip r:embed="rId2" cstate="print"/>
          <a:srcRect/>
          <a:stretch>
            <a:fillRect/>
          </a:stretch>
        </p:blipFill>
        <p:spPr bwMode="auto">
          <a:xfrm>
            <a:off x="0" y="0"/>
            <a:ext cx="4178300" cy="5143500"/>
          </a:xfrm>
          <a:prstGeom prst="rect">
            <a:avLst/>
          </a:prstGeom>
          <a:noFill/>
          <a:ln w="9525">
            <a:noFill/>
            <a:miter lim="800000"/>
            <a:headEnd/>
            <a:tailEnd/>
          </a:ln>
        </p:spPr>
      </p:pic>
      <p:pic>
        <p:nvPicPr>
          <p:cNvPr id="41987" name="Picture 2" descr="opera-2 Lino-Tagliapietra-.jpg"/>
          <p:cNvPicPr>
            <a:picLocks noChangeAspect="1"/>
          </p:cNvPicPr>
          <p:nvPr/>
        </p:nvPicPr>
        <p:blipFill>
          <a:blip r:embed="rId3" cstate="print"/>
          <a:srcRect l="13036" r="14503"/>
          <a:stretch>
            <a:fillRect/>
          </a:stretch>
        </p:blipFill>
        <p:spPr bwMode="auto">
          <a:xfrm>
            <a:off x="4284663" y="0"/>
            <a:ext cx="4859337" cy="5143500"/>
          </a:xfrm>
          <a:prstGeom prst="rect">
            <a:avLst/>
          </a:prstGeom>
          <a:noFill/>
          <a:ln w="9525">
            <a:noFill/>
            <a:miter lim="800000"/>
            <a:headEnd/>
            <a:tailEnd/>
          </a:ln>
        </p:spPr>
      </p:pic>
      <p:sp>
        <p:nvSpPr>
          <p:cNvPr id="41988" name="Rectangle 3"/>
          <p:cNvSpPr>
            <a:spLocks noChangeArrowheads="1"/>
          </p:cNvSpPr>
          <p:nvPr/>
        </p:nvSpPr>
        <p:spPr bwMode="auto">
          <a:xfrm>
            <a:off x="250825" y="4751388"/>
            <a:ext cx="1871663" cy="276225"/>
          </a:xfrm>
          <a:prstGeom prst="rect">
            <a:avLst/>
          </a:prstGeom>
          <a:noFill/>
          <a:ln w="9525">
            <a:noFill/>
            <a:miter lim="800000"/>
            <a:headEnd/>
            <a:tailEnd/>
          </a:ln>
        </p:spPr>
        <p:txBody>
          <a:bodyPr>
            <a:spAutoFit/>
          </a:bodyPr>
          <a:lstStyle/>
          <a:p>
            <a:r>
              <a:rPr lang="en-US" sz="1200">
                <a:solidFill>
                  <a:schemeClr val="bg1"/>
                </a:solidFill>
                <a:latin typeface="Segoe Print" pitchFamily="2" charset="0"/>
              </a:rPr>
              <a:t>Saturno</a:t>
            </a:r>
            <a:endParaRPr lang="en-US" sz="1200">
              <a:solidFill>
                <a:schemeClr val="bg1"/>
              </a:solidFill>
            </a:endParaRPr>
          </a:p>
        </p:txBody>
      </p:sp>
    </p:spTree>
  </p:cSld>
  <p:clrMapOvr>
    <a:masterClrMapping/>
  </p:clrMapOvr>
  <p:transition spd="slow" advTm="9000">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1" descr="Ombellico del Mondo-2015__RSJ1242-8-bit-print.jpg"/>
          <p:cNvPicPr>
            <a:picLocks noChangeAspect="1"/>
          </p:cNvPicPr>
          <p:nvPr/>
        </p:nvPicPr>
        <p:blipFill>
          <a:blip r:embed="rId2" cstate="print"/>
          <a:srcRect/>
          <a:stretch>
            <a:fillRect/>
          </a:stretch>
        </p:blipFill>
        <p:spPr bwMode="auto">
          <a:xfrm>
            <a:off x="4643438" y="0"/>
            <a:ext cx="3517900" cy="5143500"/>
          </a:xfrm>
          <a:prstGeom prst="rect">
            <a:avLst/>
          </a:prstGeom>
          <a:noFill/>
          <a:ln w="9525">
            <a:noFill/>
            <a:miter lim="800000"/>
            <a:headEnd/>
            <a:tailEnd/>
          </a:ln>
        </p:spPr>
      </p:pic>
      <p:pic>
        <p:nvPicPr>
          <p:cNvPr id="43011" name="Picture 2" descr="Ombellico-2015__RSJ1255-8-bit-print.jpg"/>
          <p:cNvPicPr>
            <a:picLocks noChangeAspect="1"/>
          </p:cNvPicPr>
          <p:nvPr/>
        </p:nvPicPr>
        <p:blipFill>
          <a:blip r:embed="rId3" cstate="print"/>
          <a:srcRect/>
          <a:stretch>
            <a:fillRect/>
          </a:stretch>
        </p:blipFill>
        <p:spPr bwMode="auto">
          <a:xfrm>
            <a:off x="755650" y="0"/>
            <a:ext cx="3429000" cy="5143500"/>
          </a:xfrm>
          <a:prstGeom prst="rect">
            <a:avLst/>
          </a:prstGeom>
          <a:noFill/>
          <a:ln w="9525">
            <a:noFill/>
            <a:miter lim="800000"/>
            <a:headEnd/>
            <a:tailEnd/>
          </a:ln>
        </p:spPr>
      </p:pic>
      <p:pic>
        <p:nvPicPr>
          <p:cNvPr id="5" name="Picture 4" descr="Ombellico-2015__RSJ1245-8-bit-print.jpg"/>
          <p:cNvPicPr>
            <a:picLocks noChangeAspect="1"/>
          </p:cNvPicPr>
          <p:nvPr/>
        </p:nvPicPr>
        <p:blipFill>
          <a:blip r:embed="rId4" cstate="print"/>
          <a:srcRect/>
          <a:stretch>
            <a:fillRect/>
          </a:stretch>
        </p:blipFill>
        <p:spPr bwMode="auto">
          <a:xfrm>
            <a:off x="755650" y="0"/>
            <a:ext cx="3429000" cy="5143500"/>
          </a:xfrm>
          <a:prstGeom prst="rect">
            <a:avLst/>
          </a:prstGeom>
          <a:noFill/>
          <a:ln w="9525">
            <a:noFill/>
            <a:miter lim="800000"/>
            <a:headEnd/>
            <a:tailEnd/>
          </a:ln>
        </p:spPr>
      </p:pic>
      <p:sp>
        <p:nvSpPr>
          <p:cNvPr id="43013" name="Rectangle 5"/>
          <p:cNvSpPr>
            <a:spLocks noChangeArrowheads="1"/>
          </p:cNvSpPr>
          <p:nvPr/>
        </p:nvSpPr>
        <p:spPr bwMode="auto">
          <a:xfrm>
            <a:off x="250825" y="4751388"/>
            <a:ext cx="2952750" cy="277812"/>
          </a:xfrm>
          <a:prstGeom prst="rect">
            <a:avLst/>
          </a:prstGeom>
          <a:noFill/>
          <a:ln w="9525">
            <a:noFill/>
            <a:miter lim="800000"/>
            <a:headEnd/>
            <a:tailEnd/>
          </a:ln>
        </p:spPr>
        <p:txBody>
          <a:bodyPr>
            <a:spAutoFit/>
          </a:bodyPr>
          <a:lstStyle/>
          <a:p>
            <a:r>
              <a:rPr lang="en-US" sz="1200">
                <a:solidFill>
                  <a:schemeClr val="bg1"/>
                </a:solidFill>
                <a:latin typeface="Segoe Print" pitchFamily="2" charset="0"/>
              </a:rPr>
              <a:t>Ombellico del Mondo 2015</a:t>
            </a:r>
            <a:endParaRPr lang="en-US" sz="1200">
              <a:solidFill>
                <a:schemeClr val="bg1"/>
              </a:solidFill>
            </a:endParaRPr>
          </a:p>
        </p:txBody>
      </p:sp>
    </p:spTree>
  </p:cSld>
  <p:clrMapOvr>
    <a:masterClrMapping/>
  </p:clrMapOvr>
  <p:transition spd="slow" advTm="1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400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0"/>
                                        <p:tgtEl>
                                          <p:spTgt spid="5"/>
                                        </p:tgtEl>
                                      </p:cBhvr>
                                    </p:animEffect>
                                  </p:childTnLst>
                                </p:cTn>
                              </p:par>
                              <p:par>
                                <p:cTn id="8" presetID="17" presetClass="entr" presetSubtype="10" fill="hold" nodeType="withEffect">
                                  <p:stCondLst>
                                    <p:cond delay="400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1" descr="Petra 2012.jpg"/>
          <p:cNvPicPr>
            <a:picLocks noChangeAspect="1"/>
          </p:cNvPicPr>
          <p:nvPr/>
        </p:nvPicPr>
        <p:blipFill>
          <a:blip r:embed="rId2" cstate="print"/>
          <a:srcRect/>
          <a:stretch>
            <a:fillRect/>
          </a:stretch>
        </p:blipFill>
        <p:spPr bwMode="auto">
          <a:xfrm>
            <a:off x="715963" y="0"/>
            <a:ext cx="7712075" cy="5143500"/>
          </a:xfrm>
          <a:prstGeom prst="rect">
            <a:avLst/>
          </a:prstGeom>
          <a:noFill/>
          <a:ln w="9525">
            <a:noFill/>
            <a:miter lim="800000"/>
            <a:headEnd/>
            <a:tailEnd/>
          </a:ln>
        </p:spPr>
      </p:pic>
      <p:sp>
        <p:nvSpPr>
          <p:cNvPr id="44035" name="Rectangle 2"/>
          <p:cNvSpPr>
            <a:spLocks noChangeArrowheads="1"/>
          </p:cNvSpPr>
          <p:nvPr/>
        </p:nvSpPr>
        <p:spPr bwMode="auto">
          <a:xfrm>
            <a:off x="250825" y="4751388"/>
            <a:ext cx="2952750" cy="277812"/>
          </a:xfrm>
          <a:prstGeom prst="rect">
            <a:avLst/>
          </a:prstGeom>
          <a:noFill/>
          <a:ln w="9525">
            <a:noFill/>
            <a:miter lim="800000"/>
            <a:headEnd/>
            <a:tailEnd/>
          </a:ln>
        </p:spPr>
        <p:txBody>
          <a:bodyPr>
            <a:spAutoFit/>
          </a:bodyPr>
          <a:lstStyle/>
          <a:p>
            <a:r>
              <a:rPr lang="en-US" sz="1200">
                <a:solidFill>
                  <a:schemeClr val="bg1"/>
                </a:solidFill>
                <a:latin typeface="Segoe Print" pitchFamily="2" charset="0"/>
              </a:rPr>
              <a:t>Petra 2012</a:t>
            </a:r>
            <a:endParaRPr lang="en-US" sz="1200">
              <a:solidFill>
                <a:schemeClr val="bg1"/>
              </a:solidFill>
            </a:endParaRPr>
          </a:p>
        </p:txBody>
      </p:sp>
    </p:spTree>
  </p:cSld>
  <p:clrMapOvr>
    <a:masterClrMapping/>
  </p:clrMapOvr>
  <p:transition spd="slow" advTm="6000">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1" descr="Tasmania-2013-Lino-Tagliapietra-8.75-x-20.75-x-2.75.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45059" name="Rectangle 2"/>
          <p:cNvSpPr>
            <a:spLocks noChangeArrowheads="1"/>
          </p:cNvSpPr>
          <p:nvPr/>
        </p:nvSpPr>
        <p:spPr bwMode="auto">
          <a:xfrm>
            <a:off x="250825" y="4751388"/>
            <a:ext cx="2952750" cy="277812"/>
          </a:xfrm>
          <a:prstGeom prst="rect">
            <a:avLst/>
          </a:prstGeom>
          <a:noFill/>
          <a:ln w="9525">
            <a:noFill/>
            <a:miter lim="800000"/>
            <a:headEnd/>
            <a:tailEnd/>
          </a:ln>
        </p:spPr>
        <p:txBody>
          <a:bodyPr>
            <a:spAutoFit/>
          </a:bodyPr>
          <a:lstStyle/>
          <a:p>
            <a:r>
              <a:rPr lang="en-US" sz="1200">
                <a:solidFill>
                  <a:schemeClr val="bg1"/>
                </a:solidFill>
                <a:latin typeface="Segoe Print" pitchFamily="2" charset="0"/>
              </a:rPr>
              <a:t>Tasmania 2013</a:t>
            </a:r>
            <a:endParaRPr lang="en-US" sz="1200">
              <a:solidFill>
                <a:schemeClr val="bg1"/>
              </a:solidFill>
            </a:endParaRPr>
          </a:p>
        </p:txBody>
      </p:sp>
    </p:spTree>
  </p:cSld>
  <p:clrMapOvr>
    <a:masterClrMapping/>
  </p:clrMapOvr>
  <p:transition spd="slow" advTm="5000">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1" descr="vertical tornado.jpg"/>
          <p:cNvPicPr>
            <a:picLocks noChangeAspect="1"/>
          </p:cNvPicPr>
          <p:nvPr/>
        </p:nvPicPr>
        <p:blipFill>
          <a:blip r:embed="rId3" cstate="print"/>
          <a:srcRect/>
          <a:stretch>
            <a:fillRect/>
          </a:stretch>
        </p:blipFill>
        <p:spPr bwMode="auto">
          <a:xfrm>
            <a:off x="179388" y="312738"/>
            <a:ext cx="3033712" cy="4518025"/>
          </a:xfrm>
          <a:prstGeom prst="rect">
            <a:avLst/>
          </a:prstGeom>
          <a:noFill/>
          <a:ln w="9525">
            <a:noFill/>
            <a:miter lim="800000"/>
            <a:headEnd/>
            <a:tailEnd/>
          </a:ln>
        </p:spPr>
      </p:pic>
      <p:sp>
        <p:nvSpPr>
          <p:cNvPr id="46083" name="Rectangle 2"/>
          <p:cNvSpPr>
            <a:spLocks noChangeArrowheads="1"/>
          </p:cNvSpPr>
          <p:nvPr/>
        </p:nvSpPr>
        <p:spPr bwMode="auto">
          <a:xfrm>
            <a:off x="323850" y="4751388"/>
            <a:ext cx="2952750" cy="277812"/>
          </a:xfrm>
          <a:prstGeom prst="rect">
            <a:avLst/>
          </a:prstGeom>
          <a:noFill/>
          <a:ln w="9525">
            <a:noFill/>
            <a:miter lim="800000"/>
            <a:headEnd/>
            <a:tailEnd/>
          </a:ln>
        </p:spPr>
        <p:txBody>
          <a:bodyPr>
            <a:spAutoFit/>
          </a:bodyPr>
          <a:lstStyle/>
          <a:p>
            <a:r>
              <a:rPr lang="en-US" sz="1200">
                <a:solidFill>
                  <a:schemeClr val="bg1"/>
                </a:solidFill>
                <a:latin typeface="Segoe Print" pitchFamily="2" charset="0"/>
              </a:rPr>
              <a:t>Spirale 2016</a:t>
            </a:r>
            <a:endParaRPr lang="en-US" sz="1200">
              <a:solidFill>
                <a:schemeClr val="bg1"/>
              </a:solidFill>
            </a:endParaRPr>
          </a:p>
        </p:txBody>
      </p:sp>
      <p:pic>
        <p:nvPicPr>
          <p:cNvPr id="4" name="Picture 3" descr="lino-tagliapietra+T1-Saturno-Chandelier-2010+D1-58-x-60-.5-x-46in+FN-Saturno-Chandeliar-1.jpg"/>
          <p:cNvPicPr>
            <a:picLocks noChangeAspect="1"/>
          </p:cNvPicPr>
          <p:nvPr/>
        </p:nvPicPr>
        <p:blipFill>
          <a:blip r:embed="rId4" cstate="print"/>
          <a:srcRect b="-85461"/>
          <a:stretch>
            <a:fillRect/>
          </a:stretch>
        </p:blipFill>
        <p:spPr bwMode="auto">
          <a:xfrm>
            <a:off x="3563938" y="268288"/>
            <a:ext cx="5435600" cy="7775575"/>
          </a:xfrm>
          <a:prstGeom prst="rect">
            <a:avLst/>
          </a:prstGeom>
          <a:noFill/>
          <a:ln w="9525">
            <a:noFill/>
            <a:miter lim="800000"/>
            <a:headEnd/>
            <a:tailEnd/>
          </a:ln>
        </p:spPr>
      </p:pic>
      <p:sp>
        <p:nvSpPr>
          <p:cNvPr id="5" name="Rectangle 4"/>
          <p:cNvSpPr/>
          <p:nvPr/>
        </p:nvSpPr>
        <p:spPr>
          <a:xfrm>
            <a:off x="3563938" y="4587875"/>
            <a:ext cx="3384550" cy="277813"/>
          </a:xfrm>
          <a:prstGeom prst="rect">
            <a:avLst/>
          </a:prstGeom>
        </p:spPr>
        <p:txBody>
          <a:bodyPr>
            <a:spAutoFit/>
          </a:bodyPr>
          <a:lstStyle/>
          <a:p>
            <a:pPr>
              <a:defRPr/>
            </a:pPr>
            <a:r>
              <a:rPr lang="en-US" sz="1200" dirty="0">
                <a:solidFill>
                  <a:schemeClr val="bg1">
                    <a:lumMod val="75000"/>
                  </a:schemeClr>
                </a:solidFill>
                <a:latin typeface="Segoe Print" pitchFamily="2" charset="0"/>
              </a:rPr>
              <a:t>Saturno Chandelier 2010</a:t>
            </a:r>
            <a:endParaRPr lang="en-US" sz="1200" dirty="0">
              <a:solidFill>
                <a:schemeClr val="bg1">
                  <a:lumMod val="75000"/>
                </a:schemeClr>
              </a:solidFill>
            </a:endParaRPr>
          </a:p>
        </p:txBody>
      </p:sp>
      <p:pic>
        <p:nvPicPr>
          <p:cNvPr id="6" name="Picture 5" descr="lino-tagliapietra+T1-Saturno-Chandelier-2010+D1-58-x-60-.5-x-46in+FN-Saturno-Chandeliar-2.jpg"/>
          <p:cNvPicPr>
            <a:picLocks noChangeAspect="1"/>
          </p:cNvPicPr>
          <p:nvPr/>
        </p:nvPicPr>
        <p:blipFill>
          <a:blip r:embed="rId5" cstate="print"/>
          <a:srcRect t="-71185"/>
          <a:stretch>
            <a:fillRect/>
          </a:stretch>
        </p:blipFill>
        <p:spPr bwMode="auto">
          <a:xfrm>
            <a:off x="3449638" y="-2757488"/>
            <a:ext cx="5553075" cy="7273926"/>
          </a:xfrm>
          <a:prstGeom prst="rect">
            <a:avLst/>
          </a:prstGeom>
          <a:noFill/>
          <a:ln w="9525">
            <a:noFill/>
            <a:miter lim="800000"/>
            <a:headEnd/>
            <a:tailEnd/>
          </a:ln>
        </p:spPr>
      </p:pic>
    </p:spTree>
  </p:cSld>
  <p:clrMapOvr>
    <a:masterClrMapping/>
  </p:clrMapOvr>
  <p:transition spd="slow" advTm="15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500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3000"/>
                                        <p:tgtEl>
                                          <p:spTgt spid="4"/>
                                        </p:tgtEl>
                                      </p:cBhvr>
                                    </p:animEffect>
                                  </p:childTnLst>
                                </p:cTn>
                              </p:par>
                              <p:par>
                                <p:cTn id="8" presetID="21" presetClass="exit" presetSubtype="8" fill="hold" nodeType="withEffect">
                                  <p:stCondLst>
                                    <p:cond delay="5000"/>
                                  </p:stCondLst>
                                  <p:childTnLst>
                                    <p:animEffect transition="out" filter="wheel(8)">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par>
                                <p:cTn id="11" presetID="17" presetClass="exit" presetSubtype="1" fill="hold" nodeType="withEffect">
                                  <p:stCondLst>
                                    <p:cond delay="5000"/>
                                  </p:stCondLst>
                                  <p:childTnLst>
                                    <p:anim calcmode="lin" valueType="num">
                                      <p:cBhvr>
                                        <p:cTn id="12" dur="5000"/>
                                        <p:tgtEl>
                                          <p:spTgt spid="6"/>
                                        </p:tgtEl>
                                        <p:attrNameLst>
                                          <p:attrName>ppt_x</p:attrName>
                                        </p:attrNameLst>
                                      </p:cBhvr>
                                      <p:tavLst>
                                        <p:tav tm="0">
                                          <p:val>
                                            <p:strVal val="ppt_x"/>
                                          </p:val>
                                        </p:tav>
                                        <p:tav tm="100000">
                                          <p:val>
                                            <p:strVal val="ppt_x"/>
                                          </p:val>
                                        </p:tav>
                                      </p:tavLst>
                                    </p:anim>
                                    <p:anim calcmode="lin" valueType="num">
                                      <p:cBhvr>
                                        <p:cTn id="13" dur="5000"/>
                                        <p:tgtEl>
                                          <p:spTgt spid="6"/>
                                        </p:tgtEl>
                                        <p:attrNameLst>
                                          <p:attrName>ppt_y</p:attrName>
                                        </p:attrNameLst>
                                      </p:cBhvr>
                                      <p:tavLst>
                                        <p:tav tm="0">
                                          <p:val>
                                            <p:strVal val="ppt_y"/>
                                          </p:val>
                                        </p:tav>
                                        <p:tav tm="100000">
                                          <p:val>
                                            <p:strVal val="ppt_y-ppt_h/2"/>
                                          </p:val>
                                        </p:tav>
                                      </p:tavLst>
                                    </p:anim>
                                    <p:anim calcmode="lin" valueType="num">
                                      <p:cBhvr>
                                        <p:cTn id="14" dur="5000"/>
                                        <p:tgtEl>
                                          <p:spTgt spid="6"/>
                                        </p:tgtEl>
                                        <p:attrNameLst>
                                          <p:attrName>ppt_w</p:attrName>
                                        </p:attrNameLst>
                                      </p:cBhvr>
                                      <p:tavLst>
                                        <p:tav tm="0">
                                          <p:val>
                                            <p:strVal val="ppt_w"/>
                                          </p:val>
                                        </p:tav>
                                        <p:tav tm="100000">
                                          <p:val>
                                            <p:strVal val="ppt_w"/>
                                          </p:val>
                                        </p:tav>
                                      </p:tavLst>
                                    </p:anim>
                                    <p:anim calcmode="lin" valueType="num">
                                      <p:cBhvr>
                                        <p:cTn id="15" dur="5000"/>
                                        <p:tgtEl>
                                          <p:spTgt spid="6"/>
                                        </p:tgtEl>
                                        <p:attrNameLst>
                                          <p:attrName>ppt_h</p:attrName>
                                        </p:attrNameLst>
                                      </p:cBhvr>
                                      <p:tavLst>
                                        <p:tav tm="0">
                                          <p:val>
                                            <p:strVal val="ppt_h"/>
                                          </p:val>
                                        </p:tav>
                                        <p:tav tm="100000">
                                          <p:val>
                                            <p:fltVal val="0"/>
                                          </p:val>
                                        </p:tav>
                                      </p:tavLst>
                                    </p:anim>
                                    <p:set>
                                      <p:cBhvr>
                                        <p:cTn id="16"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Oca 2003.jpg"/>
          <p:cNvPicPr>
            <a:picLocks noChangeAspect="1"/>
          </p:cNvPicPr>
          <p:nvPr/>
        </p:nvPicPr>
        <p:blipFill>
          <a:blip r:embed="rId2" cstate="print"/>
          <a:srcRect r="8466"/>
          <a:stretch>
            <a:fillRect/>
          </a:stretch>
        </p:blipFill>
        <p:spPr bwMode="auto">
          <a:xfrm>
            <a:off x="0" y="0"/>
            <a:ext cx="3132138" cy="5143500"/>
          </a:xfrm>
          <a:prstGeom prst="rect">
            <a:avLst/>
          </a:prstGeom>
          <a:noFill/>
          <a:ln w="9525">
            <a:noFill/>
            <a:miter lim="800000"/>
            <a:headEnd/>
            <a:tailEnd/>
          </a:ln>
        </p:spPr>
      </p:pic>
      <p:pic>
        <p:nvPicPr>
          <p:cNvPr id="3" name="Picture 2" descr="Oca 2016.jpg"/>
          <p:cNvPicPr>
            <a:picLocks noChangeAspect="1"/>
          </p:cNvPicPr>
          <p:nvPr/>
        </p:nvPicPr>
        <p:blipFill>
          <a:blip r:embed="rId3" cstate="print"/>
          <a:srcRect l="2090" r="6445"/>
          <a:stretch>
            <a:fillRect/>
          </a:stretch>
        </p:blipFill>
        <p:spPr bwMode="auto">
          <a:xfrm>
            <a:off x="3203575" y="0"/>
            <a:ext cx="3024188" cy="5143500"/>
          </a:xfrm>
          <a:prstGeom prst="rect">
            <a:avLst/>
          </a:prstGeom>
          <a:noFill/>
          <a:ln w="9525">
            <a:noFill/>
            <a:miter lim="800000"/>
            <a:headEnd/>
            <a:tailEnd/>
          </a:ln>
        </p:spPr>
      </p:pic>
      <p:pic>
        <p:nvPicPr>
          <p:cNvPr id="4" name="Picture 3" descr="Oca-2002-Lino-Tagliapietra.jpg"/>
          <p:cNvPicPr>
            <a:picLocks noChangeAspect="1"/>
          </p:cNvPicPr>
          <p:nvPr/>
        </p:nvPicPr>
        <p:blipFill>
          <a:blip r:embed="rId4" cstate="print"/>
          <a:srcRect l="9763" r="11018"/>
          <a:stretch>
            <a:fillRect/>
          </a:stretch>
        </p:blipFill>
        <p:spPr bwMode="auto">
          <a:xfrm>
            <a:off x="6300788" y="0"/>
            <a:ext cx="2843212" cy="5143500"/>
          </a:xfrm>
          <a:prstGeom prst="rect">
            <a:avLst/>
          </a:prstGeom>
          <a:noFill/>
          <a:ln w="9525">
            <a:noFill/>
            <a:miter lim="800000"/>
            <a:headEnd/>
            <a:tailEnd/>
          </a:ln>
        </p:spPr>
      </p:pic>
      <p:sp>
        <p:nvSpPr>
          <p:cNvPr id="5" name="Rectangle 4"/>
          <p:cNvSpPr/>
          <p:nvPr/>
        </p:nvSpPr>
        <p:spPr>
          <a:xfrm>
            <a:off x="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Oca 2003</a:t>
            </a:r>
            <a:endParaRPr lang="en-US" sz="1200" dirty="0">
              <a:solidFill>
                <a:schemeClr val="bg1">
                  <a:lumMod val="75000"/>
                </a:schemeClr>
              </a:solidFill>
            </a:endParaRPr>
          </a:p>
        </p:txBody>
      </p:sp>
      <p:sp>
        <p:nvSpPr>
          <p:cNvPr id="6" name="Rectangle 5"/>
          <p:cNvSpPr/>
          <p:nvPr/>
        </p:nvSpPr>
        <p:spPr>
          <a:xfrm>
            <a:off x="3203575"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Oca 2016</a:t>
            </a:r>
            <a:endParaRPr lang="en-US" sz="1200" dirty="0">
              <a:solidFill>
                <a:schemeClr val="bg1">
                  <a:lumMod val="75000"/>
                </a:schemeClr>
              </a:solidFill>
            </a:endParaRPr>
          </a:p>
        </p:txBody>
      </p:sp>
      <p:sp>
        <p:nvSpPr>
          <p:cNvPr id="7" name="Rectangle 6"/>
          <p:cNvSpPr/>
          <p:nvPr/>
        </p:nvSpPr>
        <p:spPr>
          <a:xfrm>
            <a:off x="6372225"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Oca 2002</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fltVal val="0"/>
                                          </p:val>
                                        </p:tav>
                                        <p:tav tm="100000">
                                          <p:val>
                                            <p:strVal val="#ppt_w"/>
                                          </p:val>
                                        </p:tav>
                                      </p:tavLst>
                                    </p:anim>
                                    <p:anim calcmode="lin" valueType="num">
                                      <p:cBhvr>
                                        <p:cTn id="12" dur="3000" fill="hold"/>
                                        <p:tgtEl>
                                          <p:spTgt spid="4"/>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3000" fill="hold"/>
                                        <p:tgtEl>
                                          <p:spTgt spid="3"/>
                                        </p:tgtEl>
                                        <p:attrNameLst>
                                          <p:attrName>ppt_w</p:attrName>
                                        </p:attrNameLst>
                                      </p:cBhvr>
                                      <p:tavLst>
                                        <p:tav tm="0">
                                          <p:val>
                                            <p:fltVal val="0"/>
                                          </p:val>
                                        </p:tav>
                                        <p:tav tm="100000">
                                          <p:val>
                                            <p:strVal val="#ppt_w"/>
                                          </p:val>
                                        </p:tav>
                                      </p:tavLst>
                                    </p:anim>
                                    <p:anim calcmode="lin" valueType="num">
                                      <p:cBhvr>
                                        <p:cTn id="16" dur="3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1" descr="Oca-2004_TAGLIAPIETRA.jpg"/>
          <p:cNvPicPr>
            <a:picLocks noChangeAspect="1"/>
          </p:cNvPicPr>
          <p:nvPr/>
        </p:nvPicPr>
        <p:blipFill>
          <a:blip r:embed="rId2" cstate="print"/>
          <a:srcRect/>
          <a:stretch>
            <a:fillRect/>
          </a:stretch>
        </p:blipFill>
        <p:spPr bwMode="auto">
          <a:xfrm>
            <a:off x="0" y="0"/>
            <a:ext cx="3282950" cy="5143500"/>
          </a:xfrm>
          <a:prstGeom prst="rect">
            <a:avLst/>
          </a:prstGeom>
          <a:noFill/>
          <a:ln w="9525">
            <a:noFill/>
            <a:miter lim="800000"/>
            <a:headEnd/>
            <a:tailEnd/>
          </a:ln>
        </p:spPr>
      </p:pic>
      <p:sp>
        <p:nvSpPr>
          <p:cNvPr id="4" name="Rectangle 3"/>
          <p:cNvSpPr/>
          <p:nvPr/>
        </p:nvSpPr>
        <p:spPr>
          <a:xfrm>
            <a:off x="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Oca 2004</a:t>
            </a:r>
            <a:endParaRPr lang="en-US" sz="1200" dirty="0">
              <a:solidFill>
                <a:schemeClr val="bg1">
                  <a:lumMod val="75000"/>
                </a:schemeClr>
              </a:solidFill>
            </a:endParaRPr>
          </a:p>
        </p:txBody>
      </p:sp>
      <p:pic>
        <p:nvPicPr>
          <p:cNvPr id="5" name="Picture 4" descr="Oca-2004_TAGLIAPIETRA__R8J4216-8-bit-print.jpg"/>
          <p:cNvPicPr>
            <a:picLocks noChangeAspect="1"/>
          </p:cNvPicPr>
          <p:nvPr/>
        </p:nvPicPr>
        <p:blipFill>
          <a:blip r:embed="rId3" cstate="print"/>
          <a:srcRect l="14175" t="-53600" r="22438"/>
          <a:stretch>
            <a:fillRect/>
          </a:stretch>
        </p:blipFill>
        <p:spPr bwMode="auto">
          <a:xfrm>
            <a:off x="3348038" y="-2757488"/>
            <a:ext cx="5795962" cy="7900988"/>
          </a:xfrm>
          <a:prstGeom prst="rect">
            <a:avLst/>
          </a:prstGeom>
          <a:noFill/>
          <a:ln w="9525">
            <a:noFill/>
            <a:miter lim="800000"/>
            <a:headEnd/>
            <a:tailEnd/>
          </a:ln>
        </p:spPr>
      </p:pic>
    </p:spTree>
  </p:cSld>
  <p:clrMapOvr>
    <a:masterClrMapping/>
  </p:clrMapOvr>
  <p:transition spd="slow" advTm="9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1" descr="London.jpg"/>
          <p:cNvPicPr>
            <a:picLocks noChangeAspect="1"/>
          </p:cNvPicPr>
          <p:nvPr/>
        </p:nvPicPr>
        <p:blipFill>
          <a:blip r:embed="rId3" cstate="print"/>
          <a:srcRect l="5142"/>
          <a:stretch>
            <a:fillRect/>
          </a:stretch>
        </p:blipFill>
        <p:spPr bwMode="auto">
          <a:xfrm>
            <a:off x="0" y="0"/>
            <a:ext cx="7315200" cy="5143500"/>
          </a:xfrm>
          <a:prstGeom prst="rect">
            <a:avLst/>
          </a:prstGeom>
          <a:noFill/>
          <a:ln w="9525">
            <a:noFill/>
            <a:miter lim="800000"/>
            <a:headEnd/>
            <a:tailEnd/>
          </a:ln>
        </p:spPr>
      </p:pic>
      <p:sp>
        <p:nvSpPr>
          <p:cNvPr id="49155" name="Rectangle 3"/>
          <p:cNvSpPr>
            <a:spLocks noChangeArrowheads="1"/>
          </p:cNvSpPr>
          <p:nvPr/>
        </p:nvSpPr>
        <p:spPr bwMode="auto">
          <a:xfrm>
            <a:off x="7235825" y="0"/>
            <a:ext cx="1908175" cy="5143500"/>
          </a:xfrm>
          <a:prstGeom prst="rect">
            <a:avLst/>
          </a:prstGeom>
          <a:noFill/>
          <a:ln w="9525">
            <a:noFill/>
            <a:miter lim="800000"/>
            <a:headEnd/>
            <a:tailEnd/>
          </a:ln>
        </p:spPr>
        <p:txBody>
          <a:bodyPr>
            <a:spAutoFit/>
          </a:bodyPr>
          <a:lstStyle/>
          <a:p>
            <a:pPr algn="ctr"/>
            <a:r>
              <a:rPr lang="en-US" sz="1200">
                <a:solidFill>
                  <a:srgbClr val="FFE9AB"/>
                </a:solidFill>
                <a:latin typeface="Segoe Print" pitchFamily="2" charset="0"/>
              </a:rPr>
              <a:t>Lino Tagliapietra has been featured in numerous solo exhibitions and is represented in a global assortment of museums and art institutions. </a:t>
            </a:r>
          </a:p>
          <a:p>
            <a:pPr algn="ctr"/>
            <a:r>
              <a:rPr lang="en-US" sz="1200">
                <a:solidFill>
                  <a:srgbClr val="FFE9AB"/>
                </a:solidFill>
                <a:latin typeface="Segoe Print" pitchFamily="2" charset="0"/>
              </a:rPr>
              <a:t>He is the recipient of countless awards and recognitions, including: Borsella d’Oro (1968; Murano); Rakow Commission for Excellence in Glass award (1996; Corning Museum); Glass Art Society Lifetime Achievement Award (1997); Urkunde Gold Medal (1997; Germany); Honorary Doctorate of Fine Arts (2011; Ohio State University, Columbus, OH)</a:t>
            </a:r>
          </a:p>
        </p:txBody>
      </p:sp>
    </p:spTree>
  </p:cSld>
  <p:clrMapOvr>
    <a:masterClrMapping/>
  </p:clrMapOvr>
  <p:transition spd="slow" advTm="33000">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1" descr="Masai 2012. 5-piece-.jpg"/>
          <p:cNvPicPr>
            <a:picLocks noChangeAspect="1"/>
          </p:cNvPicPr>
          <p:nvPr/>
        </p:nvPicPr>
        <p:blipFill>
          <a:blip r:embed="rId2" cstate="print"/>
          <a:srcRect/>
          <a:stretch>
            <a:fillRect/>
          </a:stretch>
        </p:blipFill>
        <p:spPr bwMode="auto">
          <a:xfrm>
            <a:off x="1116013" y="0"/>
            <a:ext cx="3495675" cy="5143500"/>
          </a:xfrm>
          <a:prstGeom prst="rect">
            <a:avLst/>
          </a:prstGeom>
          <a:noFill/>
          <a:ln w="9525">
            <a:noFill/>
            <a:miter lim="800000"/>
            <a:headEnd/>
            <a:tailEnd/>
          </a:ln>
        </p:spPr>
      </p:pic>
      <p:pic>
        <p:nvPicPr>
          <p:cNvPr id="50179" name="Picture 2" descr="Masai-2014.jpg"/>
          <p:cNvPicPr>
            <a:picLocks noChangeAspect="1"/>
          </p:cNvPicPr>
          <p:nvPr/>
        </p:nvPicPr>
        <p:blipFill>
          <a:blip r:embed="rId3" cstate="print"/>
          <a:srcRect/>
          <a:stretch>
            <a:fillRect/>
          </a:stretch>
        </p:blipFill>
        <p:spPr bwMode="auto">
          <a:xfrm>
            <a:off x="5003800" y="11113"/>
            <a:ext cx="3024188" cy="5132387"/>
          </a:xfrm>
          <a:prstGeom prst="rect">
            <a:avLst/>
          </a:prstGeom>
          <a:noFill/>
          <a:ln w="9525">
            <a:noFill/>
            <a:miter lim="800000"/>
            <a:headEnd/>
            <a:tailEnd/>
          </a:ln>
        </p:spPr>
      </p:pic>
      <p:sp>
        <p:nvSpPr>
          <p:cNvPr id="4" name="Rectangle 3"/>
          <p:cNvSpPr/>
          <p:nvPr/>
        </p:nvSpPr>
        <p:spPr>
          <a:xfrm>
            <a:off x="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Masai 2012</a:t>
            </a:r>
            <a:endParaRPr lang="en-US" sz="1200" dirty="0">
              <a:solidFill>
                <a:schemeClr val="bg1">
                  <a:lumMod val="75000"/>
                </a:schemeClr>
              </a:solidFill>
            </a:endParaRPr>
          </a:p>
        </p:txBody>
      </p:sp>
      <p:sp>
        <p:nvSpPr>
          <p:cNvPr id="5" name="Rectangle 4"/>
          <p:cNvSpPr/>
          <p:nvPr/>
        </p:nvSpPr>
        <p:spPr>
          <a:xfrm>
            <a:off x="4716463" y="4751388"/>
            <a:ext cx="1871662" cy="276225"/>
          </a:xfrm>
          <a:prstGeom prst="rect">
            <a:avLst/>
          </a:prstGeom>
        </p:spPr>
        <p:txBody>
          <a:bodyPr>
            <a:spAutoFit/>
          </a:bodyPr>
          <a:lstStyle/>
          <a:p>
            <a:pPr>
              <a:defRPr/>
            </a:pPr>
            <a:r>
              <a:rPr lang="en-US" sz="1200" dirty="0">
                <a:solidFill>
                  <a:schemeClr val="bg1">
                    <a:lumMod val="75000"/>
                  </a:schemeClr>
                </a:solidFill>
                <a:latin typeface="Segoe Print" pitchFamily="2" charset="0"/>
              </a:rPr>
              <a:t>Masai  2014</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1" descr="Masai-d-Oro-2011-MASAI_-Installation_Lino-Tagliapietra.jpg"/>
          <p:cNvPicPr>
            <a:picLocks noChangeAspect="1"/>
          </p:cNvPicPr>
          <p:nvPr/>
        </p:nvPicPr>
        <p:blipFill>
          <a:blip r:embed="rId2" cstate="print"/>
          <a:srcRect/>
          <a:stretch>
            <a:fillRect/>
          </a:stretch>
        </p:blipFill>
        <p:spPr bwMode="auto">
          <a:xfrm>
            <a:off x="711200" y="0"/>
            <a:ext cx="7721600" cy="5143500"/>
          </a:xfrm>
          <a:prstGeom prst="rect">
            <a:avLst/>
          </a:prstGeom>
          <a:noFill/>
          <a:ln w="9525">
            <a:noFill/>
            <a:miter lim="800000"/>
            <a:headEnd/>
            <a:tailEnd/>
          </a:ln>
        </p:spPr>
      </p:pic>
      <p:sp>
        <p:nvSpPr>
          <p:cNvPr id="3" name="Rectangle 2"/>
          <p:cNvSpPr/>
          <p:nvPr/>
        </p:nvSpPr>
        <p:spPr>
          <a:xfrm>
            <a:off x="468313" y="4732338"/>
            <a:ext cx="3095625" cy="276225"/>
          </a:xfrm>
          <a:prstGeom prst="rect">
            <a:avLst/>
          </a:prstGeom>
        </p:spPr>
        <p:txBody>
          <a:bodyPr>
            <a:spAutoFit/>
          </a:bodyPr>
          <a:lstStyle/>
          <a:p>
            <a:pPr>
              <a:defRPr/>
            </a:pPr>
            <a:r>
              <a:rPr lang="en-US" sz="1200" dirty="0">
                <a:solidFill>
                  <a:schemeClr val="bg1">
                    <a:lumMod val="95000"/>
                  </a:schemeClr>
                </a:solidFill>
                <a:latin typeface="Segoe Print" pitchFamily="2" charset="0"/>
              </a:rPr>
              <a:t>Masai d’oro 2011 Installation</a:t>
            </a:r>
            <a:endParaRPr lang="en-US" sz="1200" dirty="0">
              <a:solidFill>
                <a:schemeClr val="bg1">
                  <a:lumMod val="95000"/>
                </a:schemeClr>
              </a:solidFill>
            </a:endParaRPr>
          </a:p>
        </p:txBody>
      </p:sp>
    </p:spTree>
  </p:cSld>
  <p:clrMapOvr>
    <a:masterClrMapping/>
  </p:clrMapOvr>
  <p:transition spd="slow" advTm="6000">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1" descr="Contarini 01.jpg"/>
          <p:cNvPicPr>
            <a:picLocks noChangeAspect="1"/>
          </p:cNvPicPr>
          <p:nvPr/>
        </p:nvPicPr>
        <p:blipFill>
          <a:blip r:embed="rId2" cstate="print"/>
          <a:srcRect/>
          <a:stretch>
            <a:fillRect/>
          </a:stretch>
        </p:blipFill>
        <p:spPr bwMode="auto">
          <a:xfrm>
            <a:off x="468313" y="0"/>
            <a:ext cx="3633787" cy="5143500"/>
          </a:xfrm>
          <a:prstGeom prst="rect">
            <a:avLst/>
          </a:prstGeom>
          <a:noFill/>
          <a:ln w="9525">
            <a:noFill/>
            <a:miter lim="800000"/>
            <a:headEnd/>
            <a:tailEnd/>
          </a:ln>
        </p:spPr>
      </p:pic>
      <p:pic>
        <p:nvPicPr>
          <p:cNvPr id="52227" name="Picture 2" descr="Fireworks.jpg"/>
          <p:cNvPicPr>
            <a:picLocks noChangeAspect="1"/>
          </p:cNvPicPr>
          <p:nvPr/>
        </p:nvPicPr>
        <p:blipFill>
          <a:blip r:embed="rId3" cstate="print"/>
          <a:srcRect t="1465" b="17101"/>
          <a:stretch>
            <a:fillRect/>
          </a:stretch>
        </p:blipFill>
        <p:spPr bwMode="auto">
          <a:xfrm>
            <a:off x="4356100" y="0"/>
            <a:ext cx="4175125" cy="5143500"/>
          </a:xfrm>
          <a:prstGeom prst="rect">
            <a:avLst/>
          </a:prstGeom>
          <a:noFill/>
          <a:ln w="9525">
            <a:noFill/>
            <a:miter lim="800000"/>
            <a:headEnd/>
            <a:tailEnd/>
          </a:ln>
        </p:spPr>
      </p:pic>
      <p:sp>
        <p:nvSpPr>
          <p:cNvPr id="4" name="Rectangle 3"/>
          <p:cNvSpPr/>
          <p:nvPr/>
        </p:nvSpPr>
        <p:spPr>
          <a:xfrm>
            <a:off x="179388" y="4751388"/>
            <a:ext cx="1871662" cy="276225"/>
          </a:xfrm>
          <a:prstGeom prst="rect">
            <a:avLst/>
          </a:prstGeom>
        </p:spPr>
        <p:txBody>
          <a:bodyPr>
            <a:spAutoFit/>
          </a:bodyPr>
          <a:lstStyle/>
          <a:p>
            <a:pPr>
              <a:defRPr/>
            </a:pPr>
            <a:r>
              <a:rPr lang="en-US" sz="1200" dirty="0">
                <a:solidFill>
                  <a:schemeClr val="bg1">
                    <a:lumMod val="75000"/>
                  </a:schemeClr>
                </a:solidFill>
                <a:latin typeface="Segoe Print" pitchFamily="2" charset="0"/>
              </a:rPr>
              <a:t>Contarini</a:t>
            </a:r>
            <a:endParaRPr lang="en-US" sz="1200" dirty="0">
              <a:solidFill>
                <a:schemeClr val="bg1">
                  <a:lumMod val="75000"/>
                </a:schemeClr>
              </a:solidFill>
            </a:endParaRPr>
          </a:p>
        </p:txBody>
      </p:sp>
      <p:sp>
        <p:nvSpPr>
          <p:cNvPr id="5" name="Rectangle 4"/>
          <p:cNvSpPr/>
          <p:nvPr/>
        </p:nvSpPr>
        <p:spPr>
          <a:xfrm>
            <a:off x="435610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Fireworks</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Fenice_2017_Lino-Tagliapietra_RZJ5259-web.jpg"/>
          <p:cNvPicPr>
            <a:picLocks noChangeAspect="1"/>
          </p:cNvPicPr>
          <p:nvPr/>
        </p:nvPicPr>
        <p:blipFill>
          <a:blip r:embed="rId3" cstate="print"/>
          <a:srcRect l="12617" r="121"/>
          <a:stretch>
            <a:fillRect/>
          </a:stretch>
        </p:blipFill>
        <p:spPr bwMode="auto">
          <a:xfrm>
            <a:off x="0" y="0"/>
            <a:ext cx="2987675" cy="5143500"/>
          </a:xfrm>
          <a:prstGeom prst="rect">
            <a:avLst/>
          </a:prstGeom>
          <a:noFill/>
          <a:ln w="9525">
            <a:noFill/>
            <a:miter lim="800000"/>
            <a:headEnd/>
            <a:tailEnd/>
          </a:ln>
        </p:spPr>
      </p:pic>
      <p:pic>
        <p:nvPicPr>
          <p:cNvPr id="3" name="Picture 2" descr="Fenice-2011-_-R8J8179-tif-2.jpg"/>
          <p:cNvPicPr>
            <a:picLocks noChangeAspect="1"/>
          </p:cNvPicPr>
          <p:nvPr/>
        </p:nvPicPr>
        <p:blipFill>
          <a:blip r:embed="rId4" cstate="print"/>
          <a:srcRect l="4408" r="3029"/>
          <a:stretch>
            <a:fillRect/>
          </a:stretch>
        </p:blipFill>
        <p:spPr bwMode="auto">
          <a:xfrm>
            <a:off x="3059113" y="0"/>
            <a:ext cx="3025775" cy="5143500"/>
          </a:xfrm>
          <a:prstGeom prst="rect">
            <a:avLst/>
          </a:prstGeom>
          <a:noFill/>
          <a:ln w="9525">
            <a:noFill/>
            <a:miter lim="800000"/>
            <a:headEnd/>
            <a:tailEnd/>
          </a:ln>
        </p:spPr>
      </p:pic>
      <p:pic>
        <p:nvPicPr>
          <p:cNvPr id="4" name="Picture 3" descr="Fenice-2017_TAGLIAPIETRA__RZJ3546-web_preview.jpeg"/>
          <p:cNvPicPr>
            <a:picLocks noChangeAspect="1"/>
          </p:cNvPicPr>
          <p:nvPr/>
        </p:nvPicPr>
        <p:blipFill>
          <a:blip r:embed="rId5" cstate="print"/>
          <a:srcRect l="8412" r="3218"/>
          <a:stretch>
            <a:fillRect/>
          </a:stretch>
        </p:blipFill>
        <p:spPr bwMode="auto">
          <a:xfrm>
            <a:off x="6191250" y="0"/>
            <a:ext cx="2952750" cy="5143500"/>
          </a:xfrm>
          <a:prstGeom prst="rect">
            <a:avLst/>
          </a:prstGeom>
          <a:noFill/>
          <a:ln w="9525">
            <a:noFill/>
            <a:miter lim="800000"/>
            <a:headEnd/>
            <a:tailEnd/>
          </a:ln>
        </p:spPr>
      </p:pic>
      <p:sp>
        <p:nvSpPr>
          <p:cNvPr id="5" name="Rectangle 4"/>
          <p:cNvSpPr/>
          <p:nvPr/>
        </p:nvSpPr>
        <p:spPr>
          <a:xfrm>
            <a:off x="179388" y="4732338"/>
            <a:ext cx="3095625" cy="276225"/>
          </a:xfrm>
          <a:prstGeom prst="rect">
            <a:avLst/>
          </a:prstGeom>
        </p:spPr>
        <p:txBody>
          <a:bodyPr>
            <a:spAutoFit/>
          </a:bodyPr>
          <a:lstStyle/>
          <a:p>
            <a:pPr>
              <a:defRPr/>
            </a:pPr>
            <a:r>
              <a:rPr lang="en-US" sz="1200" dirty="0" err="1">
                <a:solidFill>
                  <a:schemeClr val="bg1">
                    <a:lumMod val="95000"/>
                  </a:schemeClr>
                </a:solidFill>
                <a:latin typeface="Segoe Print" pitchFamily="2" charset="0"/>
              </a:rPr>
              <a:t>Fenice</a:t>
            </a:r>
            <a:r>
              <a:rPr lang="en-US" sz="1200" dirty="0">
                <a:solidFill>
                  <a:schemeClr val="bg1">
                    <a:lumMod val="95000"/>
                  </a:schemeClr>
                </a:solidFill>
                <a:latin typeface="Segoe Print" pitchFamily="2" charset="0"/>
              </a:rPr>
              <a:t> 2017</a:t>
            </a:r>
            <a:endParaRPr lang="en-US" sz="1200" dirty="0">
              <a:solidFill>
                <a:schemeClr val="bg1">
                  <a:lumMod val="95000"/>
                </a:schemeClr>
              </a:solidFill>
            </a:endParaRPr>
          </a:p>
        </p:txBody>
      </p:sp>
      <p:sp>
        <p:nvSpPr>
          <p:cNvPr id="6" name="Rectangle 5"/>
          <p:cNvSpPr/>
          <p:nvPr/>
        </p:nvSpPr>
        <p:spPr>
          <a:xfrm>
            <a:off x="3059113" y="4751388"/>
            <a:ext cx="3095625" cy="276225"/>
          </a:xfrm>
          <a:prstGeom prst="rect">
            <a:avLst/>
          </a:prstGeom>
        </p:spPr>
        <p:txBody>
          <a:bodyPr>
            <a:spAutoFit/>
          </a:bodyPr>
          <a:lstStyle/>
          <a:p>
            <a:pPr>
              <a:defRPr/>
            </a:pPr>
            <a:r>
              <a:rPr lang="en-US" sz="1200" dirty="0" err="1">
                <a:solidFill>
                  <a:schemeClr val="bg1">
                    <a:lumMod val="95000"/>
                  </a:schemeClr>
                </a:solidFill>
                <a:latin typeface="Segoe Print" pitchFamily="2" charset="0"/>
              </a:rPr>
              <a:t>Fenice</a:t>
            </a:r>
            <a:r>
              <a:rPr lang="en-US" sz="1200" dirty="0">
                <a:solidFill>
                  <a:schemeClr val="bg1">
                    <a:lumMod val="95000"/>
                  </a:schemeClr>
                </a:solidFill>
                <a:latin typeface="Segoe Print" pitchFamily="2" charset="0"/>
              </a:rPr>
              <a:t> 2011</a:t>
            </a:r>
            <a:endParaRPr lang="en-US" sz="1200" dirty="0">
              <a:solidFill>
                <a:schemeClr val="bg1">
                  <a:lumMod val="95000"/>
                </a:schemeClr>
              </a:solidFill>
            </a:endParaRPr>
          </a:p>
        </p:txBody>
      </p:sp>
      <p:sp>
        <p:nvSpPr>
          <p:cNvPr id="7" name="Rectangle 6"/>
          <p:cNvSpPr/>
          <p:nvPr/>
        </p:nvSpPr>
        <p:spPr>
          <a:xfrm>
            <a:off x="6156325" y="4751388"/>
            <a:ext cx="2736850" cy="276225"/>
          </a:xfrm>
          <a:prstGeom prst="rect">
            <a:avLst/>
          </a:prstGeom>
        </p:spPr>
        <p:txBody>
          <a:bodyPr>
            <a:spAutoFit/>
          </a:bodyPr>
          <a:lstStyle/>
          <a:p>
            <a:pPr>
              <a:defRPr/>
            </a:pPr>
            <a:r>
              <a:rPr lang="en-US" sz="1200" dirty="0" err="1">
                <a:solidFill>
                  <a:schemeClr val="bg1">
                    <a:lumMod val="95000"/>
                  </a:schemeClr>
                </a:solidFill>
                <a:latin typeface="Segoe Print" pitchFamily="2" charset="0"/>
              </a:rPr>
              <a:t>Fenice</a:t>
            </a:r>
            <a:r>
              <a:rPr lang="en-US" sz="1200" dirty="0">
                <a:solidFill>
                  <a:schemeClr val="bg1">
                    <a:lumMod val="95000"/>
                  </a:schemeClr>
                </a:solidFill>
                <a:latin typeface="Segoe Print" pitchFamily="2" charset="0"/>
              </a:rPr>
              <a:t> 2017</a:t>
            </a:r>
            <a:endParaRPr lang="en-US" sz="1200" dirty="0">
              <a:solidFill>
                <a:schemeClr val="bg1">
                  <a:lumMod val="95000"/>
                </a:schemeClr>
              </a:solidFill>
            </a:endParaRPr>
          </a:p>
        </p:txBody>
      </p:sp>
    </p:spTree>
  </p:cSld>
  <p:clrMapOvr>
    <a:masterClrMapping/>
  </p:clrMapOvr>
  <p:transition spd="slow" advTm="9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3000"/>
                                        <p:tgtEl>
                                          <p:spTgt spid="2"/>
                                        </p:tgtEl>
                                      </p:cBhvr>
                                    </p:animEffect>
                                  </p:childTnLst>
                                </p:cTn>
                              </p:par>
                              <p:par>
                                <p:cTn id="8" presetID="2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3000"/>
                                        <p:tgtEl>
                                          <p:spTgt spid="3"/>
                                        </p:tgtEl>
                                      </p:cBhvr>
                                    </p:animEffect>
                                  </p:childTnLst>
                                </p:cTn>
                              </p:par>
                              <p:par>
                                <p:cTn id="11" presetID="2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3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fltVal val="0"/>
                                          </p:val>
                                        </p:tav>
                                        <p:tav tm="100000">
                                          <p:val>
                                            <p:strVal val="#ppt_w"/>
                                          </p:val>
                                        </p:tav>
                                      </p:tavLst>
                                    </p:anim>
                                    <p:anim calcmode="lin" valueType="num">
                                      <p:cBhvr>
                                        <p:cTn id="17" dur="3000" fill="hold"/>
                                        <p:tgtEl>
                                          <p:spTgt spid="2"/>
                                        </p:tgtEl>
                                        <p:attrNameLst>
                                          <p:attrName>ppt_h</p:attrName>
                                        </p:attrNameLst>
                                      </p:cBhvr>
                                      <p:tavLst>
                                        <p:tav tm="0">
                                          <p:val>
                                            <p:strVal val="#ppt_h"/>
                                          </p:val>
                                        </p:tav>
                                        <p:tav tm="100000">
                                          <p:val>
                                            <p:strVal val="#ppt_h"/>
                                          </p:val>
                                        </p:tav>
                                      </p:tavLst>
                                    </p:anim>
                                  </p:childTnLst>
                                </p:cTn>
                              </p:par>
                              <p:par>
                                <p:cTn id="18" presetID="17" presetClass="entr" presetSubtype="1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3000" fill="hold"/>
                                        <p:tgtEl>
                                          <p:spTgt spid="3"/>
                                        </p:tgtEl>
                                        <p:attrNameLst>
                                          <p:attrName>ppt_w</p:attrName>
                                        </p:attrNameLst>
                                      </p:cBhvr>
                                      <p:tavLst>
                                        <p:tav tm="0">
                                          <p:val>
                                            <p:fltVal val="0"/>
                                          </p:val>
                                        </p:tav>
                                        <p:tav tm="100000">
                                          <p:val>
                                            <p:strVal val="#ppt_w"/>
                                          </p:val>
                                        </p:tav>
                                      </p:tavLst>
                                    </p:anim>
                                    <p:anim calcmode="lin" valueType="num">
                                      <p:cBhvr>
                                        <p:cTn id="21" dur="3000" fill="hold"/>
                                        <p:tgtEl>
                                          <p:spTgt spid="3"/>
                                        </p:tgtEl>
                                        <p:attrNameLst>
                                          <p:attrName>ppt_h</p:attrName>
                                        </p:attrNameLst>
                                      </p:cBhvr>
                                      <p:tavLst>
                                        <p:tav tm="0">
                                          <p:val>
                                            <p:strVal val="#ppt_h"/>
                                          </p:val>
                                        </p:tav>
                                        <p:tav tm="100000">
                                          <p:val>
                                            <p:strVal val="#ppt_h"/>
                                          </p:val>
                                        </p:tav>
                                      </p:tavLst>
                                    </p:anim>
                                  </p:childTnLst>
                                </p:cTn>
                              </p:par>
                              <p:par>
                                <p:cTn id="22" presetID="17" presetClass="entr" presetSubtype="1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1" descr="Fenice-2014_TAGLIAPIETRA__RZJ8870-8-bit-print.jpg"/>
          <p:cNvPicPr>
            <a:picLocks noChangeAspect="1"/>
          </p:cNvPicPr>
          <p:nvPr/>
        </p:nvPicPr>
        <p:blipFill>
          <a:blip r:embed="rId2" cstate="print"/>
          <a:srcRect/>
          <a:stretch>
            <a:fillRect/>
          </a:stretch>
        </p:blipFill>
        <p:spPr bwMode="auto">
          <a:xfrm>
            <a:off x="900113" y="0"/>
            <a:ext cx="3600450" cy="5133975"/>
          </a:xfrm>
          <a:prstGeom prst="rect">
            <a:avLst/>
          </a:prstGeom>
          <a:noFill/>
          <a:ln w="9525">
            <a:noFill/>
            <a:miter lim="800000"/>
            <a:headEnd/>
            <a:tailEnd/>
          </a:ln>
        </p:spPr>
      </p:pic>
      <p:pic>
        <p:nvPicPr>
          <p:cNvPr id="54275" name="Picture 2" descr="Fenice_2017_Lino-Tagliapietra_RZJ3588-web.jpg"/>
          <p:cNvPicPr>
            <a:picLocks noChangeAspect="1"/>
          </p:cNvPicPr>
          <p:nvPr/>
        </p:nvPicPr>
        <p:blipFill>
          <a:blip r:embed="rId3" cstate="print"/>
          <a:srcRect/>
          <a:stretch>
            <a:fillRect/>
          </a:stretch>
        </p:blipFill>
        <p:spPr bwMode="auto">
          <a:xfrm>
            <a:off x="4643438" y="0"/>
            <a:ext cx="3532187" cy="5143500"/>
          </a:xfrm>
          <a:prstGeom prst="rect">
            <a:avLst/>
          </a:prstGeom>
          <a:noFill/>
          <a:ln w="9525">
            <a:noFill/>
            <a:miter lim="800000"/>
            <a:headEnd/>
            <a:tailEnd/>
          </a:ln>
        </p:spPr>
      </p:pic>
      <p:sp>
        <p:nvSpPr>
          <p:cNvPr id="4" name="Rectangle 3"/>
          <p:cNvSpPr/>
          <p:nvPr/>
        </p:nvSpPr>
        <p:spPr>
          <a:xfrm>
            <a:off x="179388" y="4732338"/>
            <a:ext cx="3095625" cy="276225"/>
          </a:xfrm>
          <a:prstGeom prst="rect">
            <a:avLst/>
          </a:prstGeom>
        </p:spPr>
        <p:txBody>
          <a:bodyPr>
            <a:spAutoFit/>
          </a:bodyPr>
          <a:lstStyle/>
          <a:p>
            <a:pPr>
              <a:defRPr/>
            </a:pPr>
            <a:r>
              <a:rPr lang="en-US" sz="1200" dirty="0" err="1">
                <a:solidFill>
                  <a:schemeClr val="bg1">
                    <a:lumMod val="95000"/>
                  </a:schemeClr>
                </a:solidFill>
                <a:latin typeface="Segoe Print" pitchFamily="2" charset="0"/>
              </a:rPr>
              <a:t>Fenice</a:t>
            </a:r>
            <a:r>
              <a:rPr lang="en-US" sz="1200" dirty="0">
                <a:solidFill>
                  <a:schemeClr val="bg1">
                    <a:lumMod val="95000"/>
                  </a:schemeClr>
                </a:solidFill>
                <a:latin typeface="Segoe Print" pitchFamily="2" charset="0"/>
              </a:rPr>
              <a:t> 2014</a:t>
            </a:r>
            <a:endParaRPr lang="en-US" sz="1200" dirty="0">
              <a:solidFill>
                <a:schemeClr val="bg1">
                  <a:lumMod val="95000"/>
                </a:schemeClr>
              </a:solidFill>
            </a:endParaRPr>
          </a:p>
        </p:txBody>
      </p:sp>
      <p:sp>
        <p:nvSpPr>
          <p:cNvPr id="5" name="Rectangle 4"/>
          <p:cNvSpPr/>
          <p:nvPr/>
        </p:nvSpPr>
        <p:spPr>
          <a:xfrm>
            <a:off x="4643438" y="4751388"/>
            <a:ext cx="2736850" cy="276225"/>
          </a:xfrm>
          <a:prstGeom prst="rect">
            <a:avLst/>
          </a:prstGeom>
        </p:spPr>
        <p:txBody>
          <a:bodyPr>
            <a:spAutoFit/>
          </a:bodyPr>
          <a:lstStyle/>
          <a:p>
            <a:pPr>
              <a:defRPr/>
            </a:pPr>
            <a:r>
              <a:rPr lang="en-US" sz="1200" dirty="0" err="1">
                <a:solidFill>
                  <a:schemeClr val="bg1">
                    <a:lumMod val="95000"/>
                  </a:schemeClr>
                </a:solidFill>
                <a:latin typeface="Segoe Print" pitchFamily="2" charset="0"/>
              </a:rPr>
              <a:t>Fenice</a:t>
            </a:r>
            <a:r>
              <a:rPr lang="en-US" sz="1200" dirty="0">
                <a:solidFill>
                  <a:schemeClr val="bg1">
                    <a:lumMod val="95000"/>
                  </a:schemeClr>
                </a:solidFill>
                <a:latin typeface="Segoe Print" pitchFamily="2" charset="0"/>
              </a:rPr>
              <a:t> 2017</a:t>
            </a:r>
            <a:endParaRPr lang="en-US" sz="1200" dirty="0">
              <a:solidFill>
                <a:schemeClr val="bg1">
                  <a:lumMod val="95000"/>
                </a:schemeClr>
              </a:solidFill>
            </a:endParaRPr>
          </a:p>
        </p:txBody>
      </p:sp>
    </p:spTree>
  </p:cSld>
  <p:clrMapOvr>
    <a:masterClrMapping/>
  </p:clrMapOvr>
  <p:transition spd="slow" advTm="9000">
    <p:pull dir="ru"/>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Fenice_2017_Lino-Tagliapietra_RZJ5259-web.jpg"/>
          <p:cNvPicPr>
            <a:picLocks noChangeAspect="1"/>
          </p:cNvPicPr>
          <p:nvPr/>
        </p:nvPicPr>
        <p:blipFill>
          <a:blip r:embed="rId3" cstate="print"/>
          <a:srcRect/>
          <a:stretch>
            <a:fillRect/>
          </a:stretch>
        </p:blipFill>
        <p:spPr bwMode="auto">
          <a:xfrm>
            <a:off x="0" y="268288"/>
            <a:ext cx="2987675" cy="4354512"/>
          </a:xfrm>
          <a:prstGeom prst="rect">
            <a:avLst/>
          </a:prstGeom>
          <a:noFill/>
          <a:ln w="9525">
            <a:noFill/>
            <a:miter lim="800000"/>
            <a:headEnd/>
            <a:tailEnd/>
          </a:ln>
        </p:spPr>
      </p:pic>
      <p:pic>
        <p:nvPicPr>
          <p:cNvPr id="3" name="Picture 2" descr="Fenice-2011-_-R8J8179-tif-2.jpg"/>
          <p:cNvPicPr>
            <a:picLocks noChangeAspect="1"/>
          </p:cNvPicPr>
          <p:nvPr/>
        </p:nvPicPr>
        <p:blipFill>
          <a:blip r:embed="rId4" cstate="print"/>
          <a:srcRect/>
          <a:stretch>
            <a:fillRect/>
          </a:stretch>
        </p:blipFill>
        <p:spPr bwMode="auto">
          <a:xfrm>
            <a:off x="3059113" y="268288"/>
            <a:ext cx="3014662" cy="4354512"/>
          </a:xfrm>
          <a:prstGeom prst="rect">
            <a:avLst/>
          </a:prstGeom>
          <a:noFill/>
          <a:ln w="9525">
            <a:noFill/>
            <a:miter lim="800000"/>
            <a:headEnd/>
            <a:tailEnd/>
          </a:ln>
        </p:spPr>
      </p:pic>
      <p:pic>
        <p:nvPicPr>
          <p:cNvPr id="4" name="Picture 3" descr="Fenice-2017_TAGLIAPIETRA__RZJ3546-web_preview.jpeg"/>
          <p:cNvPicPr>
            <a:picLocks noChangeAspect="1"/>
          </p:cNvPicPr>
          <p:nvPr/>
        </p:nvPicPr>
        <p:blipFill>
          <a:blip r:embed="rId5" cstate="print"/>
          <a:srcRect t="4773"/>
          <a:stretch>
            <a:fillRect/>
          </a:stretch>
        </p:blipFill>
        <p:spPr bwMode="auto">
          <a:xfrm>
            <a:off x="6161088" y="268288"/>
            <a:ext cx="2982912" cy="4354512"/>
          </a:xfrm>
          <a:prstGeom prst="rect">
            <a:avLst/>
          </a:prstGeom>
          <a:noFill/>
          <a:ln w="9525">
            <a:noFill/>
            <a:miter lim="800000"/>
            <a:headEnd/>
            <a:tailEnd/>
          </a:ln>
        </p:spPr>
      </p:pic>
      <p:sp>
        <p:nvSpPr>
          <p:cNvPr id="5" name="Rectangle 4"/>
          <p:cNvSpPr/>
          <p:nvPr/>
        </p:nvSpPr>
        <p:spPr>
          <a:xfrm>
            <a:off x="179388" y="4751388"/>
            <a:ext cx="3095625" cy="276225"/>
          </a:xfrm>
          <a:prstGeom prst="rect">
            <a:avLst/>
          </a:prstGeom>
        </p:spPr>
        <p:txBody>
          <a:bodyPr>
            <a:spAutoFit/>
          </a:bodyPr>
          <a:lstStyle/>
          <a:p>
            <a:pPr>
              <a:defRPr/>
            </a:pPr>
            <a:r>
              <a:rPr lang="en-US" sz="1200" dirty="0" err="1">
                <a:solidFill>
                  <a:schemeClr val="bg1">
                    <a:lumMod val="95000"/>
                  </a:schemeClr>
                </a:solidFill>
                <a:latin typeface="Segoe Print" pitchFamily="2" charset="0"/>
              </a:rPr>
              <a:t>Fenice</a:t>
            </a:r>
            <a:endParaRPr lang="en-US" sz="1200" dirty="0">
              <a:solidFill>
                <a:schemeClr val="bg1">
                  <a:lumMod val="95000"/>
                </a:schemeClr>
              </a:solidFill>
            </a:endParaRPr>
          </a:p>
        </p:txBody>
      </p:sp>
      <p:sp>
        <p:nvSpPr>
          <p:cNvPr id="6" name="Rectangle 5"/>
          <p:cNvSpPr/>
          <p:nvPr/>
        </p:nvSpPr>
        <p:spPr>
          <a:xfrm>
            <a:off x="3059113" y="4751388"/>
            <a:ext cx="3095625" cy="276225"/>
          </a:xfrm>
          <a:prstGeom prst="rect">
            <a:avLst/>
          </a:prstGeom>
        </p:spPr>
        <p:txBody>
          <a:bodyPr>
            <a:spAutoFit/>
          </a:bodyPr>
          <a:lstStyle/>
          <a:p>
            <a:pPr>
              <a:defRPr/>
            </a:pPr>
            <a:r>
              <a:rPr lang="en-US" sz="1200" dirty="0" err="1">
                <a:solidFill>
                  <a:schemeClr val="bg1">
                    <a:lumMod val="95000"/>
                  </a:schemeClr>
                </a:solidFill>
                <a:latin typeface="Segoe Print" pitchFamily="2" charset="0"/>
              </a:rPr>
              <a:t>Fenice</a:t>
            </a:r>
            <a:r>
              <a:rPr lang="en-US" sz="1200" dirty="0">
                <a:solidFill>
                  <a:schemeClr val="bg1">
                    <a:lumMod val="95000"/>
                  </a:schemeClr>
                </a:solidFill>
                <a:latin typeface="Segoe Print" pitchFamily="2" charset="0"/>
              </a:rPr>
              <a:t> 2017</a:t>
            </a:r>
            <a:endParaRPr lang="en-US" sz="1200" dirty="0">
              <a:solidFill>
                <a:schemeClr val="bg1">
                  <a:lumMod val="95000"/>
                </a:schemeClr>
              </a:solidFill>
            </a:endParaRPr>
          </a:p>
        </p:txBody>
      </p:sp>
      <p:sp>
        <p:nvSpPr>
          <p:cNvPr id="7" name="Rectangle 6"/>
          <p:cNvSpPr/>
          <p:nvPr/>
        </p:nvSpPr>
        <p:spPr>
          <a:xfrm>
            <a:off x="6156325" y="4751388"/>
            <a:ext cx="2736850" cy="276225"/>
          </a:xfrm>
          <a:prstGeom prst="rect">
            <a:avLst/>
          </a:prstGeom>
        </p:spPr>
        <p:txBody>
          <a:bodyPr>
            <a:spAutoFit/>
          </a:bodyPr>
          <a:lstStyle/>
          <a:p>
            <a:pPr>
              <a:defRPr/>
            </a:pPr>
            <a:r>
              <a:rPr lang="en-US" sz="1200" dirty="0" err="1">
                <a:solidFill>
                  <a:schemeClr val="bg1">
                    <a:lumMod val="95000"/>
                  </a:schemeClr>
                </a:solidFill>
                <a:latin typeface="Segoe Print" pitchFamily="2" charset="0"/>
              </a:rPr>
              <a:t>Fenice</a:t>
            </a:r>
            <a:endParaRPr lang="en-US" sz="1200" dirty="0">
              <a:solidFill>
                <a:schemeClr val="bg1">
                  <a:lumMod val="95000"/>
                </a:schemeClr>
              </a:solidFill>
            </a:endParaRPr>
          </a:p>
        </p:txBody>
      </p:sp>
    </p:spTree>
  </p:cSld>
  <p:clrMapOvr>
    <a:masterClrMapping/>
  </p:clrMapOvr>
  <p:transition spd="slow" advTm="9000">
    <p:pull dir="l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3000"/>
                                        <p:tgtEl>
                                          <p:spTgt spid="2"/>
                                        </p:tgtEl>
                                      </p:cBhvr>
                                    </p:animEffect>
                                  </p:childTnLst>
                                </p:cTn>
                              </p:par>
                              <p:par>
                                <p:cTn id="8" presetID="2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3000"/>
                                        <p:tgtEl>
                                          <p:spTgt spid="3"/>
                                        </p:tgtEl>
                                      </p:cBhvr>
                                    </p:animEffect>
                                  </p:childTnLst>
                                </p:cTn>
                              </p:par>
                              <p:par>
                                <p:cTn id="11" presetID="2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3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fltVal val="0"/>
                                          </p:val>
                                        </p:tav>
                                        <p:tav tm="100000">
                                          <p:val>
                                            <p:strVal val="#ppt_w"/>
                                          </p:val>
                                        </p:tav>
                                      </p:tavLst>
                                    </p:anim>
                                    <p:anim calcmode="lin" valueType="num">
                                      <p:cBhvr>
                                        <p:cTn id="17" dur="3000" fill="hold"/>
                                        <p:tgtEl>
                                          <p:spTgt spid="2"/>
                                        </p:tgtEl>
                                        <p:attrNameLst>
                                          <p:attrName>ppt_h</p:attrName>
                                        </p:attrNameLst>
                                      </p:cBhvr>
                                      <p:tavLst>
                                        <p:tav tm="0">
                                          <p:val>
                                            <p:strVal val="#ppt_h"/>
                                          </p:val>
                                        </p:tav>
                                        <p:tav tm="100000">
                                          <p:val>
                                            <p:strVal val="#ppt_h"/>
                                          </p:val>
                                        </p:tav>
                                      </p:tavLst>
                                    </p:anim>
                                  </p:childTnLst>
                                </p:cTn>
                              </p:par>
                              <p:par>
                                <p:cTn id="18" presetID="17" presetClass="entr" presetSubtype="1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3000" fill="hold"/>
                                        <p:tgtEl>
                                          <p:spTgt spid="3"/>
                                        </p:tgtEl>
                                        <p:attrNameLst>
                                          <p:attrName>ppt_w</p:attrName>
                                        </p:attrNameLst>
                                      </p:cBhvr>
                                      <p:tavLst>
                                        <p:tav tm="0">
                                          <p:val>
                                            <p:fltVal val="0"/>
                                          </p:val>
                                        </p:tav>
                                        <p:tav tm="100000">
                                          <p:val>
                                            <p:strVal val="#ppt_w"/>
                                          </p:val>
                                        </p:tav>
                                      </p:tavLst>
                                    </p:anim>
                                    <p:anim calcmode="lin" valueType="num">
                                      <p:cBhvr>
                                        <p:cTn id="21" dur="3000" fill="hold"/>
                                        <p:tgtEl>
                                          <p:spTgt spid="3"/>
                                        </p:tgtEl>
                                        <p:attrNameLst>
                                          <p:attrName>ppt_h</p:attrName>
                                        </p:attrNameLst>
                                      </p:cBhvr>
                                      <p:tavLst>
                                        <p:tav tm="0">
                                          <p:val>
                                            <p:strVal val="#ppt_h"/>
                                          </p:val>
                                        </p:tav>
                                        <p:tav tm="100000">
                                          <p:val>
                                            <p:strVal val="#ppt_h"/>
                                          </p:val>
                                        </p:tav>
                                      </p:tavLst>
                                    </p:anim>
                                  </p:childTnLst>
                                </p:cTn>
                              </p:par>
                              <p:par>
                                <p:cTn id="22" presetID="17" presetClass="entr" presetSubtype="1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1" descr="Endeavor-2004+N-Makah+FN-Endeavor-4051.jpg"/>
          <p:cNvPicPr>
            <a:picLocks noChangeAspect="1"/>
          </p:cNvPicPr>
          <p:nvPr/>
        </p:nvPicPr>
        <p:blipFill>
          <a:blip r:embed="rId2" cstate="print"/>
          <a:srcRect/>
          <a:stretch>
            <a:fillRect/>
          </a:stretch>
        </p:blipFill>
        <p:spPr bwMode="auto">
          <a:xfrm>
            <a:off x="0" y="0"/>
            <a:ext cx="5472113" cy="1216025"/>
          </a:xfrm>
          <a:prstGeom prst="rect">
            <a:avLst/>
          </a:prstGeom>
          <a:noFill/>
          <a:ln w="9525">
            <a:noFill/>
            <a:miter lim="800000"/>
            <a:headEnd/>
            <a:tailEnd/>
          </a:ln>
        </p:spPr>
      </p:pic>
      <p:pic>
        <p:nvPicPr>
          <p:cNvPr id="56323" name="Picture 2" descr="Endeavor-2009+D1-9.5-x-58.75-x-7.25in Lino+Tagliapietra.jpg"/>
          <p:cNvPicPr>
            <a:picLocks noChangeAspect="1"/>
          </p:cNvPicPr>
          <p:nvPr/>
        </p:nvPicPr>
        <p:blipFill>
          <a:blip r:embed="rId3" cstate="print"/>
          <a:srcRect t="29065" b="27122"/>
          <a:stretch>
            <a:fillRect/>
          </a:stretch>
        </p:blipFill>
        <p:spPr bwMode="auto">
          <a:xfrm>
            <a:off x="0" y="1347788"/>
            <a:ext cx="5472113" cy="1598612"/>
          </a:xfrm>
          <a:prstGeom prst="rect">
            <a:avLst/>
          </a:prstGeom>
          <a:noFill/>
          <a:ln w="9525">
            <a:noFill/>
            <a:miter lim="800000"/>
            <a:headEnd/>
            <a:tailEnd/>
          </a:ln>
        </p:spPr>
      </p:pic>
      <p:pic>
        <p:nvPicPr>
          <p:cNvPr id="56324" name="Picture 3" descr="Endeavor-Installation+D1-a-href+T2.jpg"/>
          <p:cNvPicPr>
            <a:picLocks noChangeAspect="1"/>
          </p:cNvPicPr>
          <p:nvPr/>
        </p:nvPicPr>
        <p:blipFill>
          <a:blip r:embed="rId4" cstate="print"/>
          <a:srcRect b="3288"/>
          <a:stretch>
            <a:fillRect/>
          </a:stretch>
        </p:blipFill>
        <p:spPr bwMode="auto">
          <a:xfrm>
            <a:off x="0" y="2762250"/>
            <a:ext cx="5472113" cy="2381250"/>
          </a:xfrm>
          <a:prstGeom prst="rect">
            <a:avLst/>
          </a:prstGeom>
          <a:noFill/>
          <a:ln w="9525">
            <a:noFill/>
            <a:miter lim="800000"/>
            <a:headEnd/>
            <a:tailEnd/>
          </a:ln>
        </p:spPr>
      </p:pic>
      <p:pic>
        <p:nvPicPr>
          <p:cNvPr id="56325" name="Picture 4" descr="Endeavor2004 Lino+Tagliapietra-.jpg"/>
          <p:cNvPicPr>
            <a:picLocks noChangeAspect="1"/>
          </p:cNvPicPr>
          <p:nvPr/>
        </p:nvPicPr>
        <p:blipFill>
          <a:blip r:embed="rId5" cstate="print"/>
          <a:srcRect l="5618" r="5035"/>
          <a:stretch>
            <a:fillRect/>
          </a:stretch>
        </p:blipFill>
        <p:spPr bwMode="auto">
          <a:xfrm>
            <a:off x="5292725" y="0"/>
            <a:ext cx="3851275" cy="5143500"/>
          </a:xfrm>
          <a:prstGeom prst="rect">
            <a:avLst/>
          </a:prstGeom>
          <a:noFill/>
          <a:ln w="9525">
            <a:noFill/>
            <a:miter lim="800000"/>
            <a:headEnd/>
            <a:tailEnd/>
          </a:ln>
        </p:spPr>
      </p:pic>
      <p:sp>
        <p:nvSpPr>
          <p:cNvPr id="6" name="Rectangle 5"/>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Endeavor Installation</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1" descr="Endeavor-0023-kims-photo.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57347" name="Rectangle 2"/>
          <p:cNvSpPr>
            <a:spLocks noChangeArrowheads="1"/>
          </p:cNvSpPr>
          <p:nvPr/>
        </p:nvSpPr>
        <p:spPr bwMode="auto">
          <a:xfrm>
            <a:off x="323850" y="4751388"/>
            <a:ext cx="1871663" cy="276225"/>
          </a:xfrm>
          <a:prstGeom prst="rect">
            <a:avLst/>
          </a:prstGeom>
          <a:noFill/>
          <a:ln w="9525">
            <a:noFill/>
            <a:miter lim="800000"/>
            <a:headEnd/>
            <a:tailEnd/>
          </a:ln>
        </p:spPr>
        <p:txBody>
          <a:bodyPr>
            <a:spAutoFit/>
          </a:bodyPr>
          <a:lstStyle/>
          <a:p>
            <a:r>
              <a:rPr lang="en-US" sz="1200">
                <a:solidFill>
                  <a:srgbClr val="641D00"/>
                </a:solidFill>
                <a:latin typeface="Segoe Print" pitchFamily="2" charset="0"/>
              </a:rPr>
              <a:t>Endeavor</a:t>
            </a:r>
            <a:endParaRPr lang="en-US" sz="1200">
              <a:solidFill>
                <a:srgbClr val="641D00"/>
              </a:solidFill>
            </a:endParaRPr>
          </a:p>
        </p:txBody>
      </p:sp>
    </p:spTree>
  </p:cSld>
  <p:clrMapOvr>
    <a:masterClrMapping/>
  </p:clrMapOvr>
  <p:transition spd="slow" advTm="5000">
    <p:split orient="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1" descr="Endeavor-Lino-Tagliapietra 2005.jpg"/>
          <p:cNvPicPr>
            <a:picLocks noChangeAspect="1"/>
          </p:cNvPicPr>
          <p:nvPr/>
        </p:nvPicPr>
        <p:blipFill>
          <a:blip r:embed="rId2" cstate="print"/>
          <a:srcRect/>
          <a:stretch>
            <a:fillRect/>
          </a:stretch>
        </p:blipFill>
        <p:spPr bwMode="auto">
          <a:xfrm>
            <a:off x="0" y="-9525"/>
            <a:ext cx="9144000" cy="5153025"/>
          </a:xfrm>
          <a:prstGeom prst="rect">
            <a:avLst/>
          </a:prstGeom>
          <a:noFill/>
          <a:ln w="9525">
            <a:noFill/>
            <a:miter lim="800000"/>
            <a:headEnd/>
            <a:tailEnd/>
          </a:ln>
        </p:spPr>
      </p:pic>
      <p:sp>
        <p:nvSpPr>
          <p:cNvPr id="58371" name="Rectangle 2"/>
          <p:cNvSpPr>
            <a:spLocks noChangeArrowheads="1"/>
          </p:cNvSpPr>
          <p:nvPr/>
        </p:nvSpPr>
        <p:spPr bwMode="auto">
          <a:xfrm>
            <a:off x="323850" y="4751388"/>
            <a:ext cx="1871663" cy="276225"/>
          </a:xfrm>
          <a:prstGeom prst="rect">
            <a:avLst/>
          </a:prstGeom>
          <a:noFill/>
          <a:ln w="9525">
            <a:noFill/>
            <a:miter lim="800000"/>
            <a:headEnd/>
            <a:tailEnd/>
          </a:ln>
        </p:spPr>
        <p:txBody>
          <a:bodyPr>
            <a:spAutoFit/>
          </a:bodyPr>
          <a:lstStyle/>
          <a:p>
            <a:r>
              <a:rPr lang="en-US" sz="1200">
                <a:solidFill>
                  <a:srgbClr val="FFE9AB"/>
                </a:solidFill>
                <a:latin typeface="Segoe Print" pitchFamily="2" charset="0"/>
              </a:rPr>
              <a:t>Endeavor 2005</a:t>
            </a:r>
            <a:endParaRPr lang="en-US" sz="1200">
              <a:solidFill>
                <a:srgbClr val="FFE9AB"/>
              </a:solidFill>
            </a:endParaRPr>
          </a:p>
        </p:txBody>
      </p:sp>
    </p:spTree>
  </p:cSld>
  <p:clrMapOvr>
    <a:masterClrMapping/>
  </p:clrMapOvr>
  <p:transition spd="slow" advTm="5000">
    <p:split orient="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1" descr="Endeavor-Lino-Tagliapietra 2005.jpg"/>
          <p:cNvPicPr>
            <a:picLocks noChangeAspect="1"/>
          </p:cNvPicPr>
          <p:nvPr/>
        </p:nvPicPr>
        <p:blipFill>
          <a:blip r:embed="rId2" cstate="print"/>
          <a:srcRect/>
          <a:stretch>
            <a:fillRect/>
          </a:stretch>
        </p:blipFill>
        <p:spPr bwMode="auto">
          <a:xfrm>
            <a:off x="830263" y="-9525"/>
            <a:ext cx="7483475" cy="5153025"/>
          </a:xfrm>
          <a:prstGeom prst="rect">
            <a:avLst/>
          </a:prstGeom>
          <a:noFill/>
          <a:ln w="9525">
            <a:noFill/>
            <a:miter lim="800000"/>
            <a:headEnd/>
            <a:tailEnd/>
          </a:ln>
        </p:spPr>
      </p:pic>
      <p:sp>
        <p:nvSpPr>
          <p:cNvPr id="59395" name="Rectangle 2"/>
          <p:cNvSpPr>
            <a:spLocks noChangeArrowheads="1"/>
          </p:cNvSpPr>
          <p:nvPr/>
        </p:nvSpPr>
        <p:spPr bwMode="auto">
          <a:xfrm>
            <a:off x="323850" y="4751388"/>
            <a:ext cx="1871663" cy="276225"/>
          </a:xfrm>
          <a:prstGeom prst="rect">
            <a:avLst/>
          </a:prstGeom>
          <a:noFill/>
          <a:ln w="9525">
            <a:noFill/>
            <a:miter lim="800000"/>
            <a:headEnd/>
            <a:tailEnd/>
          </a:ln>
        </p:spPr>
        <p:txBody>
          <a:bodyPr>
            <a:spAutoFit/>
          </a:bodyPr>
          <a:lstStyle/>
          <a:p>
            <a:r>
              <a:rPr lang="en-US" sz="1200">
                <a:solidFill>
                  <a:srgbClr val="FFE9AB"/>
                </a:solidFill>
                <a:latin typeface="Segoe Print" pitchFamily="2" charset="0"/>
              </a:rPr>
              <a:t>Endeavor installation</a:t>
            </a:r>
            <a:endParaRPr lang="en-US" sz="1200">
              <a:solidFill>
                <a:srgbClr val="FFE9AB"/>
              </a:solidFill>
            </a:endParaRPr>
          </a:p>
        </p:txBody>
      </p:sp>
    </p:spTree>
  </p:cSld>
  <p:clrMapOvr>
    <a:masterClrMapping/>
  </p:clrMapOvr>
  <p:transition spd="slow" advTm="7000">
    <p:split orient="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1" descr="Gioiello, 2016 Avventurine4.jpg"/>
          <p:cNvPicPr>
            <a:picLocks noChangeAspect="1"/>
          </p:cNvPicPr>
          <p:nvPr/>
        </p:nvPicPr>
        <p:blipFill>
          <a:blip r:embed="rId3" cstate="print"/>
          <a:srcRect l="10510" r="13200"/>
          <a:stretch>
            <a:fillRect/>
          </a:stretch>
        </p:blipFill>
        <p:spPr bwMode="auto">
          <a:xfrm>
            <a:off x="0" y="0"/>
            <a:ext cx="3924300" cy="5143500"/>
          </a:xfrm>
          <a:prstGeom prst="rect">
            <a:avLst/>
          </a:prstGeom>
          <a:noFill/>
          <a:ln w="9525">
            <a:noFill/>
            <a:miter lim="800000"/>
            <a:headEnd/>
            <a:tailEnd/>
          </a:ln>
        </p:spPr>
      </p:pic>
      <p:sp>
        <p:nvSpPr>
          <p:cNvPr id="3" name="Rectangle 2"/>
          <p:cNvSpPr/>
          <p:nvPr/>
        </p:nvSpPr>
        <p:spPr>
          <a:xfrm>
            <a:off x="179388" y="4751388"/>
            <a:ext cx="1871662" cy="276225"/>
          </a:xfrm>
          <a:prstGeom prst="rect">
            <a:avLst/>
          </a:prstGeom>
        </p:spPr>
        <p:txBody>
          <a:bodyPr>
            <a:spAutoFit/>
          </a:bodyPr>
          <a:lstStyle/>
          <a:p>
            <a:pPr>
              <a:defRPr/>
            </a:pPr>
            <a:r>
              <a:rPr lang="en-US" sz="1200" dirty="0" err="1">
                <a:solidFill>
                  <a:schemeClr val="bg1">
                    <a:lumMod val="75000"/>
                  </a:schemeClr>
                </a:solidFill>
                <a:latin typeface="Segoe Print" pitchFamily="2" charset="0"/>
              </a:rPr>
              <a:t>Gioiello</a:t>
            </a:r>
            <a:r>
              <a:rPr lang="en-US" sz="1200" dirty="0">
                <a:solidFill>
                  <a:schemeClr val="bg1">
                    <a:lumMod val="75000"/>
                  </a:schemeClr>
                </a:solidFill>
                <a:latin typeface="Segoe Print" pitchFamily="2" charset="0"/>
              </a:rPr>
              <a:t>, 2016 </a:t>
            </a:r>
            <a:endParaRPr lang="en-US" sz="1200" dirty="0">
              <a:solidFill>
                <a:schemeClr val="bg1">
                  <a:lumMod val="75000"/>
                </a:schemeClr>
              </a:solidFill>
            </a:endParaRPr>
          </a:p>
        </p:txBody>
      </p:sp>
      <p:pic>
        <p:nvPicPr>
          <p:cNvPr id="60420" name="Picture 3" descr="Gioiello, 2016.jpg"/>
          <p:cNvPicPr>
            <a:picLocks noChangeAspect="1"/>
          </p:cNvPicPr>
          <p:nvPr/>
        </p:nvPicPr>
        <p:blipFill>
          <a:blip r:embed="rId4" cstate="print"/>
          <a:srcRect/>
          <a:stretch>
            <a:fillRect/>
          </a:stretch>
        </p:blipFill>
        <p:spPr bwMode="auto">
          <a:xfrm>
            <a:off x="4000500" y="0"/>
            <a:ext cx="5143500" cy="5143500"/>
          </a:xfrm>
          <a:prstGeom prst="rect">
            <a:avLst/>
          </a:prstGeom>
          <a:noFill/>
          <a:ln w="9525">
            <a:noFill/>
            <a:miter lim="800000"/>
            <a:headEnd/>
            <a:tailEnd/>
          </a:ln>
        </p:spPr>
      </p:pic>
    </p:spTree>
  </p:cSld>
  <p:clrMapOvr>
    <a:masterClrMapping/>
  </p:clrMapOvr>
  <p:transition spd="slow" advTm="9000">
    <p:split orient="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1" descr="2018-july-grid.png.jpg"/>
          <p:cNvPicPr>
            <a:picLocks noChangeAspect="1"/>
          </p:cNvPicPr>
          <p:nvPr/>
        </p:nvPicPr>
        <p:blipFill>
          <a:blip r:embed="rId3" cstate="print"/>
          <a:srcRect/>
          <a:stretch>
            <a:fillRect/>
          </a:stretch>
        </p:blipFill>
        <p:spPr bwMode="auto">
          <a:xfrm>
            <a:off x="488950" y="0"/>
            <a:ext cx="8166100" cy="5143500"/>
          </a:xfrm>
          <a:prstGeom prst="rect">
            <a:avLst/>
          </a:prstGeom>
          <a:noFill/>
          <a:ln w="9525">
            <a:noFill/>
            <a:miter lim="800000"/>
            <a:headEnd/>
            <a:tailEnd/>
          </a:ln>
        </p:spPr>
      </p:pic>
      <p:pic>
        <p:nvPicPr>
          <p:cNvPr id="4" name="Picture 3" descr="Angel-Tear-2017_TAGLIAPIETRA__RZJ2819-8-bit-print.jpg"/>
          <p:cNvPicPr>
            <a:picLocks noChangeAspect="1"/>
          </p:cNvPicPr>
          <p:nvPr/>
        </p:nvPicPr>
        <p:blipFill>
          <a:blip r:embed="rId4" cstate="print"/>
          <a:srcRect b="6499"/>
          <a:stretch>
            <a:fillRect/>
          </a:stretch>
        </p:blipFill>
        <p:spPr bwMode="auto">
          <a:xfrm>
            <a:off x="0" y="-8031163"/>
            <a:ext cx="9144000" cy="13174663"/>
          </a:xfrm>
          <a:prstGeom prst="rect">
            <a:avLst/>
          </a:prstGeom>
          <a:noFill/>
          <a:ln w="9525">
            <a:noFill/>
            <a:miter lim="800000"/>
            <a:headEnd/>
            <a:tailEnd/>
          </a:ln>
        </p:spPr>
      </p:pic>
      <p:sp>
        <p:nvSpPr>
          <p:cNvPr id="5" name="Rectangle 4"/>
          <p:cNvSpPr/>
          <p:nvPr/>
        </p:nvSpPr>
        <p:spPr>
          <a:xfrm>
            <a:off x="323850"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Angel Tear 2017</a:t>
            </a:r>
            <a:endParaRPr lang="en-US" sz="1200" dirty="0">
              <a:solidFill>
                <a:schemeClr val="bg1">
                  <a:lumMod val="75000"/>
                </a:schemeClr>
              </a:solidFill>
            </a:endParaRPr>
          </a:p>
        </p:txBody>
      </p:sp>
    </p:spTree>
  </p:cSld>
  <p:clrMapOvr>
    <a:masterClrMapping/>
  </p:clrMapOvr>
  <p:transition spd="slow" advTm="2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0" fill="hold"/>
                                        <p:tgtEl>
                                          <p:spTgt spid="4"/>
                                        </p:tgtEl>
                                        <p:attrNameLst>
                                          <p:attrName>ppt_x</p:attrName>
                                        </p:attrNameLst>
                                      </p:cBhvr>
                                      <p:tavLst>
                                        <p:tav tm="0">
                                          <p:val>
                                            <p:strVal val="#ppt_x"/>
                                          </p:val>
                                        </p:tav>
                                        <p:tav tm="100000">
                                          <p:val>
                                            <p:strVal val="#ppt_x"/>
                                          </p:val>
                                        </p:tav>
                                      </p:tavLst>
                                    </p:anim>
                                    <p:anim calcmode="lin" valueType="num">
                                      <p:cBhvr additive="base">
                                        <p:cTn id="8" dur="20000" fill="hold"/>
                                        <p:tgtEl>
                                          <p:spTgt spid="4"/>
                                        </p:tgtEl>
                                        <p:attrNameLst>
                                          <p:attrName>ppt_y</p:attrName>
                                        </p:attrNameLst>
                                      </p:cBhvr>
                                      <p:tavLst>
                                        <p:tav tm="0">
                                          <p:val>
                                            <p:strVal val="1+#ppt_h/2"/>
                                          </p:val>
                                        </p:tav>
                                        <p:tav tm="100000">
                                          <p:val>
                                            <p:strVal val="#ppt_y"/>
                                          </p:val>
                                        </p:tav>
                                      </p:tavLst>
                                    </p:anim>
                                  </p:childTnLst>
                                </p:cTn>
                              </p:par>
                              <p:par>
                                <p:cTn id="9" presetID="2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0" fill="hold"/>
                                        <p:tgtEl>
                                          <p:spTgt spid="4"/>
                                        </p:tgtEl>
                                        <p:attrNameLst>
                                          <p:attrName>ppt_w</p:attrName>
                                        </p:attrNameLst>
                                      </p:cBhvr>
                                      <p:tavLst>
                                        <p:tav tm="0">
                                          <p:val>
                                            <p:fltVal val="0"/>
                                          </p:val>
                                        </p:tav>
                                        <p:tav tm="100000">
                                          <p:val>
                                            <p:strVal val="#ppt_w"/>
                                          </p:val>
                                        </p:tav>
                                      </p:tavLst>
                                    </p:anim>
                                    <p:anim calcmode="lin" valueType="num">
                                      <p:cBhvr>
                                        <p:cTn id="12" dur="20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1" descr="Angel-Tear-2011-detail Lino-Tagliapietra-.jpg"/>
          <p:cNvPicPr>
            <a:picLocks noChangeAspect="1"/>
          </p:cNvPicPr>
          <p:nvPr/>
        </p:nvPicPr>
        <p:blipFill>
          <a:blip r:embed="rId3" cstate="print"/>
          <a:srcRect/>
          <a:stretch>
            <a:fillRect/>
          </a:stretch>
        </p:blipFill>
        <p:spPr bwMode="auto">
          <a:xfrm>
            <a:off x="0" y="0"/>
            <a:ext cx="9128125" cy="5143500"/>
          </a:xfrm>
          <a:prstGeom prst="rect">
            <a:avLst/>
          </a:prstGeom>
          <a:noFill/>
          <a:ln w="9525">
            <a:noFill/>
            <a:miter lim="800000"/>
            <a:headEnd/>
            <a:tailEnd/>
          </a:ln>
        </p:spPr>
      </p:pic>
      <p:pic>
        <p:nvPicPr>
          <p:cNvPr id="3" name="Picture 2" descr="Angel-Tear-2011-Angel-Tear-SG02201506.jpg"/>
          <p:cNvPicPr>
            <a:picLocks noChangeAspect="1"/>
          </p:cNvPicPr>
          <p:nvPr/>
        </p:nvPicPr>
        <p:blipFill>
          <a:blip r:embed="rId4" cstate="print"/>
          <a:srcRect l="5182" r="2844"/>
          <a:stretch>
            <a:fillRect/>
          </a:stretch>
        </p:blipFill>
        <p:spPr bwMode="auto">
          <a:xfrm>
            <a:off x="5940425" y="0"/>
            <a:ext cx="3203575" cy="5143500"/>
          </a:xfrm>
          <a:prstGeom prst="rect">
            <a:avLst/>
          </a:prstGeom>
          <a:noFill/>
          <a:ln w="9525">
            <a:noFill/>
            <a:miter lim="800000"/>
            <a:headEnd/>
            <a:tailEnd/>
          </a:ln>
        </p:spPr>
      </p:pic>
      <p:pic>
        <p:nvPicPr>
          <p:cNvPr id="4" name="Picture 3" descr="Angel-Tear-2015.jpg"/>
          <p:cNvPicPr>
            <a:picLocks noChangeAspect="1"/>
          </p:cNvPicPr>
          <p:nvPr/>
        </p:nvPicPr>
        <p:blipFill>
          <a:blip r:embed="rId5" cstate="print"/>
          <a:srcRect l="8420" r="-1036"/>
          <a:stretch>
            <a:fillRect/>
          </a:stretch>
        </p:blipFill>
        <p:spPr bwMode="auto">
          <a:xfrm>
            <a:off x="2771775" y="0"/>
            <a:ext cx="3168650" cy="5143500"/>
          </a:xfrm>
          <a:prstGeom prst="rect">
            <a:avLst/>
          </a:prstGeom>
          <a:noFill/>
          <a:ln w="9525">
            <a:noFill/>
            <a:miter lim="800000"/>
            <a:headEnd/>
            <a:tailEnd/>
          </a:ln>
        </p:spPr>
      </p:pic>
      <p:pic>
        <p:nvPicPr>
          <p:cNvPr id="5" name="Picture 4" descr="angel tear Lino Tagliapietra. Celebrazione-on view at Heller Galler.jpg"/>
          <p:cNvPicPr>
            <a:picLocks noChangeAspect="1"/>
          </p:cNvPicPr>
          <p:nvPr/>
        </p:nvPicPr>
        <p:blipFill>
          <a:blip r:embed="rId6" cstate="print"/>
          <a:srcRect l="12448" r="3342"/>
          <a:stretch>
            <a:fillRect/>
          </a:stretch>
        </p:blipFill>
        <p:spPr bwMode="auto">
          <a:xfrm>
            <a:off x="0" y="0"/>
            <a:ext cx="2735263" cy="5143500"/>
          </a:xfrm>
          <a:prstGeom prst="rect">
            <a:avLst/>
          </a:prstGeom>
          <a:noFill/>
          <a:ln w="9525">
            <a:noFill/>
            <a:miter lim="800000"/>
            <a:headEnd/>
            <a:tailEnd/>
          </a:ln>
        </p:spPr>
      </p:pic>
      <p:sp>
        <p:nvSpPr>
          <p:cNvPr id="6" name="Rectangle 5"/>
          <p:cNvSpPr/>
          <p:nvPr/>
        </p:nvSpPr>
        <p:spPr>
          <a:xfrm>
            <a:off x="2771775" y="4751388"/>
            <a:ext cx="1871663" cy="276225"/>
          </a:xfrm>
          <a:prstGeom prst="rect">
            <a:avLst/>
          </a:prstGeom>
        </p:spPr>
        <p:txBody>
          <a:bodyPr>
            <a:spAutoFit/>
          </a:bodyPr>
          <a:lstStyle/>
          <a:p>
            <a:pPr>
              <a:defRPr/>
            </a:pPr>
            <a:r>
              <a:rPr lang="en-US" sz="1200" dirty="0">
                <a:solidFill>
                  <a:schemeClr val="bg1">
                    <a:lumMod val="75000"/>
                  </a:schemeClr>
                </a:solidFill>
                <a:latin typeface="Segoe Print" pitchFamily="2" charset="0"/>
              </a:rPr>
              <a:t>Angel Tears</a:t>
            </a:r>
            <a:endParaRPr lang="en-US" sz="1200" dirty="0">
              <a:solidFill>
                <a:schemeClr val="bg1">
                  <a:lumMod val="75000"/>
                </a:schemeClr>
              </a:solidFill>
            </a:endParaRPr>
          </a:p>
        </p:txBody>
      </p:sp>
    </p:spTree>
  </p:cSld>
  <p:clrMapOvr>
    <a:masterClrMapping/>
  </p:clrMapOvr>
  <p:transition spd="slow" advTm="19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9000" fill="hold"/>
                                        <p:tgtEl>
                                          <p:spTgt spid="5"/>
                                        </p:tgtEl>
                                        <p:attrNameLst>
                                          <p:attrName>ppt_x</p:attrName>
                                        </p:attrNameLst>
                                      </p:cBhvr>
                                      <p:tavLst>
                                        <p:tav tm="0">
                                          <p:val>
                                            <p:strVal val="#ppt_x"/>
                                          </p:val>
                                        </p:tav>
                                        <p:tav tm="100000">
                                          <p:val>
                                            <p:strVal val="#ppt_x"/>
                                          </p:val>
                                        </p:tav>
                                      </p:tavLst>
                                    </p:anim>
                                    <p:anim calcmode="lin" valueType="num">
                                      <p:cBhvr additive="base">
                                        <p:cTn id="8" dur="9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9000" fill="hold"/>
                                        <p:tgtEl>
                                          <p:spTgt spid="4"/>
                                        </p:tgtEl>
                                        <p:attrNameLst>
                                          <p:attrName>ppt_x</p:attrName>
                                        </p:attrNameLst>
                                      </p:cBhvr>
                                      <p:tavLst>
                                        <p:tav tm="0">
                                          <p:val>
                                            <p:strVal val="#ppt_x"/>
                                          </p:val>
                                        </p:tav>
                                        <p:tav tm="100000">
                                          <p:val>
                                            <p:strVal val="#ppt_x"/>
                                          </p:val>
                                        </p:tav>
                                      </p:tavLst>
                                    </p:anim>
                                    <p:anim calcmode="lin" valueType="num">
                                      <p:cBhvr additive="base">
                                        <p:cTn id="12" dur="90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9000" fill="hold"/>
                                        <p:tgtEl>
                                          <p:spTgt spid="3"/>
                                        </p:tgtEl>
                                        <p:attrNameLst>
                                          <p:attrName>ppt_x</p:attrName>
                                        </p:attrNameLst>
                                      </p:cBhvr>
                                      <p:tavLst>
                                        <p:tav tm="0">
                                          <p:val>
                                            <p:strVal val="#ppt_x"/>
                                          </p:val>
                                        </p:tav>
                                        <p:tav tm="100000">
                                          <p:val>
                                            <p:strVal val="#ppt_x"/>
                                          </p:val>
                                        </p:tav>
                                      </p:tavLst>
                                    </p:anim>
                                    <p:anim calcmode="lin" valueType="num">
                                      <p:cBhvr additive="base">
                                        <p:cTn id="16" dur="9000" fill="hold"/>
                                        <p:tgtEl>
                                          <p:spTgt spid="3"/>
                                        </p:tgtEl>
                                        <p:attrNameLst>
                                          <p:attrName>ppt_y</p:attrName>
                                        </p:attrNameLst>
                                      </p:cBhvr>
                                      <p:tavLst>
                                        <p:tav tm="0">
                                          <p:val>
                                            <p:strVal val="0-#ppt_h/2"/>
                                          </p:val>
                                        </p:tav>
                                        <p:tav tm="100000">
                                          <p:val>
                                            <p:strVal val="#ppt_y"/>
                                          </p:val>
                                        </p:tav>
                                      </p:tavLst>
                                    </p:anim>
                                  </p:childTnLst>
                                </p:cTn>
                              </p:par>
                              <p:par>
                                <p:cTn id="17" presetID="23" presetClass="entr" presetSubtype="1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2000" fill="hold"/>
                                        <p:tgtEl>
                                          <p:spTgt spid="5"/>
                                        </p:tgtEl>
                                        <p:attrNameLst>
                                          <p:attrName>ppt_w</p:attrName>
                                        </p:attrNameLst>
                                      </p:cBhvr>
                                      <p:tavLst>
                                        <p:tav tm="0">
                                          <p:val>
                                            <p:fltVal val="0"/>
                                          </p:val>
                                        </p:tav>
                                        <p:tav tm="100000">
                                          <p:val>
                                            <p:strVal val="#ppt_w"/>
                                          </p:val>
                                        </p:tav>
                                      </p:tavLst>
                                    </p:anim>
                                    <p:anim calcmode="lin" valueType="num">
                                      <p:cBhvr>
                                        <p:cTn id="20" dur="12000" fill="hold"/>
                                        <p:tgtEl>
                                          <p:spTgt spid="5"/>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2000" fill="hold"/>
                                        <p:tgtEl>
                                          <p:spTgt spid="4"/>
                                        </p:tgtEl>
                                        <p:attrNameLst>
                                          <p:attrName>ppt_w</p:attrName>
                                        </p:attrNameLst>
                                      </p:cBhvr>
                                      <p:tavLst>
                                        <p:tav tm="0">
                                          <p:val>
                                            <p:fltVal val="0"/>
                                          </p:val>
                                        </p:tav>
                                        <p:tav tm="100000">
                                          <p:val>
                                            <p:strVal val="#ppt_w"/>
                                          </p:val>
                                        </p:tav>
                                      </p:tavLst>
                                    </p:anim>
                                    <p:anim calcmode="lin" valueType="num">
                                      <p:cBhvr>
                                        <p:cTn id="24" dur="12000" fill="hold"/>
                                        <p:tgtEl>
                                          <p:spTgt spid="4"/>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12000" fill="hold"/>
                                        <p:tgtEl>
                                          <p:spTgt spid="3"/>
                                        </p:tgtEl>
                                        <p:attrNameLst>
                                          <p:attrName>ppt_w</p:attrName>
                                        </p:attrNameLst>
                                      </p:cBhvr>
                                      <p:tavLst>
                                        <p:tav tm="0">
                                          <p:val>
                                            <p:fltVal val="0"/>
                                          </p:val>
                                        </p:tav>
                                        <p:tav tm="100000">
                                          <p:val>
                                            <p:strVal val="#ppt_w"/>
                                          </p:val>
                                        </p:tav>
                                      </p:tavLst>
                                    </p:anim>
                                    <p:anim calcmode="lin" valueType="num">
                                      <p:cBhvr>
                                        <p:cTn id="28" dur="1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1" descr="Angel-Tear-9.jpg"/>
          <p:cNvPicPr>
            <a:picLocks noChangeAspect="1"/>
          </p:cNvPicPr>
          <p:nvPr/>
        </p:nvPicPr>
        <p:blipFill>
          <a:blip r:embed="rId2" cstate="print"/>
          <a:srcRect/>
          <a:stretch>
            <a:fillRect/>
          </a:stretch>
        </p:blipFill>
        <p:spPr bwMode="auto">
          <a:xfrm>
            <a:off x="1547813" y="0"/>
            <a:ext cx="3711575" cy="5143500"/>
          </a:xfrm>
          <a:prstGeom prst="rect">
            <a:avLst/>
          </a:prstGeom>
          <a:noFill/>
          <a:ln w="9525">
            <a:noFill/>
            <a:miter lim="800000"/>
            <a:headEnd/>
            <a:tailEnd/>
          </a:ln>
        </p:spPr>
      </p:pic>
      <p:pic>
        <p:nvPicPr>
          <p:cNvPr id="63491" name="Picture 2" descr="Angel-Tear.jpg"/>
          <p:cNvPicPr>
            <a:picLocks noChangeAspect="1"/>
          </p:cNvPicPr>
          <p:nvPr/>
        </p:nvPicPr>
        <p:blipFill>
          <a:blip r:embed="rId3" cstate="print"/>
          <a:srcRect/>
          <a:stretch>
            <a:fillRect/>
          </a:stretch>
        </p:blipFill>
        <p:spPr bwMode="auto">
          <a:xfrm>
            <a:off x="5435600" y="0"/>
            <a:ext cx="3343275" cy="5143500"/>
          </a:xfrm>
          <a:prstGeom prst="rect">
            <a:avLst/>
          </a:prstGeom>
          <a:noFill/>
          <a:ln w="9525">
            <a:noFill/>
            <a:miter lim="800000"/>
            <a:headEnd/>
            <a:tailEnd/>
          </a:ln>
        </p:spPr>
      </p:pic>
      <p:pic>
        <p:nvPicPr>
          <p:cNvPr id="63492" name="Picture 3" descr="angel tear Lino Tagliapietra. Celebrazione-on view at Heller Galler.jpg"/>
          <p:cNvPicPr>
            <a:picLocks noChangeAspect="1"/>
          </p:cNvPicPr>
          <p:nvPr/>
        </p:nvPicPr>
        <p:blipFill>
          <a:blip r:embed="rId4" cstate="print"/>
          <a:srcRect/>
          <a:stretch>
            <a:fillRect/>
          </a:stretch>
        </p:blipFill>
        <p:spPr bwMode="auto">
          <a:xfrm>
            <a:off x="179388" y="0"/>
            <a:ext cx="1987550" cy="2476500"/>
          </a:xfrm>
          <a:prstGeom prst="rect">
            <a:avLst/>
          </a:prstGeom>
          <a:noFill/>
          <a:ln w="9525">
            <a:noFill/>
            <a:miter lim="800000"/>
            <a:headEnd/>
            <a:tailEnd/>
          </a:ln>
        </p:spPr>
      </p:pic>
      <p:sp>
        <p:nvSpPr>
          <p:cNvPr id="5" name="Rectangle 4"/>
          <p:cNvSpPr/>
          <p:nvPr/>
        </p:nvSpPr>
        <p:spPr>
          <a:xfrm>
            <a:off x="179388" y="4659313"/>
            <a:ext cx="1871662" cy="276225"/>
          </a:xfrm>
          <a:prstGeom prst="rect">
            <a:avLst/>
          </a:prstGeom>
        </p:spPr>
        <p:txBody>
          <a:bodyPr>
            <a:spAutoFit/>
          </a:bodyPr>
          <a:lstStyle/>
          <a:p>
            <a:pPr>
              <a:defRPr/>
            </a:pPr>
            <a:r>
              <a:rPr lang="en-US" sz="1200" dirty="0">
                <a:solidFill>
                  <a:schemeClr val="bg1">
                    <a:lumMod val="75000"/>
                  </a:schemeClr>
                </a:solidFill>
                <a:latin typeface="Segoe Print" pitchFamily="2" charset="0"/>
              </a:rPr>
              <a:t>Angel Tears</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1" descr="angel tear 2015.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3" name="Rectangle 2"/>
          <p:cNvSpPr/>
          <p:nvPr/>
        </p:nvSpPr>
        <p:spPr>
          <a:xfrm>
            <a:off x="179388" y="4659313"/>
            <a:ext cx="1871662" cy="276225"/>
          </a:xfrm>
          <a:prstGeom prst="rect">
            <a:avLst/>
          </a:prstGeom>
        </p:spPr>
        <p:txBody>
          <a:bodyPr>
            <a:spAutoFit/>
          </a:bodyPr>
          <a:lstStyle/>
          <a:p>
            <a:pPr>
              <a:defRPr/>
            </a:pPr>
            <a:r>
              <a:rPr lang="en-US" sz="1200" dirty="0">
                <a:solidFill>
                  <a:schemeClr val="bg1">
                    <a:lumMod val="75000"/>
                  </a:schemeClr>
                </a:solidFill>
                <a:latin typeface="Segoe Print" pitchFamily="2" charset="0"/>
              </a:rPr>
              <a:t>Angel Tear detail</a:t>
            </a:r>
            <a:endParaRPr lang="en-US" sz="1200" dirty="0">
              <a:solidFill>
                <a:schemeClr val="bg1">
                  <a:lumMod val="75000"/>
                </a:schemeClr>
              </a:solidFill>
            </a:endParaRPr>
          </a:p>
        </p:txBody>
      </p:sp>
    </p:spTree>
  </p:cSld>
  <p:clrMapOvr>
    <a:masterClrMapping/>
  </p:clrMapOvr>
  <p:transition spd="slow" advTm="5000">
    <p:split orient="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1" descr="Angel Tear 0.jpg"/>
          <p:cNvPicPr>
            <a:picLocks noChangeAspect="1"/>
          </p:cNvPicPr>
          <p:nvPr/>
        </p:nvPicPr>
        <p:blipFill>
          <a:blip r:embed="rId2" cstate="print"/>
          <a:srcRect/>
          <a:stretch>
            <a:fillRect/>
          </a:stretch>
        </p:blipFill>
        <p:spPr bwMode="auto">
          <a:xfrm>
            <a:off x="5602288" y="0"/>
            <a:ext cx="3541712" cy="5143500"/>
          </a:xfrm>
          <a:prstGeom prst="rect">
            <a:avLst/>
          </a:prstGeom>
          <a:noFill/>
          <a:ln w="9525">
            <a:noFill/>
            <a:miter lim="800000"/>
            <a:headEnd/>
            <a:tailEnd/>
          </a:ln>
        </p:spPr>
      </p:pic>
      <p:pic>
        <p:nvPicPr>
          <p:cNvPr id="65539" name="Picture 2" descr="Angel-Tear-2004+D1-54.75-x-13.5-x-6.5in-Lino+Tagliapietra.jpg"/>
          <p:cNvPicPr>
            <a:picLocks noChangeAspect="1"/>
          </p:cNvPicPr>
          <p:nvPr/>
        </p:nvPicPr>
        <p:blipFill>
          <a:blip r:embed="rId3" cstate="print"/>
          <a:srcRect l="12820" r="12820"/>
          <a:stretch>
            <a:fillRect/>
          </a:stretch>
        </p:blipFill>
        <p:spPr bwMode="auto">
          <a:xfrm>
            <a:off x="3413125" y="0"/>
            <a:ext cx="2238375" cy="4516438"/>
          </a:xfrm>
          <a:prstGeom prst="rect">
            <a:avLst/>
          </a:prstGeom>
          <a:noFill/>
          <a:ln w="9525">
            <a:noFill/>
            <a:miter lim="800000"/>
            <a:headEnd/>
            <a:tailEnd/>
          </a:ln>
        </p:spPr>
      </p:pic>
      <p:pic>
        <p:nvPicPr>
          <p:cNvPr id="65540" name="Picture 3" descr="Angel-Tear-2016_RUJ7821-web.jpg"/>
          <p:cNvPicPr>
            <a:picLocks noChangeAspect="1"/>
          </p:cNvPicPr>
          <p:nvPr/>
        </p:nvPicPr>
        <p:blipFill>
          <a:blip r:embed="rId4" cstate="print"/>
          <a:srcRect/>
          <a:stretch>
            <a:fillRect/>
          </a:stretch>
        </p:blipFill>
        <p:spPr bwMode="auto">
          <a:xfrm>
            <a:off x="0" y="0"/>
            <a:ext cx="3425825" cy="5143500"/>
          </a:xfrm>
          <a:prstGeom prst="rect">
            <a:avLst/>
          </a:prstGeom>
          <a:noFill/>
          <a:ln w="9525">
            <a:noFill/>
            <a:miter lim="800000"/>
            <a:headEnd/>
            <a:tailEnd/>
          </a:ln>
        </p:spPr>
      </p:pic>
      <p:sp>
        <p:nvSpPr>
          <p:cNvPr id="5" name="Rectangle 4"/>
          <p:cNvSpPr/>
          <p:nvPr/>
        </p:nvSpPr>
        <p:spPr>
          <a:xfrm>
            <a:off x="179388" y="4751388"/>
            <a:ext cx="1871662" cy="276225"/>
          </a:xfrm>
          <a:prstGeom prst="rect">
            <a:avLst/>
          </a:prstGeom>
        </p:spPr>
        <p:txBody>
          <a:bodyPr>
            <a:spAutoFit/>
          </a:bodyPr>
          <a:lstStyle/>
          <a:p>
            <a:pPr>
              <a:defRPr/>
            </a:pPr>
            <a:r>
              <a:rPr lang="en-US" sz="1200" dirty="0">
                <a:solidFill>
                  <a:schemeClr val="bg1">
                    <a:lumMod val="75000"/>
                  </a:schemeClr>
                </a:solidFill>
                <a:latin typeface="Segoe Print" pitchFamily="2" charset="0"/>
              </a:rPr>
              <a:t>Angel Tears</a:t>
            </a:r>
            <a:endParaRPr lang="en-US" sz="1200" dirty="0">
              <a:solidFill>
                <a:schemeClr val="bg1">
                  <a:lumMod val="75000"/>
                </a:schemeClr>
              </a:solidFill>
            </a:endParaRPr>
          </a:p>
        </p:txBody>
      </p:sp>
    </p:spTree>
  </p:cSld>
  <p:clrMapOvr>
    <a:masterClrMapping/>
  </p:clrMapOvr>
  <p:transition spd="slow" advTm="9000">
    <p:split orient="ver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1" descr="angel tear 2017.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66563" name="Rectangle 2"/>
          <p:cNvSpPr>
            <a:spLocks noChangeArrowheads="1"/>
          </p:cNvSpPr>
          <p:nvPr/>
        </p:nvSpPr>
        <p:spPr bwMode="auto">
          <a:xfrm>
            <a:off x="107950" y="4732338"/>
            <a:ext cx="1871663" cy="276225"/>
          </a:xfrm>
          <a:prstGeom prst="rect">
            <a:avLst/>
          </a:prstGeom>
          <a:noFill/>
          <a:ln w="9525">
            <a:noFill/>
            <a:miter lim="800000"/>
            <a:headEnd/>
            <a:tailEnd/>
          </a:ln>
        </p:spPr>
        <p:txBody>
          <a:bodyPr>
            <a:spAutoFit/>
          </a:bodyPr>
          <a:lstStyle/>
          <a:p>
            <a:r>
              <a:rPr lang="en-US" sz="1200">
                <a:solidFill>
                  <a:schemeClr val="bg1"/>
                </a:solidFill>
                <a:latin typeface="Segoe Print" pitchFamily="2" charset="0"/>
              </a:rPr>
              <a:t>Angel Tear detail</a:t>
            </a:r>
            <a:endParaRPr lang="en-US" sz="1200">
              <a:solidFill>
                <a:schemeClr val="bg1"/>
              </a:solidFill>
            </a:endParaRPr>
          </a:p>
        </p:txBody>
      </p:sp>
    </p:spTree>
  </p:cSld>
  <p:clrMapOvr>
    <a:masterClrMapping/>
  </p:clrMapOvr>
  <p:transition spd="slow" advTm="7000">
    <p:split orient="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1" descr="Shanghai Chine, le 30 août 2017.jpg"/>
          <p:cNvPicPr>
            <a:picLocks noChangeAspect="1"/>
          </p:cNvPicPr>
          <p:nvPr/>
        </p:nvPicPr>
        <p:blipFill>
          <a:blip r:embed="rId2" cstate="print"/>
          <a:srcRect/>
          <a:stretch>
            <a:fillRect/>
          </a:stretch>
        </p:blipFill>
        <p:spPr bwMode="auto">
          <a:xfrm>
            <a:off x="1144588" y="0"/>
            <a:ext cx="7999412" cy="5143500"/>
          </a:xfrm>
          <a:prstGeom prst="rect">
            <a:avLst/>
          </a:prstGeom>
          <a:noFill/>
          <a:ln w="9525">
            <a:noFill/>
            <a:miter lim="800000"/>
            <a:headEnd/>
            <a:tailEnd/>
          </a:ln>
        </p:spPr>
      </p:pic>
      <p:sp>
        <p:nvSpPr>
          <p:cNvPr id="3" name="Rectangle 2"/>
          <p:cNvSpPr/>
          <p:nvPr/>
        </p:nvSpPr>
        <p:spPr>
          <a:xfrm>
            <a:off x="0" y="4313238"/>
            <a:ext cx="3635375" cy="830262"/>
          </a:xfrm>
          <a:prstGeom prst="rect">
            <a:avLst/>
          </a:prstGeom>
        </p:spPr>
        <p:txBody>
          <a:bodyPr>
            <a:spAutoFit/>
          </a:bodyPr>
          <a:lstStyle/>
          <a:p>
            <a:pPr>
              <a:defRPr/>
            </a:pPr>
            <a:r>
              <a:rPr lang="en-US" sz="1200" dirty="0">
                <a:solidFill>
                  <a:schemeClr val="bg1">
                    <a:lumMod val="75000"/>
                  </a:schemeClr>
                </a:solidFill>
                <a:latin typeface="Segoe Print" pitchFamily="2" charset="0"/>
              </a:rPr>
              <a:t>Shanghai </a:t>
            </a:r>
          </a:p>
          <a:p>
            <a:pPr>
              <a:defRPr/>
            </a:pPr>
            <a:r>
              <a:rPr lang="en-US" sz="1200" dirty="0">
                <a:solidFill>
                  <a:schemeClr val="bg1">
                    <a:lumMod val="75000"/>
                  </a:schemeClr>
                </a:solidFill>
                <a:latin typeface="Segoe Print" pitchFamily="2" charset="0"/>
              </a:rPr>
              <a:t>China, </a:t>
            </a:r>
          </a:p>
          <a:p>
            <a:pPr>
              <a:defRPr/>
            </a:pPr>
            <a:r>
              <a:rPr lang="en-US" sz="1200" dirty="0">
                <a:solidFill>
                  <a:schemeClr val="bg1">
                    <a:lumMod val="75000"/>
                  </a:schemeClr>
                </a:solidFill>
                <a:latin typeface="Segoe Print" pitchFamily="2" charset="0"/>
              </a:rPr>
              <a:t>August 30, </a:t>
            </a:r>
          </a:p>
          <a:p>
            <a:pPr>
              <a:defRPr/>
            </a:pPr>
            <a:r>
              <a:rPr lang="en-US" sz="1200" dirty="0">
                <a:solidFill>
                  <a:schemeClr val="bg1">
                    <a:lumMod val="75000"/>
                  </a:schemeClr>
                </a:solidFill>
                <a:latin typeface="Segoe Print" pitchFamily="2" charset="0"/>
              </a:rPr>
              <a:t>2017</a:t>
            </a:r>
            <a:endParaRPr lang="en-US" sz="1200" dirty="0">
              <a:solidFill>
                <a:schemeClr val="bg1">
                  <a:lumMod val="75000"/>
                </a:schemeClr>
              </a:solidFill>
            </a:endParaRPr>
          </a:p>
        </p:txBody>
      </p:sp>
    </p:spTree>
  </p:cSld>
  <p:clrMapOvr>
    <a:masterClrMapping/>
  </p:clrMapOvr>
  <p:transition spd="slow" advTm="7000">
    <p:spli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1" descr="Shanghai Chine, le 30 août 2017a.jpg"/>
          <p:cNvPicPr>
            <a:picLocks noChangeAspect="1"/>
          </p:cNvPicPr>
          <p:nvPr/>
        </p:nvPicPr>
        <p:blipFill>
          <a:blip r:embed="rId2" cstate="print"/>
          <a:srcRect/>
          <a:stretch>
            <a:fillRect/>
          </a:stretch>
        </p:blipFill>
        <p:spPr bwMode="auto">
          <a:xfrm>
            <a:off x="0" y="0"/>
            <a:ext cx="7824788" cy="5143500"/>
          </a:xfrm>
          <a:prstGeom prst="rect">
            <a:avLst/>
          </a:prstGeom>
          <a:noFill/>
          <a:ln w="9525">
            <a:noFill/>
            <a:miter lim="800000"/>
            <a:headEnd/>
            <a:tailEnd/>
          </a:ln>
        </p:spPr>
      </p:pic>
      <p:sp>
        <p:nvSpPr>
          <p:cNvPr id="3" name="Rectangle 2"/>
          <p:cNvSpPr/>
          <p:nvPr/>
        </p:nvSpPr>
        <p:spPr>
          <a:xfrm>
            <a:off x="7812088" y="4227513"/>
            <a:ext cx="1331912" cy="831850"/>
          </a:xfrm>
          <a:prstGeom prst="rect">
            <a:avLst/>
          </a:prstGeom>
        </p:spPr>
        <p:txBody>
          <a:bodyPr>
            <a:spAutoFit/>
          </a:bodyPr>
          <a:lstStyle/>
          <a:p>
            <a:pPr>
              <a:defRPr/>
            </a:pPr>
            <a:r>
              <a:rPr lang="en-US" sz="1200" dirty="0">
                <a:solidFill>
                  <a:schemeClr val="bg1">
                    <a:lumMod val="75000"/>
                  </a:schemeClr>
                </a:solidFill>
                <a:latin typeface="Segoe Print" pitchFamily="2" charset="0"/>
              </a:rPr>
              <a:t>Shanghai </a:t>
            </a:r>
          </a:p>
          <a:p>
            <a:pPr>
              <a:defRPr/>
            </a:pPr>
            <a:r>
              <a:rPr lang="en-US" sz="1200" dirty="0">
                <a:solidFill>
                  <a:schemeClr val="bg1">
                    <a:lumMod val="75000"/>
                  </a:schemeClr>
                </a:solidFill>
                <a:latin typeface="Segoe Print" pitchFamily="2" charset="0"/>
              </a:rPr>
              <a:t>China, </a:t>
            </a:r>
          </a:p>
          <a:p>
            <a:pPr>
              <a:defRPr/>
            </a:pPr>
            <a:r>
              <a:rPr lang="en-US" sz="1200" dirty="0">
                <a:solidFill>
                  <a:schemeClr val="bg1">
                    <a:lumMod val="75000"/>
                  </a:schemeClr>
                </a:solidFill>
                <a:latin typeface="Segoe Print" pitchFamily="2" charset="0"/>
              </a:rPr>
              <a:t>August 30, </a:t>
            </a:r>
          </a:p>
          <a:p>
            <a:pPr>
              <a:defRPr/>
            </a:pPr>
            <a:r>
              <a:rPr lang="en-US" sz="1200" dirty="0">
                <a:solidFill>
                  <a:schemeClr val="bg1">
                    <a:lumMod val="75000"/>
                  </a:schemeClr>
                </a:solidFill>
                <a:latin typeface="Segoe Print" pitchFamily="2" charset="0"/>
              </a:rPr>
              <a:t>2017</a:t>
            </a:r>
            <a:endParaRPr lang="en-US" sz="1200" dirty="0">
              <a:solidFill>
                <a:schemeClr val="bg1">
                  <a:lumMod val="75000"/>
                </a:schemeClr>
              </a:solidFill>
            </a:endParaRPr>
          </a:p>
        </p:txBody>
      </p:sp>
    </p:spTree>
  </p:cSld>
  <p:clrMapOvr>
    <a:masterClrMapping/>
  </p:clrMapOvr>
  <p:transition spd="slow" advTm="7000">
    <p:strips dir="ru"/>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1" descr="Shanghai Chine, le 30 août 2017.jpg"/>
          <p:cNvPicPr>
            <a:picLocks noChangeAspect="1"/>
          </p:cNvPicPr>
          <p:nvPr/>
        </p:nvPicPr>
        <p:blipFill>
          <a:blip r:embed="rId3" cstate="print"/>
          <a:srcRect/>
          <a:stretch>
            <a:fillRect/>
          </a:stretch>
        </p:blipFill>
        <p:spPr bwMode="auto">
          <a:xfrm>
            <a:off x="1390650" y="0"/>
            <a:ext cx="7753350" cy="5143500"/>
          </a:xfrm>
          <a:prstGeom prst="rect">
            <a:avLst/>
          </a:prstGeom>
          <a:noFill/>
          <a:ln w="9525">
            <a:noFill/>
            <a:miter lim="800000"/>
            <a:headEnd/>
            <a:tailEnd/>
          </a:ln>
        </p:spPr>
      </p:pic>
      <p:sp>
        <p:nvSpPr>
          <p:cNvPr id="3" name="Rectangle 2"/>
          <p:cNvSpPr/>
          <p:nvPr/>
        </p:nvSpPr>
        <p:spPr>
          <a:xfrm>
            <a:off x="179388" y="4156075"/>
            <a:ext cx="3635375" cy="830263"/>
          </a:xfrm>
          <a:prstGeom prst="rect">
            <a:avLst/>
          </a:prstGeom>
        </p:spPr>
        <p:txBody>
          <a:bodyPr>
            <a:spAutoFit/>
          </a:bodyPr>
          <a:lstStyle/>
          <a:p>
            <a:pPr>
              <a:defRPr/>
            </a:pPr>
            <a:r>
              <a:rPr lang="en-US" sz="1200" dirty="0">
                <a:solidFill>
                  <a:schemeClr val="bg1">
                    <a:lumMod val="75000"/>
                  </a:schemeClr>
                </a:solidFill>
                <a:latin typeface="Segoe Print" pitchFamily="2" charset="0"/>
              </a:rPr>
              <a:t>Shanghai </a:t>
            </a:r>
          </a:p>
          <a:p>
            <a:pPr>
              <a:defRPr/>
            </a:pPr>
            <a:r>
              <a:rPr lang="en-US" sz="1200" dirty="0">
                <a:solidFill>
                  <a:schemeClr val="bg1">
                    <a:lumMod val="75000"/>
                  </a:schemeClr>
                </a:solidFill>
                <a:latin typeface="Segoe Print" pitchFamily="2" charset="0"/>
              </a:rPr>
              <a:t>China, </a:t>
            </a:r>
          </a:p>
          <a:p>
            <a:pPr>
              <a:defRPr/>
            </a:pPr>
            <a:r>
              <a:rPr lang="en-US" sz="1200" dirty="0">
                <a:solidFill>
                  <a:schemeClr val="bg1">
                    <a:lumMod val="75000"/>
                  </a:schemeClr>
                </a:solidFill>
                <a:latin typeface="Segoe Print" pitchFamily="2" charset="0"/>
              </a:rPr>
              <a:t>August 30, </a:t>
            </a:r>
          </a:p>
          <a:p>
            <a:pPr>
              <a:defRPr/>
            </a:pPr>
            <a:r>
              <a:rPr lang="en-US" sz="1200" dirty="0">
                <a:solidFill>
                  <a:schemeClr val="bg1">
                    <a:lumMod val="75000"/>
                  </a:schemeClr>
                </a:solidFill>
                <a:latin typeface="Segoe Print" pitchFamily="2" charset="0"/>
              </a:rPr>
              <a:t>2017</a:t>
            </a:r>
            <a:endParaRPr lang="en-US" sz="1200" dirty="0">
              <a:solidFill>
                <a:schemeClr val="bg1">
                  <a:lumMod val="75000"/>
                </a:schemeClr>
              </a:solidFill>
            </a:endParaRPr>
          </a:p>
        </p:txBody>
      </p:sp>
    </p:spTree>
  </p:cSld>
  <p:clrMapOvr>
    <a:masterClrMapping/>
  </p:clrMapOvr>
  <p:transition spd="slow" advTm="7000">
    <p:strips dir="ru"/>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1" descr="shanghai Des visiteurs regardent des oeuvres lors d'une exposition d'oeuvres en verre créées par le souffleur de verre italien Lino Tagliapietra, le 30 août 2017.jpg"/>
          <p:cNvPicPr>
            <a:picLocks noChangeAspect="1"/>
          </p:cNvPicPr>
          <p:nvPr/>
        </p:nvPicPr>
        <p:blipFill>
          <a:blip r:embed="rId2" cstate="print"/>
          <a:srcRect/>
          <a:stretch>
            <a:fillRect/>
          </a:stretch>
        </p:blipFill>
        <p:spPr bwMode="auto">
          <a:xfrm>
            <a:off x="0" y="0"/>
            <a:ext cx="7899400" cy="5143500"/>
          </a:xfrm>
          <a:prstGeom prst="rect">
            <a:avLst/>
          </a:prstGeom>
          <a:noFill/>
          <a:ln w="9525">
            <a:noFill/>
            <a:miter lim="800000"/>
            <a:headEnd/>
            <a:tailEnd/>
          </a:ln>
        </p:spPr>
      </p:pic>
      <p:sp>
        <p:nvSpPr>
          <p:cNvPr id="3" name="Rectangle 2"/>
          <p:cNvSpPr/>
          <p:nvPr/>
        </p:nvSpPr>
        <p:spPr>
          <a:xfrm>
            <a:off x="7885113" y="4227513"/>
            <a:ext cx="1258887" cy="831850"/>
          </a:xfrm>
          <a:prstGeom prst="rect">
            <a:avLst/>
          </a:prstGeom>
        </p:spPr>
        <p:txBody>
          <a:bodyPr>
            <a:spAutoFit/>
          </a:bodyPr>
          <a:lstStyle/>
          <a:p>
            <a:pPr>
              <a:defRPr/>
            </a:pPr>
            <a:r>
              <a:rPr lang="en-US" sz="1200" dirty="0">
                <a:solidFill>
                  <a:schemeClr val="bg1">
                    <a:lumMod val="75000"/>
                  </a:schemeClr>
                </a:solidFill>
                <a:latin typeface="Segoe Print" pitchFamily="2" charset="0"/>
              </a:rPr>
              <a:t>Shanghai </a:t>
            </a:r>
          </a:p>
          <a:p>
            <a:pPr>
              <a:defRPr/>
            </a:pPr>
            <a:r>
              <a:rPr lang="en-US" sz="1200" dirty="0">
                <a:solidFill>
                  <a:schemeClr val="bg1">
                    <a:lumMod val="75000"/>
                  </a:schemeClr>
                </a:solidFill>
                <a:latin typeface="Segoe Print" pitchFamily="2" charset="0"/>
              </a:rPr>
              <a:t>China, </a:t>
            </a:r>
          </a:p>
          <a:p>
            <a:pPr>
              <a:defRPr/>
            </a:pPr>
            <a:r>
              <a:rPr lang="en-US" sz="1200" dirty="0">
                <a:solidFill>
                  <a:schemeClr val="bg1">
                    <a:lumMod val="75000"/>
                  </a:schemeClr>
                </a:solidFill>
                <a:latin typeface="Segoe Print" pitchFamily="2" charset="0"/>
              </a:rPr>
              <a:t>August 30, </a:t>
            </a:r>
          </a:p>
          <a:p>
            <a:pPr>
              <a:defRPr/>
            </a:pPr>
            <a:r>
              <a:rPr lang="en-US" sz="1200" dirty="0">
                <a:solidFill>
                  <a:schemeClr val="bg1">
                    <a:lumMod val="75000"/>
                  </a:schemeClr>
                </a:solidFill>
                <a:latin typeface="Segoe Print" pitchFamily="2" charset="0"/>
              </a:rPr>
              <a:t>2017</a:t>
            </a:r>
            <a:endParaRPr lang="en-US" sz="1200" dirty="0">
              <a:solidFill>
                <a:schemeClr val="bg1">
                  <a:lumMod val="75000"/>
                </a:schemeClr>
              </a:solidFill>
            </a:endParaRPr>
          </a:p>
        </p:txBody>
      </p:sp>
    </p:spTree>
  </p:cSld>
  <p:clrMapOvr>
    <a:masterClrMapping/>
  </p:clrMapOvr>
  <p:transition spd="slow" advTm="7000">
    <p:strips dir="ru"/>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11" name="Text Box 4"/>
          <p:cNvSpPr txBox="1">
            <a:spLocks noChangeArrowheads="1"/>
          </p:cNvSpPr>
          <p:nvPr/>
        </p:nvSpPr>
        <p:spPr bwMode="auto">
          <a:xfrm>
            <a:off x="0" y="4875213"/>
            <a:ext cx="7380288" cy="215900"/>
          </a:xfrm>
          <a:prstGeom prst="rect">
            <a:avLst/>
          </a:prstGeom>
          <a:noFill/>
          <a:ln w="9525">
            <a:noFill/>
            <a:miter lim="800000"/>
            <a:headEnd/>
            <a:tailEnd/>
          </a:ln>
        </p:spPr>
        <p:txBody>
          <a:bodyPr>
            <a:spAutoFit/>
          </a:bodyPr>
          <a:lstStyle/>
          <a:p>
            <a:pPr eaLnBrk="0" hangingPunct="0">
              <a:spcBef>
                <a:spcPct val="50000"/>
              </a:spcBef>
            </a:pPr>
            <a:r>
              <a:rPr lang="en-US" sz="800">
                <a:solidFill>
                  <a:srgbClr val="FFE9AB"/>
                </a:solidFill>
                <a:latin typeface="Lucida Handwriting" pitchFamily="66" charset="0"/>
              </a:rPr>
              <a:t>Sound</a:t>
            </a:r>
            <a:r>
              <a:rPr lang="ro-RO" sz="800">
                <a:solidFill>
                  <a:srgbClr val="FFE9AB"/>
                </a:solidFill>
                <a:latin typeface="Lucida Handwriting" pitchFamily="66" charset="0"/>
              </a:rPr>
              <a:t>:</a:t>
            </a:r>
            <a:r>
              <a:rPr lang="en-US" sz="800">
                <a:solidFill>
                  <a:srgbClr val="FFE9AB"/>
                </a:solidFill>
                <a:latin typeface="Lucida Handwriting" pitchFamily="66" charset="0"/>
              </a:rPr>
              <a:t>           </a:t>
            </a:r>
            <a:r>
              <a:rPr lang="vi-VN" sz="800">
                <a:solidFill>
                  <a:srgbClr val="FFE9AB"/>
                </a:solidFill>
                <a:latin typeface="Lucida Handwriting" pitchFamily="66" charset="0"/>
              </a:rPr>
              <a:t>Canzonetta semplice</a:t>
            </a:r>
            <a:r>
              <a:rPr lang="en-US" sz="800">
                <a:solidFill>
                  <a:srgbClr val="FFE9AB"/>
                </a:solidFill>
                <a:latin typeface="Lucida Handwriting" pitchFamily="66" charset="0"/>
              </a:rPr>
              <a:t> - Dmitri Hvorostovsky &amp; Sumi Jo</a:t>
            </a:r>
            <a:endParaRPr lang="it-IT" sz="800">
              <a:solidFill>
                <a:srgbClr val="FFE9AB"/>
              </a:solidFill>
              <a:latin typeface="Lucida Handwriting" pitchFamily="66" charset="0"/>
            </a:endParaRPr>
          </a:p>
        </p:txBody>
      </p:sp>
      <p:pic>
        <p:nvPicPr>
          <p:cNvPr id="9" name="Picture 3" descr="clip-monde-continents"/>
          <p:cNvPicPr>
            <a:picLocks noChangeAspect="1" noChangeArrowheads="1" noCrop="1"/>
          </p:cNvPicPr>
          <p:nvPr/>
        </p:nvPicPr>
        <p:blipFill>
          <a:blip r:embed="rId4" cstate="print">
            <a:duotone>
              <a:prstClr val="black"/>
              <a:srgbClr val="FF0000">
                <a:tint val="45000"/>
                <a:satMod val="400000"/>
              </a:srgbClr>
            </a:duotone>
          </a:blip>
          <a:stretch>
            <a:fillRect/>
          </a:stretch>
        </p:blipFill>
        <p:spPr bwMode="auto">
          <a:xfrm>
            <a:off x="6084168" y="123478"/>
            <a:ext cx="2868313" cy="1635646"/>
          </a:xfrm>
          <a:prstGeom prst="rect">
            <a:avLst/>
          </a:prstGeom>
          <a:ln>
            <a:noFill/>
          </a:ln>
          <a:effectLst>
            <a:outerShdw blurRad="292100" dist="139700" dir="2700000" algn="tl" rotWithShape="0">
              <a:srgbClr val="333333">
                <a:alpha val="65000"/>
              </a:srgbClr>
            </a:outerShdw>
          </a:effectLst>
        </p:spPr>
      </p:pic>
      <p:sp>
        <p:nvSpPr>
          <p:cNvPr id="10" name="Text Box 3"/>
          <p:cNvSpPr txBox="1">
            <a:spLocks noChangeArrowheads="1"/>
          </p:cNvSpPr>
          <p:nvPr/>
        </p:nvSpPr>
        <p:spPr bwMode="auto">
          <a:xfrm>
            <a:off x="5940425" y="3579813"/>
            <a:ext cx="3203575" cy="841375"/>
          </a:xfrm>
          <a:prstGeom prst="rect">
            <a:avLst/>
          </a:prstGeom>
          <a:noFill/>
          <a:ln w="9525">
            <a:noFill/>
            <a:miter lim="800000"/>
            <a:headEnd/>
            <a:tailEnd/>
          </a:ln>
        </p:spPr>
        <p:txBody>
          <a:bodyPr>
            <a:spAutoFit/>
          </a:bodyPr>
          <a:lstStyle/>
          <a:p>
            <a:pPr eaLnBrk="0" hangingPunct="0">
              <a:spcBef>
                <a:spcPct val="50000"/>
              </a:spcBef>
            </a:pPr>
            <a:r>
              <a:rPr lang="en-US" sz="1100">
                <a:solidFill>
                  <a:srgbClr val="FFE9AB"/>
                </a:solidFill>
                <a:latin typeface="Lucida Handwriting" pitchFamily="66" charset="0"/>
              </a:rPr>
              <a:t>Text and pictures: Internet</a:t>
            </a:r>
          </a:p>
          <a:p>
            <a:pPr eaLnBrk="0" hangingPunct="0">
              <a:spcBef>
                <a:spcPct val="50000"/>
              </a:spcBef>
            </a:pPr>
            <a:r>
              <a:rPr lang="en-US" sz="800">
                <a:solidFill>
                  <a:srgbClr val="FFE9AB"/>
                </a:solidFill>
                <a:latin typeface="Lucida Handwriting" pitchFamily="66" charset="0"/>
              </a:rPr>
              <a:t>All  copyrights  belong  to  their  respective  owners </a:t>
            </a:r>
          </a:p>
          <a:p>
            <a:pPr eaLnBrk="0" hangingPunct="0">
              <a:spcBef>
                <a:spcPct val="50000"/>
              </a:spcBef>
            </a:pPr>
            <a:r>
              <a:rPr lang="en-US" sz="1100">
                <a:solidFill>
                  <a:srgbClr val="FFE9AB"/>
                </a:solidFill>
                <a:latin typeface="Lucida Handwriting" pitchFamily="66" charset="0"/>
              </a:rPr>
              <a:t>Presentation:  </a:t>
            </a:r>
            <a:r>
              <a:rPr lang="ro-RO" sz="1100">
                <a:solidFill>
                  <a:srgbClr val="FFE9AB"/>
                </a:solidFill>
                <a:latin typeface="Lucida Handwriting" pitchFamily="66" charset="0"/>
              </a:rPr>
              <a:t>Sanda Foi</a:t>
            </a:r>
            <a:r>
              <a:rPr lang="ro-RO" sz="1100">
                <a:solidFill>
                  <a:srgbClr val="FFE9AB"/>
                </a:solidFill>
                <a:latin typeface="Segoe Print" pitchFamily="2" charset="0"/>
              </a:rPr>
              <a:t>ş</a:t>
            </a:r>
            <a:r>
              <a:rPr lang="ro-RO" sz="1100">
                <a:solidFill>
                  <a:srgbClr val="FFE9AB"/>
                </a:solidFill>
                <a:latin typeface="Lucida Handwriting" pitchFamily="66" charset="0"/>
              </a:rPr>
              <a:t>oreanu</a:t>
            </a:r>
            <a:endParaRPr lang="en-US" sz="1100">
              <a:solidFill>
                <a:srgbClr val="FFE9AB"/>
              </a:solidFill>
              <a:latin typeface="Lucida Handwriting" pitchFamily="66" charset="0"/>
            </a:endParaRPr>
          </a:p>
          <a:p>
            <a:pPr>
              <a:lnSpc>
                <a:spcPct val="115000"/>
              </a:lnSpc>
            </a:pPr>
            <a:r>
              <a:rPr lang="en-US" sz="800" u="sng">
                <a:solidFill>
                  <a:srgbClr val="FFE9AB"/>
                </a:solidFill>
                <a:latin typeface="Lucida Handwriting" pitchFamily="66" charset="0"/>
                <a:ea typeface="Calibri" pitchFamily="34" charset="0"/>
                <a:cs typeface="Times New Roman" pitchFamily="18" charset="0"/>
                <a:hlinkClick r:id="rId5"/>
              </a:rPr>
              <a:t>https://plus.google.com/+SandaMichaela</a:t>
            </a:r>
            <a:endParaRPr lang="en-US" sz="1000">
              <a:solidFill>
                <a:srgbClr val="FFE9AB"/>
              </a:solidFill>
              <a:latin typeface="Calibri" pitchFamily="34" charset="0"/>
              <a:ea typeface="Calibri" pitchFamily="34" charset="0"/>
              <a:cs typeface="Times New Roman" pitchFamily="18" charset="0"/>
            </a:endParaRPr>
          </a:p>
        </p:txBody>
      </p:sp>
      <p:pic>
        <p:nvPicPr>
          <p:cNvPr id="7" name="Picture 6" descr="cd_gold12"/>
          <p:cNvPicPr>
            <a:picLocks noChangeAspect="1" noChangeArrowheads="1" noCrop="1"/>
          </p:cNvPicPr>
          <p:nvPr/>
        </p:nvPicPr>
        <p:blipFill>
          <a:blip r:embed="rId6" cstate="print"/>
          <a:srcRect/>
          <a:stretch>
            <a:fillRect/>
          </a:stretch>
        </p:blipFill>
        <p:spPr bwMode="auto">
          <a:xfrm>
            <a:off x="468313" y="4818063"/>
            <a:ext cx="360362" cy="325437"/>
          </a:xfrm>
          <a:prstGeom prst="rect">
            <a:avLst/>
          </a:prstGeom>
          <a:noFill/>
          <a:ln w="9525">
            <a:noFill/>
            <a:miter lim="800000"/>
            <a:headEnd/>
            <a:tailEnd/>
          </a:ln>
        </p:spPr>
      </p:pic>
      <p:sp>
        <p:nvSpPr>
          <p:cNvPr id="71686" name="TextBox 5"/>
          <p:cNvSpPr txBox="1">
            <a:spLocks noChangeArrowheads="1"/>
          </p:cNvSpPr>
          <p:nvPr/>
        </p:nvSpPr>
        <p:spPr bwMode="auto">
          <a:xfrm rot="-5400000">
            <a:off x="8499475" y="4498976"/>
            <a:ext cx="1042987" cy="246062"/>
          </a:xfrm>
          <a:prstGeom prst="rect">
            <a:avLst/>
          </a:prstGeom>
          <a:noFill/>
          <a:ln w="9525">
            <a:noFill/>
            <a:miter lim="800000"/>
            <a:headEnd/>
            <a:tailEnd/>
          </a:ln>
        </p:spPr>
        <p:txBody>
          <a:bodyPr>
            <a:spAutoFit/>
          </a:bodyPr>
          <a:lstStyle/>
          <a:p>
            <a:r>
              <a:rPr lang="en-US" sz="1000">
                <a:solidFill>
                  <a:srgbClr val="FFE9AB"/>
                </a:solidFill>
              </a:rPr>
              <a:t>2018</a:t>
            </a: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0" fill="hold"/>
                                        <p:tgtEl>
                                          <p:spTgt spid="10"/>
                                        </p:tgtEl>
                                        <p:attrNameLst>
                                          <p:attrName>ppt_x</p:attrName>
                                        </p:attrNameLst>
                                      </p:cBhvr>
                                      <p:tavLst>
                                        <p:tav tm="0">
                                          <p:val>
                                            <p:strVal val="#ppt_x"/>
                                          </p:val>
                                        </p:tav>
                                        <p:tav tm="100000">
                                          <p:val>
                                            <p:strVal val="#ppt_x"/>
                                          </p:val>
                                        </p:tav>
                                      </p:tavLst>
                                    </p:anim>
                                    <p:anim calcmode="lin" valueType="num">
                                      <p:cBhvr additive="base">
                                        <p:cTn id="8" dur="50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ppt_x</p:attrName>
                                        </p:attrNameLst>
                                      </p:cBhvr>
                                      <p:tavLst>
                                        <p:tav tm="0">
                                          <p:val>
                                            <p:strVal val="#ppt_x-.2"/>
                                          </p:val>
                                        </p:tav>
                                        <p:tav tm="100000">
                                          <p:val>
                                            <p:strVal val="#ppt_x"/>
                                          </p:val>
                                        </p:tav>
                                      </p:tavLst>
                                    </p:anim>
                                    <p:anim calcmode="lin" valueType="num">
                                      <p:cBhvr>
                                        <p:cTn id="13" dur="1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14" dur="1000"/>
                                        <p:tgtEl>
                                          <p:spTgt spid="11"/>
                                        </p:tgtEl>
                                      </p:cBhvr>
                                    </p:animEffect>
                                  </p:childTnLst>
                                </p:cTn>
                              </p:par>
                              <p:par>
                                <p:cTn id="15" presetID="10"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000"/>
                                        <p:tgtEl>
                                          <p:spTgt spid="7"/>
                                        </p:tgtEl>
                                      </p:cBhvr>
                                    </p:animEffect>
                                  </p:childTnLst>
                                </p:cTn>
                              </p:par>
                            </p:childTnLst>
                          </p:cTn>
                        </p:par>
                        <p:par>
                          <p:cTn id="18" fill="hold">
                            <p:stCondLst>
                              <p:cond delay="7000"/>
                            </p:stCondLst>
                            <p:childTnLst>
                              <p:par>
                                <p:cTn id="19" presetID="10" presetClass="entr" presetSubtype="0"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theme/theme1.xml><?xml version="1.0" encoding="utf-8"?>
<a:theme xmlns:a="http://schemas.openxmlformats.org/drawingml/2006/main" name="1 nguyen3">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1 nguyen3</Template>
  <TotalTime>789</TotalTime>
  <Words>1258</Words>
  <Application>Microsoft Office PowerPoint</Application>
  <PresentationFormat>On-screen Show (16:9)</PresentationFormat>
  <Paragraphs>129</Paragraphs>
  <Slides>69</Slides>
  <Notes>15</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69</vt:i4>
      </vt:variant>
    </vt:vector>
  </HeadingPairs>
  <TitlesOfParts>
    <vt:vector size="75" baseType="lpstr">
      <vt:lpstr>Arial</vt:lpstr>
      <vt:lpstr>Calibri</vt:lpstr>
      <vt:lpstr>Segoe Print</vt:lpstr>
      <vt:lpstr>Lucida Handwriting</vt:lpstr>
      <vt:lpstr>Times New Roman</vt:lpstr>
      <vt:lpstr>1 nguyen3</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lpstr>Slide 63</vt:lpstr>
      <vt:lpstr>Slide 64</vt:lpstr>
      <vt:lpstr>Slide 65</vt:lpstr>
      <vt:lpstr>Slide 66</vt:lpstr>
      <vt:lpstr>Slide 67</vt:lpstr>
      <vt:lpstr>Slide 68</vt:lpstr>
      <vt:lpstr>Slide 69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Lino Tagliapietra, modern sculpture in glass2</dc:title>
  <dc:subject>Lino Tagliapietra; glass; art</dc:subject>
  <dc:creator>sanda foișoreanu</dc:creator>
  <cp:keywords>art;glass</cp:keywords>
  <dc:description>Sound: Dmitri Hvorostovsky &amp; Sumi Jo - Canzonetta semplice</dc:description>
  <cp:lastModifiedBy>sanda foișoreanu</cp:lastModifiedBy>
  <cp:revision>82</cp:revision>
  <dcterms:created xsi:type="dcterms:W3CDTF">2018-07-16T20:07:17Z</dcterms:created>
  <dcterms:modified xsi:type="dcterms:W3CDTF">2018-07-17T18:32:19Z</dcterms:modified>
</cp:coreProperties>
</file>