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gif" ContentType="image/gif"/>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430" r:id="rId2"/>
    <p:sldId id="339" r:id="rId3"/>
    <p:sldId id="398" r:id="rId4"/>
    <p:sldId id="399" r:id="rId5"/>
    <p:sldId id="400" r:id="rId6"/>
    <p:sldId id="401" r:id="rId7"/>
    <p:sldId id="406" r:id="rId8"/>
    <p:sldId id="402" r:id="rId9"/>
    <p:sldId id="403" r:id="rId10"/>
    <p:sldId id="405" r:id="rId11"/>
    <p:sldId id="404" r:id="rId12"/>
    <p:sldId id="407" r:id="rId13"/>
    <p:sldId id="408" r:id="rId14"/>
    <p:sldId id="409" r:id="rId15"/>
    <p:sldId id="424" r:id="rId16"/>
    <p:sldId id="410" r:id="rId17"/>
    <p:sldId id="415" r:id="rId18"/>
    <p:sldId id="411" r:id="rId19"/>
    <p:sldId id="412" r:id="rId20"/>
    <p:sldId id="413" r:id="rId21"/>
    <p:sldId id="417" r:id="rId22"/>
    <p:sldId id="416" r:id="rId23"/>
    <p:sldId id="414" r:id="rId24"/>
    <p:sldId id="418" r:id="rId25"/>
    <p:sldId id="453" r:id="rId26"/>
    <p:sldId id="421" r:id="rId27"/>
    <p:sldId id="419" r:id="rId28"/>
    <p:sldId id="420" r:id="rId29"/>
    <p:sldId id="422" r:id="rId30"/>
    <p:sldId id="423" r:id="rId31"/>
    <p:sldId id="425" r:id="rId32"/>
    <p:sldId id="457" r:id="rId33"/>
    <p:sldId id="426" r:id="rId34"/>
    <p:sldId id="428" r:id="rId35"/>
    <p:sldId id="436" r:id="rId36"/>
    <p:sldId id="431" r:id="rId37"/>
    <p:sldId id="434" r:id="rId38"/>
    <p:sldId id="449" r:id="rId39"/>
    <p:sldId id="437" r:id="rId40"/>
    <p:sldId id="451" r:id="rId41"/>
    <p:sldId id="432" r:id="rId42"/>
    <p:sldId id="438" r:id="rId43"/>
    <p:sldId id="440" r:id="rId44"/>
    <p:sldId id="462" r:id="rId45"/>
    <p:sldId id="455" r:id="rId46"/>
    <p:sldId id="435" r:id="rId47"/>
    <p:sldId id="458" r:id="rId48"/>
    <p:sldId id="459" r:id="rId49"/>
    <p:sldId id="461" r:id="rId50"/>
    <p:sldId id="454" r:id="rId51"/>
    <p:sldId id="456" r:id="rId52"/>
    <p:sldId id="433" r:id="rId53"/>
    <p:sldId id="439" r:id="rId54"/>
    <p:sldId id="441" r:id="rId55"/>
    <p:sldId id="442" r:id="rId56"/>
    <p:sldId id="443" r:id="rId57"/>
    <p:sldId id="447" r:id="rId58"/>
    <p:sldId id="448" r:id="rId59"/>
    <p:sldId id="444" r:id="rId60"/>
    <p:sldId id="445" r:id="rId61"/>
    <p:sldId id="262" r:id="rId62"/>
  </p:sldIdLst>
  <p:sldSz cx="9144000" cy="5143500" type="screen16x9"/>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yvRNXAl+0K69p+blBKYM1A==" hashData="FUEuSyep9m8LqyPMpE8Fb65nzU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E7D6"/>
    <a:srgbClr val="FFFF99"/>
    <a:srgbClr val="E8D5B5"/>
    <a:srgbClr val="000000"/>
    <a:srgbClr val="641D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8" autoAdjust="0"/>
    <p:restoredTop sz="99004" autoAdjust="0"/>
  </p:normalViewPr>
  <p:slideViewPr>
    <p:cSldViewPr>
      <p:cViewPr>
        <p:scale>
          <a:sx n="90" d="100"/>
          <a:sy n="90" d="100"/>
        </p:scale>
        <p:origin x="-1056" y="-930"/>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fr-F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56D448D7-8D82-4D22-9A80-AEAD9D74638F}" type="datetimeFigureOut">
              <a:rPr lang="fr-FR"/>
              <a:pPr>
                <a:defRPr/>
              </a:pPr>
              <a:t>17/07/2018</a:t>
            </a:fld>
            <a:endParaRPr lang="fr-F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fr-FR"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fr-F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52E74DC-F9EC-4361-B41E-2B0D850C3133}" type="slidenum">
              <a:rPr lang="fr-FR"/>
              <a:pPr>
                <a:defRPr/>
              </a:pPr>
              <a:t>‹#›</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issuu.com/schantzgalleries/docs/lino_tagliapietra_dalle_mani_del_maestro_schantz_g/1"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t>SAMBA-DO-BRASIL</a:t>
            </a:r>
          </a:p>
          <a:p>
            <a:r>
              <a:rPr lang="en-US" b="1" smtClean="0"/>
              <a:t>Maestro Lino Tagliapietra at Schantz Galleries</a:t>
            </a:r>
            <a:endParaRPr lang="en-US" smtClean="0"/>
          </a:p>
          <a:p>
            <a:r>
              <a:rPr lang="en-US" smtClean="0"/>
              <a:t>Lino Tagliapietra’s career is defined by a dedication to workmanship, innovation, and collaboration. Born in 1934 on the renowned glass-blowing island of Murano, Italy, Tagliapietra began his apprenticeship at age 11 with Muranese master Archimede Seguso from whom Tagliapietra achieved the status of Maestro Vetraio by the age of 21. For over forty-two years, Lino worked in various for-profit Murano factories including Vetreria Galliano Ferro, Venini &amp; Co., and finally as the Artistic and Technical Director of Effetre International (1976-1989). Tagliapietra has been an independent artist since 1989, exhibiting in museums around the globe, receiving countless honors, openly sharing his far-reaching knowledge of the medium and his skill as one of its finest practitioners, and helping to create a new renaissance in studio glassmaking. As James Yood, adjunct professor of art history at the School of the Art Institute of Chicago and regular contributor to GLASS magazine wrote, “there are probably no two words more respected and honored in the history of modern sculpture in glass than ‘Lino Tagliapietra’; he is the living bridge, the crucial link between the august history of Venetian glass and the ceaseless wonders of what today we call the modern Studio Glass Movement”, (to read more of this essay, refer to </a:t>
            </a:r>
            <a:r>
              <a:rPr lang="en-US" u="sng" smtClean="0">
                <a:hlinkClick r:id="rId3"/>
              </a:rPr>
              <a:t>Dalle Mani del Maestro, Lino Tagliapietra</a:t>
            </a:r>
            <a:r>
              <a:rPr lang="en-US" smtClean="0"/>
              <a:t>.)</a:t>
            </a:r>
          </a:p>
          <a:p>
            <a:r>
              <a:rPr lang="fr-FR" smtClean="0"/>
              <a:t>Lino Tagliapietra has been featured in numerous solo exhibitions and is represented in a global assortment of museums and art institutions, including: Bellevue Art Museum, Bellevue, WA; Bergstrom-Mahler Museum of Glass, Neenah, WI: Venice Biennale, Italy; Carnegie Museum of Art, Pittsburgh, PA; Chrysler Museum; Norfolk, VA; Colby Museum of Art, Waterville, ME; Corning Museum of Glass, NY; The Danish Royal Museum, Copenhagen, Denmark; Glasmuseum, Ebeltoft, Denmark; Hokkaido Museum of Modern Art, Sapporo, Japan; M.H. de Young Memorial Museum, San Francisco, CA; The Metropolitan Museum of Art, New York, NY: Mint Museum of Craft and Design, Charlotte, NC; Musée des Arts Décoratifs, Losanna, Switzerland; Musée des Arts Décoratifs, Paris, France; Museo del Vidrio, Monterrey, Mexico; Museum of Arts and Design, New York, NY; Museum Boymans, Rotterdam, The Netherlands; Museum of Glass, Tacoma, WA; Museum Het Paleis, The Hague, Netherlands; National Museum of Ceramic Art and Glass, Baltimore, MD; Orlando Museum, FL; Palazzo Franchetti, Venice, Italy; Palazzo Grassi, Venice, Italy; Palm Springs Art Museum, CA; Renwick Gallery of the Smithsonian American Art Museum, Washington, D.C.; Seattle Art Museum, WA; Shanghai Museum of Glass, China; Stanford University, Palo Alto, CA; Tokyo National Modern Art Museum, Japan; and the Victoria and Albert Museum, London, UK.</a:t>
            </a:r>
            <a:endParaRPr lang="en-US" smtClean="0"/>
          </a:p>
          <a:p>
            <a:r>
              <a:rPr lang="fr-FR" smtClean="0"/>
              <a:t> </a:t>
            </a:r>
            <a:endParaRPr lang="en-US" smtClean="0"/>
          </a:p>
        </p:txBody>
      </p:sp>
      <p:sp>
        <p:nvSpPr>
          <p:cNvPr id="4" name="Slide Number Placeholder 3"/>
          <p:cNvSpPr>
            <a:spLocks noGrp="1"/>
          </p:cNvSpPr>
          <p:nvPr>
            <p:ph type="sldNum" sz="quarter" idx="5"/>
          </p:nvPr>
        </p:nvSpPr>
        <p:spPr/>
        <p:txBody>
          <a:bodyPr/>
          <a:lstStyle/>
          <a:p>
            <a:pPr>
              <a:defRPr/>
            </a:pPr>
            <a:fld id="{91409F26-85C1-41F7-9D20-761A07C59C58}" type="slidenum">
              <a:rPr lang="fr-FR" smtClean="0"/>
              <a:pPr>
                <a:defRPr/>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70000" lnSpcReduction="20000"/>
          </a:bodyPr>
          <a:lstStyle/>
          <a:p>
            <a:pPr>
              <a:defRPr/>
            </a:pPr>
            <a:r>
              <a:rPr lang="en-US" b="1" dirty="0" smtClean="0"/>
              <a:t>Maestro </a:t>
            </a:r>
            <a:r>
              <a:rPr lang="en-US" b="1" dirty="0" err="1" smtClean="0"/>
              <a:t>Lino</a:t>
            </a:r>
            <a:r>
              <a:rPr lang="en-US" b="1" dirty="0" smtClean="0"/>
              <a:t> </a:t>
            </a:r>
            <a:r>
              <a:rPr lang="en-US" b="1" dirty="0" err="1" smtClean="0"/>
              <a:t>Tagliapietra</a:t>
            </a:r>
            <a:r>
              <a:rPr lang="en-US" b="1" dirty="0" smtClean="0"/>
              <a:t> at </a:t>
            </a:r>
            <a:r>
              <a:rPr lang="en-US" b="1" dirty="0" err="1" smtClean="0"/>
              <a:t>Schantz</a:t>
            </a:r>
            <a:r>
              <a:rPr lang="en-US" b="1" dirty="0" smtClean="0"/>
              <a:t> Galleries</a:t>
            </a:r>
            <a:endParaRPr lang="en-US" dirty="0" smtClean="0"/>
          </a:p>
          <a:p>
            <a:pPr>
              <a:defRPr/>
            </a:pPr>
            <a:r>
              <a:rPr lang="fr-FR" smtClean="0"/>
              <a:t>He </a:t>
            </a:r>
            <a:r>
              <a:rPr lang="fr-FR" dirty="0" err="1" smtClean="0"/>
              <a:t>is</a:t>
            </a:r>
            <a:r>
              <a:rPr lang="fr-FR" dirty="0" smtClean="0"/>
              <a:t> the </a:t>
            </a:r>
            <a:r>
              <a:rPr lang="fr-FR" dirty="0" err="1" smtClean="0"/>
              <a:t>recipient</a:t>
            </a:r>
            <a:r>
              <a:rPr lang="fr-FR" dirty="0" smtClean="0"/>
              <a:t> of </a:t>
            </a:r>
            <a:r>
              <a:rPr lang="fr-FR" dirty="0" err="1" smtClean="0"/>
              <a:t>countless</a:t>
            </a:r>
            <a:r>
              <a:rPr lang="fr-FR" dirty="0" smtClean="0"/>
              <a:t> </a:t>
            </a:r>
            <a:r>
              <a:rPr lang="fr-FR" dirty="0" err="1" smtClean="0"/>
              <a:t>awards</a:t>
            </a:r>
            <a:r>
              <a:rPr lang="fr-FR" dirty="0" smtClean="0"/>
              <a:t> and recognitions, </a:t>
            </a:r>
            <a:r>
              <a:rPr lang="fr-FR" dirty="0" err="1" smtClean="0"/>
              <a:t>including</a:t>
            </a:r>
            <a:r>
              <a:rPr lang="fr-FR" dirty="0" smtClean="0"/>
              <a:t>: </a:t>
            </a:r>
            <a:r>
              <a:rPr lang="fr-FR" dirty="0" err="1" smtClean="0"/>
              <a:t>Borsella</a:t>
            </a:r>
            <a:r>
              <a:rPr lang="fr-FR" dirty="0" smtClean="0"/>
              <a:t> d’</a:t>
            </a:r>
            <a:r>
              <a:rPr lang="fr-FR" dirty="0" err="1" smtClean="0"/>
              <a:t>Oro</a:t>
            </a:r>
            <a:r>
              <a:rPr lang="fr-FR" dirty="0" smtClean="0"/>
              <a:t> (1968; Murano); </a:t>
            </a:r>
            <a:r>
              <a:rPr lang="fr-FR" dirty="0" err="1" smtClean="0"/>
              <a:t>Rakow</a:t>
            </a:r>
            <a:r>
              <a:rPr lang="fr-FR" dirty="0" smtClean="0"/>
              <a:t> Commission for Excellence in Glass </a:t>
            </a:r>
            <a:r>
              <a:rPr lang="fr-FR" dirty="0" err="1" smtClean="0"/>
              <a:t>award</a:t>
            </a:r>
            <a:r>
              <a:rPr lang="fr-FR" dirty="0" smtClean="0"/>
              <a:t> (1996; Corning </a:t>
            </a:r>
            <a:r>
              <a:rPr lang="fr-FR" dirty="0" err="1" smtClean="0"/>
              <a:t>Museum</a:t>
            </a:r>
            <a:r>
              <a:rPr lang="fr-FR" dirty="0" smtClean="0"/>
              <a:t>); Glass Art Society </a:t>
            </a:r>
            <a:r>
              <a:rPr lang="fr-FR" dirty="0" err="1" smtClean="0"/>
              <a:t>Lifetime</a:t>
            </a:r>
            <a:r>
              <a:rPr lang="fr-FR" dirty="0" smtClean="0"/>
              <a:t> </a:t>
            </a:r>
            <a:r>
              <a:rPr lang="fr-FR" dirty="0" err="1" smtClean="0"/>
              <a:t>Achievement</a:t>
            </a:r>
            <a:r>
              <a:rPr lang="fr-FR" dirty="0" smtClean="0"/>
              <a:t> </a:t>
            </a:r>
            <a:r>
              <a:rPr lang="fr-FR" dirty="0" err="1" smtClean="0"/>
              <a:t>Award</a:t>
            </a:r>
            <a:r>
              <a:rPr lang="fr-FR" dirty="0" smtClean="0"/>
              <a:t> (1997); </a:t>
            </a:r>
            <a:r>
              <a:rPr lang="fr-FR" dirty="0" err="1" smtClean="0"/>
              <a:t>Urkunde</a:t>
            </a:r>
            <a:r>
              <a:rPr lang="fr-FR" dirty="0" smtClean="0"/>
              <a:t> Gold </a:t>
            </a:r>
            <a:r>
              <a:rPr lang="fr-FR" dirty="0" err="1" smtClean="0"/>
              <a:t>Medal</a:t>
            </a:r>
            <a:r>
              <a:rPr lang="fr-FR" dirty="0" smtClean="0"/>
              <a:t> (1997; Germany); </a:t>
            </a:r>
            <a:r>
              <a:rPr lang="fr-FR" dirty="0" err="1" smtClean="0"/>
              <a:t>Libensky</a:t>
            </a:r>
            <a:r>
              <a:rPr lang="fr-FR" dirty="0" smtClean="0"/>
              <a:t> </a:t>
            </a:r>
            <a:r>
              <a:rPr lang="fr-FR" dirty="0" err="1" smtClean="0"/>
              <a:t>Award</a:t>
            </a:r>
            <a:r>
              <a:rPr lang="fr-FR" dirty="0" smtClean="0"/>
              <a:t> (1998; </a:t>
            </a:r>
            <a:r>
              <a:rPr lang="fr-FR" dirty="0" err="1" smtClean="0"/>
              <a:t>Chateau</a:t>
            </a:r>
            <a:r>
              <a:rPr lang="fr-FR" dirty="0" smtClean="0"/>
              <a:t> Ste. Michelle </a:t>
            </a:r>
            <a:r>
              <a:rPr lang="fr-FR" dirty="0" err="1" smtClean="0"/>
              <a:t>Vineyards</a:t>
            </a:r>
            <a:r>
              <a:rPr lang="fr-FR" dirty="0" smtClean="0"/>
              <a:t> and </a:t>
            </a:r>
            <a:r>
              <a:rPr lang="fr-FR" dirty="0" err="1" smtClean="0"/>
              <a:t>Winery</a:t>
            </a:r>
            <a:r>
              <a:rPr lang="fr-FR" dirty="0" smtClean="0"/>
              <a:t> and Pilchuck Glass </a:t>
            </a:r>
            <a:r>
              <a:rPr lang="fr-FR" dirty="0" err="1" smtClean="0"/>
              <a:t>School</a:t>
            </a:r>
            <a:r>
              <a:rPr lang="fr-FR" dirty="0" smtClean="0"/>
              <a:t>); </a:t>
            </a:r>
            <a:r>
              <a:rPr lang="fr-FR" dirty="0" err="1" smtClean="0"/>
              <a:t>Honorary</a:t>
            </a:r>
            <a:r>
              <a:rPr lang="fr-FR" dirty="0" smtClean="0"/>
              <a:t> </a:t>
            </a:r>
            <a:r>
              <a:rPr lang="fr-FR" dirty="0" err="1" smtClean="0"/>
              <a:t>Doctorate</a:t>
            </a:r>
            <a:r>
              <a:rPr lang="fr-FR" dirty="0" smtClean="0"/>
              <a:t> (2004; Centre </a:t>
            </a:r>
            <a:r>
              <a:rPr lang="fr-FR" dirty="0" err="1" smtClean="0"/>
              <a:t>College</a:t>
            </a:r>
            <a:r>
              <a:rPr lang="fr-FR" dirty="0" smtClean="0"/>
              <a:t>, KY); The </a:t>
            </a:r>
            <a:r>
              <a:rPr lang="fr-FR" dirty="0" err="1" smtClean="0"/>
              <a:t>President’s</a:t>
            </a:r>
            <a:r>
              <a:rPr lang="fr-FR" dirty="0" smtClean="0"/>
              <a:t> </a:t>
            </a:r>
            <a:r>
              <a:rPr lang="fr-FR" dirty="0" err="1" smtClean="0"/>
              <a:t>Distinguished</a:t>
            </a:r>
            <a:r>
              <a:rPr lang="fr-FR" dirty="0" smtClean="0"/>
              <a:t> </a:t>
            </a:r>
            <a:r>
              <a:rPr lang="fr-FR" dirty="0" err="1" smtClean="0"/>
              <a:t>Artist</a:t>
            </a:r>
            <a:r>
              <a:rPr lang="fr-FR" dirty="0" smtClean="0"/>
              <a:t> </a:t>
            </a:r>
            <a:r>
              <a:rPr lang="fr-FR" dirty="0" err="1" smtClean="0"/>
              <a:t>Award</a:t>
            </a:r>
            <a:r>
              <a:rPr lang="fr-FR" dirty="0" smtClean="0"/>
              <a:t> (2004; </a:t>
            </a:r>
            <a:r>
              <a:rPr lang="fr-FR" dirty="0" err="1" smtClean="0"/>
              <a:t>University</a:t>
            </a:r>
            <a:r>
              <a:rPr lang="fr-FR" dirty="0" smtClean="0"/>
              <a:t> of the Arts, Philadelphia, PA); </a:t>
            </a:r>
            <a:r>
              <a:rPr lang="fr-FR" dirty="0" err="1" smtClean="0"/>
              <a:t>Distinguished</a:t>
            </a:r>
            <a:r>
              <a:rPr lang="fr-FR" dirty="0" smtClean="0"/>
              <a:t> </a:t>
            </a:r>
            <a:r>
              <a:rPr lang="fr-FR" dirty="0" err="1" smtClean="0"/>
              <a:t>Educator</a:t>
            </a:r>
            <a:r>
              <a:rPr lang="fr-FR" dirty="0" smtClean="0"/>
              <a:t> </a:t>
            </a:r>
            <a:r>
              <a:rPr lang="fr-FR" dirty="0" err="1" smtClean="0"/>
              <a:t>Award</a:t>
            </a:r>
            <a:r>
              <a:rPr lang="fr-FR" dirty="0" smtClean="0"/>
              <a:t> (2006; James </a:t>
            </a:r>
            <a:r>
              <a:rPr lang="fr-FR" dirty="0" err="1" smtClean="0"/>
              <a:t>Renwick</a:t>
            </a:r>
            <a:r>
              <a:rPr lang="fr-FR" dirty="0" smtClean="0"/>
              <a:t> Alliance); Cristal </a:t>
            </a:r>
            <a:r>
              <a:rPr lang="fr-FR" dirty="0" err="1" smtClean="0"/>
              <a:t>Award</a:t>
            </a:r>
            <a:r>
              <a:rPr lang="fr-FR" dirty="0" smtClean="0"/>
              <a:t> (2007; </a:t>
            </a:r>
            <a:r>
              <a:rPr lang="fr-FR" dirty="0" err="1" smtClean="0"/>
              <a:t>Museo</a:t>
            </a:r>
            <a:r>
              <a:rPr lang="fr-FR" dirty="0" smtClean="0"/>
              <a:t> </a:t>
            </a:r>
            <a:r>
              <a:rPr lang="fr-FR" dirty="0" err="1" smtClean="0"/>
              <a:t>del</a:t>
            </a:r>
            <a:r>
              <a:rPr lang="fr-FR" dirty="0" smtClean="0"/>
              <a:t> </a:t>
            </a:r>
            <a:r>
              <a:rPr lang="fr-FR" dirty="0" err="1" smtClean="0"/>
              <a:t>Vidrio</a:t>
            </a:r>
            <a:r>
              <a:rPr lang="fr-FR" dirty="0" smtClean="0"/>
              <a:t>, Monterrey, Mexico); </a:t>
            </a:r>
            <a:r>
              <a:rPr lang="fr-FR" dirty="0" err="1" smtClean="0"/>
              <a:t>Foreign</a:t>
            </a:r>
            <a:r>
              <a:rPr lang="fr-FR" dirty="0" smtClean="0"/>
              <a:t> </a:t>
            </a:r>
            <a:r>
              <a:rPr lang="fr-FR" dirty="0" err="1" smtClean="0"/>
              <a:t>Honorary</a:t>
            </a:r>
            <a:r>
              <a:rPr lang="fr-FR" dirty="0" smtClean="0"/>
              <a:t> </a:t>
            </a:r>
            <a:r>
              <a:rPr lang="fr-FR" dirty="0" err="1" smtClean="0"/>
              <a:t>Member</a:t>
            </a:r>
            <a:r>
              <a:rPr lang="fr-FR" dirty="0" smtClean="0"/>
              <a:t>, American </a:t>
            </a:r>
            <a:r>
              <a:rPr lang="fr-FR" dirty="0" err="1" smtClean="0"/>
              <a:t>Academy</a:t>
            </a:r>
            <a:r>
              <a:rPr lang="fr-FR" dirty="0" smtClean="0"/>
              <a:t> of Arts and Sciences (2007; Cambridge, MA); IIC </a:t>
            </a:r>
            <a:r>
              <a:rPr lang="fr-FR" dirty="0" err="1" smtClean="0"/>
              <a:t>Lifetime</a:t>
            </a:r>
            <a:r>
              <a:rPr lang="fr-FR" dirty="0" smtClean="0"/>
              <a:t> </a:t>
            </a:r>
            <a:r>
              <a:rPr lang="fr-FR" dirty="0" err="1" smtClean="0"/>
              <a:t>Achievement</a:t>
            </a:r>
            <a:r>
              <a:rPr lang="fr-FR" dirty="0" smtClean="0"/>
              <a:t> </a:t>
            </a:r>
            <a:r>
              <a:rPr lang="fr-FR" dirty="0" err="1" smtClean="0"/>
              <a:t>Award</a:t>
            </a:r>
            <a:r>
              <a:rPr lang="fr-FR" dirty="0" smtClean="0"/>
              <a:t> (2009; </a:t>
            </a:r>
            <a:r>
              <a:rPr lang="fr-FR" dirty="0" err="1" smtClean="0"/>
              <a:t>Istituto</a:t>
            </a:r>
            <a:r>
              <a:rPr lang="fr-FR" dirty="0" smtClean="0"/>
              <a:t> Italiano di Cultural, Los Angeles, CA); </a:t>
            </a:r>
            <a:r>
              <a:rPr lang="fr-FR" dirty="0" err="1" smtClean="0"/>
              <a:t>Honorary</a:t>
            </a:r>
            <a:r>
              <a:rPr lang="fr-FR" dirty="0" smtClean="0"/>
              <a:t> </a:t>
            </a:r>
            <a:r>
              <a:rPr lang="fr-FR" dirty="0" err="1" smtClean="0"/>
              <a:t>Doctorate</a:t>
            </a:r>
            <a:r>
              <a:rPr lang="fr-FR" dirty="0" smtClean="0"/>
              <a:t> of Fine Arts (2011; Ohio State </a:t>
            </a:r>
            <a:r>
              <a:rPr lang="fr-FR" dirty="0" err="1" smtClean="0"/>
              <a:t>University</a:t>
            </a:r>
            <a:r>
              <a:rPr lang="fr-FR" dirty="0" smtClean="0"/>
              <a:t>, Columbus, OH).</a:t>
            </a:r>
            <a:endParaRPr lang="en-US" dirty="0" smtClean="0"/>
          </a:p>
          <a:p>
            <a:pPr>
              <a:defRPr/>
            </a:pPr>
            <a:endParaRPr lang="en-US" dirty="0"/>
          </a:p>
        </p:txBody>
      </p:sp>
      <p:sp>
        <p:nvSpPr>
          <p:cNvPr id="4" name="Slide Number Placeholder 3"/>
          <p:cNvSpPr>
            <a:spLocks noGrp="1"/>
          </p:cNvSpPr>
          <p:nvPr>
            <p:ph type="sldNum" sz="quarter" idx="5"/>
          </p:nvPr>
        </p:nvSpPr>
        <p:spPr/>
        <p:txBody>
          <a:bodyPr/>
          <a:lstStyle/>
          <a:p>
            <a:pPr>
              <a:defRPr/>
            </a:pPr>
            <a:fld id="{54A37ED0-187E-4EBB-9F93-9BEE7A7B72C1}" type="slidenum">
              <a:rPr lang="fr-FR" smtClean="0"/>
              <a:pPr>
                <a:defRPr/>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BC13CD9A-0797-4648-99A6-BFEA99E6AAF1}" type="slidenum">
              <a:rPr lang="fr-FR" smtClean="0"/>
              <a:pPr>
                <a:defRPr/>
              </a:pPr>
              <a:t>12</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p:spPr>
      </p:sp>
      <p:sp>
        <p:nvSpPr>
          <p:cNvPr id="7168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9CAB3312-F1E5-4D10-8D82-DDB030E4677C}" type="slidenum">
              <a:rPr lang="fr-FR" smtClean="0"/>
              <a:pPr>
                <a:defRPr/>
              </a:pPr>
              <a:t>14</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p:spPr>
      </p:sp>
      <p:sp>
        <p:nvSpPr>
          <p:cNvPr id="7270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1DA0EA87-F62A-4AC5-AB21-EF195F01CC93}" type="slidenum">
              <a:rPr lang="fr-FR" smtClean="0"/>
              <a:pPr>
                <a:defRPr/>
              </a:pPr>
              <a:t>15</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p:spPr>
      </p:sp>
      <p:sp>
        <p:nvSpPr>
          <p:cNvPr id="737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3C15DFAC-9D12-47EA-AE0C-9B1B7610791F}" type="slidenum">
              <a:rPr lang="fr-FR" smtClean="0"/>
              <a:pPr>
                <a:defRPr/>
              </a:pPr>
              <a:t>18</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85C9A3C2-19F0-4DF5-9952-74E7D1190BAA}" type="slidenum">
              <a:rPr lang="fr-FR" smtClean="0"/>
              <a:pPr>
                <a:defRPr/>
              </a:pPr>
              <a:t>26</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FAD50371-B4CE-48B4-A4BF-9CD4A0243CBC}" type="slidenum">
              <a:rPr lang="fr-FR" smtClean="0"/>
              <a:pPr>
                <a:defRPr/>
              </a:pPr>
              <a:t>27</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3D836140-718A-402E-A603-D71ABA36B53B}" type="slidenum">
              <a:rPr lang="fr-FR" smtClean="0"/>
              <a:pPr>
                <a:defRPr/>
              </a:pPr>
              <a:t>31</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p:spPr>
      </p:sp>
      <p:sp>
        <p:nvSpPr>
          <p:cNvPr id="7782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D1F15815-4E6B-4437-AE98-37393D9FE980}" type="slidenum">
              <a:rPr lang="fr-FR" smtClean="0"/>
              <a:pPr>
                <a:defRPr/>
              </a:pPr>
              <a:t>47</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p:spPr>
      </p:sp>
      <p:sp>
        <p:nvSpPr>
          <p:cNvPr id="7885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76AD1FEE-E86A-49CE-B792-15453AE4E88D}" type="slidenum">
              <a:rPr lang="fr-FR" smtClean="0"/>
              <a:pPr>
                <a:defRPr/>
              </a:pPr>
              <a:t>49</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p:spPr>
      </p:sp>
      <p:sp>
        <p:nvSpPr>
          <p:cNvPr id="798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156A6BBC-2AEE-4596-A70D-1AB6559932CA}" type="slidenum">
              <a:rPr lang="fr-FR" smtClean="0"/>
              <a:pPr>
                <a:defRPr/>
              </a:pPr>
              <a:t>50</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p:spPr>
      </p:sp>
      <p:sp>
        <p:nvSpPr>
          <p:cNvPr id="808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01905BFC-A548-418F-BEE6-6F3EEB104B40}" type="slidenum">
              <a:rPr lang="fr-FR" smtClean="0"/>
              <a:pPr>
                <a:defRPr/>
              </a:pPr>
              <a:t>51</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p:spPr>
      </p:sp>
      <p:sp>
        <p:nvSpPr>
          <p:cNvPr id="819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61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885D6D4-DDFA-4007-8DA9-93862FA21FF7}" type="slidenum">
              <a:rPr lang="en-US" smtClean="0">
                <a:solidFill>
                  <a:srgbClr val="000000"/>
                </a:solidFill>
              </a:rPr>
              <a:pPr fontAlgn="base">
                <a:spcBef>
                  <a:spcPct val="0"/>
                </a:spcBef>
                <a:spcAft>
                  <a:spcPct val="0"/>
                </a:spcAft>
                <a:defRPr/>
              </a:pPr>
              <a:t>61</a:t>
            </a:fld>
            <a:endParaRPr lang="en-US"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fr-F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FR"/>
          </a:p>
        </p:txBody>
      </p:sp>
      <p:sp>
        <p:nvSpPr>
          <p:cNvPr id="4" name="Date Placeholder 3"/>
          <p:cNvSpPr>
            <a:spLocks noGrp="1"/>
          </p:cNvSpPr>
          <p:nvPr>
            <p:ph type="dt" sz="half" idx="10"/>
          </p:nvPr>
        </p:nvSpPr>
        <p:spPr/>
        <p:txBody>
          <a:bodyPr/>
          <a:lstStyle>
            <a:lvl1pPr>
              <a:defRPr/>
            </a:lvl1pPr>
          </a:lstStyle>
          <a:p>
            <a:pPr>
              <a:defRPr/>
            </a:pPr>
            <a:fld id="{DB820959-03C8-47C3-8BAD-DDDF67E95C32}" type="datetimeFigureOut">
              <a:rPr lang="fr-FR"/>
              <a:pPr>
                <a:defRPr/>
              </a:pPr>
              <a:t>17/07/2018</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04928755-AA53-43B0-BA44-0544DA6B3F03}" type="slidenum">
              <a:rPr lang="fr-FR"/>
              <a:pPr>
                <a:defRPr/>
              </a:pPr>
              <a:t>‹#›</a:t>
            </a:fld>
            <a:endParaRPr lang="fr-FR"/>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Date Placeholder 3"/>
          <p:cNvSpPr>
            <a:spLocks noGrp="1"/>
          </p:cNvSpPr>
          <p:nvPr>
            <p:ph type="dt" sz="half" idx="10"/>
          </p:nvPr>
        </p:nvSpPr>
        <p:spPr/>
        <p:txBody>
          <a:bodyPr/>
          <a:lstStyle>
            <a:lvl1pPr>
              <a:defRPr/>
            </a:lvl1pPr>
          </a:lstStyle>
          <a:p>
            <a:pPr>
              <a:defRPr/>
            </a:pPr>
            <a:fld id="{8FC9DAA6-3149-47E6-B8A0-64430CD07BA4}" type="datetimeFigureOut">
              <a:rPr lang="fr-FR"/>
              <a:pPr>
                <a:defRPr/>
              </a:pPr>
              <a:t>17/07/2018</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96E6C670-06BD-438F-8145-2689E486CB5F}" type="slidenum">
              <a:rPr lang="fr-FR"/>
              <a:pPr>
                <a:defRPr/>
              </a:pPr>
              <a:t>‹#›</a:t>
            </a:fld>
            <a:endParaRPr lang="fr-FR"/>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fr-F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4384E0D4-8402-43A4-94EB-0E50888AA4CC}" type="datetimeFigureOut">
              <a:rPr lang="fr-FR"/>
              <a:pPr>
                <a:defRPr/>
              </a:pPr>
              <a:t>17/07/2018</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65925DC9-B4F5-4B84-9B31-E77598D12140}" type="slidenum">
              <a:rPr lang="fr-FR"/>
              <a:pPr>
                <a:defRPr/>
              </a:pPr>
              <a:t>‹#›</a:t>
            </a:fld>
            <a:endParaRPr lang="fr-FR"/>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Date Placeholder 3"/>
          <p:cNvSpPr>
            <a:spLocks noGrp="1"/>
          </p:cNvSpPr>
          <p:nvPr>
            <p:ph type="dt" sz="half" idx="10"/>
          </p:nvPr>
        </p:nvSpPr>
        <p:spPr/>
        <p:txBody>
          <a:bodyPr/>
          <a:lstStyle>
            <a:lvl1pPr>
              <a:defRPr/>
            </a:lvl1pPr>
          </a:lstStyle>
          <a:p>
            <a:pPr>
              <a:defRPr/>
            </a:pPr>
            <a:fld id="{3F9491D9-FB53-4E45-BC4E-7032C4AE8D21}" type="datetimeFigureOut">
              <a:rPr lang="fr-FR"/>
              <a:pPr>
                <a:defRPr/>
              </a:pPr>
              <a:t>17/07/2018</a:t>
            </a:fld>
            <a:endParaRPr lang="fr-FR"/>
          </a:p>
        </p:txBody>
      </p:sp>
      <p:sp>
        <p:nvSpPr>
          <p:cNvPr id="6" name="Footer Placeholder 4"/>
          <p:cNvSpPr>
            <a:spLocks noGrp="1"/>
          </p:cNvSpPr>
          <p:nvPr>
            <p:ph type="ftr" sz="quarter" idx="11"/>
          </p:nvPr>
        </p:nvSpPr>
        <p:spPr/>
        <p:txBody>
          <a:bodyPr/>
          <a:lstStyle>
            <a:lvl1pPr>
              <a:defRPr/>
            </a:lvl1pPr>
          </a:lstStyle>
          <a:p>
            <a:pPr>
              <a:defRPr/>
            </a:pPr>
            <a:endParaRPr lang="fr-FR"/>
          </a:p>
        </p:txBody>
      </p:sp>
      <p:sp>
        <p:nvSpPr>
          <p:cNvPr id="7" name="Slide Number Placeholder 5"/>
          <p:cNvSpPr>
            <a:spLocks noGrp="1"/>
          </p:cNvSpPr>
          <p:nvPr>
            <p:ph type="sldNum" sz="quarter" idx="12"/>
          </p:nvPr>
        </p:nvSpPr>
        <p:spPr/>
        <p:txBody>
          <a:bodyPr/>
          <a:lstStyle>
            <a:lvl1pPr>
              <a:defRPr/>
            </a:lvl1pPr>
          </a:lstStyle>
          <a:p>
            <a:pPr>
              <a:defRPr/>
            </a:pPr>
            <a:fld id="{C0B58D60-9EEC-4B9D-AA7C-6F2B45CF2F5A}" type="slidenum">
              <a:rPr lang="fr-FR"/>
              <a:pPr>
                <a:defRPr/>
              </a:pPr>
              <a:t>‹#›</a:t>
            </a:fld>
            <a:endParaRPr lang="fr-FR"/>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r-F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7" name="Date Placeholder 3"/>
          <p:cNvSpPr>
            <a:spLocks noGrp="1"/>
          </p:cNvSpPr>
          <p:nvPr>
            <p:ph type="dt" sz="half" idx="10"/>
          </p:nvPr>
        </p:nvSpPr>
        <p:spPr/>
        <p:txBody>
          <a:bodyPr/>
          <a:lstStyle>
            <a:lvl1pPr>
              <a:defRPr/>
            </a:lvl1pPr>
          </a:lstStyle>
          <a:p>
            <a:pPr>
              <a:defRPr/>
            </a:pPr>
            <a:fld id="{428C040B-9DDA-4CE2-8F8C-C6DE0B5C04D4}" type="datetimeFigureOut">
              <a:rPr lang="fr-FR"/>
              <a:pPr>
                <a:defRPr/>
              </a:pPr>
              <a:t>17/07/2018</a:t>
            </a:fld>
            <a:endParaRPr lang="fr-FR"/>
          </a:p>
        </p:txBody>
      </p:sp>
      <p:sp>
        <p:nvSpPr>
          <p:cNvPr id="8" name="Footer Placeholder 4"/>
          <p:cNvSpPr>
            <a:spLocks noGrp="1"/>
          </p:cNvSpPr>
          <p:nvPr>
            <p:ph type="ftr" sz="quarter" idx="11"/>
          </p:nvPr>
        </p:nvSpPr>
        <p:spPr/>
        <p:txBody>
          <a:bodyPr/>
          <a:lstStyle>
            <a:lvl1pPr>
              <a:defRPr/>
            </a:lvl1pPr>
          </a:lstStyle>
          <a:p>
            <a:pPr>
              <a:defRPr/>
            </a:pPr>
            <a:endParaRPr lang="fr-FR"/>
          </a:p>
        </p:txBody>
      </p:sp>
      <p:sp>
        <p:nvSpPr>
          <p:cNvPr id="9" name="Slide Number Placeholder 5"/>
          <p:cNvSpPr>
            <a:spLocks noGrp="1"/>
          </p:cNvSpPr>
          <p:nvPr>
            <p:ph type="sldNum" sz="quarter" idx="12"/>
          </p:nvPr>
        </p:nvSpPr>
        <p:spPr/>
        <p:txBody>
          <a:bodyPr/>
          <a:lstStyle>
            <a:lvl1pPr>
              <a:defRPr/>
            </a:lvl1pPr>
          </a:lstStyle>
          <a:p>
            <a:pPr>
              <a:defRPr/>
            </a:pPr>
            <a:fld id="{E97FD787-E4E8-4AC2-88D8-5E1B5161C5F5}" type="slidenum">
              <a:rPr lang="fr-FR"/>
              <a:pPr>
                <a:defRPr/>
              </a:pPr>
              <a:t>‹#›</a:t>
            </a:fld>
            <a:endParaRPr lang="fr-FR"/>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Date Placeholder 3"/>
          <p:cNvSpPr>
            <a:spLocks noGrp="1"/>
          </p:cNvSpPr>
          <p:nvPr>
            <p:ph type="dt" sz="half" idx="10"/>
          </p:nvPr>
        </p:nvSpPr>
        <p:spPr/>
        <p:txBody>
          <a:bodyPr/>
          <a:lstStyle>
            <a:lvl1pPr>
              <a:defRPr/>
            </a:lvl1pPr>
          </a:lstStyle>
          <a:p>
            <a:pPr>
              <a:defRPr/>
            </a:pPr>
            <a:fld id="{C3D6DFEA-1C31-42F0-BA66-7CDF4E078500}" type="datetimeFigureOut">
              <a:rPr lang="fr-FR"/>
              <a:pPr>
                <a:defRPr/>
              </a:pPr>
              <a:t>17/07/2018</a:t>
            </a:fld>
            <a:endParaRPr lang="fr-FR"/>
          </a:p>
        </p:txBody>
      </p:sp>
      <p:sp>
        <p:nvSpPr>
          <p:cNvPr id="4" name="Footer Placeholder 4"/>
          <p:cNvSpPr>
            <a:spLocks noGrp="1"/>
          </p:cNvSpPr>
          <p:nvPr>
            <p:ph type="ftr" sz="quarter" idx="11"/>
          </p:nvPr>
        </p:nvSpPr>
        <p:spPr/>
        <p:txBody>
          <a:bodyPr/>
          <a:lstStyle>
            <a:lvl1pPr>
              <a:defRPr/>
            </a:lvl1pPr>
          </a:lstStyle>
          <a:p>
            <a:pPr>
              <a:defRPr/>
            </a:pPr>
            <a:endParaRPr lang="fr-FR"/>
          </a:p>
        </p:txBody>
      </p:sp>
      <p:sp>
        <p:nvSpPr>
          <p:cNvPr id="5" name="Slide Number Placeholder 5"/>
          <p:cNvSpPr>
            <a:spLocks noGrp="1"/>
          </p:cNvSpPr>
          <p:nvPr>
            <p:ph type="sldNum" sz="quarter" idx="12"/>
          </p:nvPr>
        </p:nvSpPr>
        <p:spPr/>
        <p:txBody>
          <a:bodyPr/>
          <a:lstStyle>
            <a:lvl1pPr>
              <a:defRPr/>
            </a:lvl1pPr>
          </a:lstStyle>
          <a:p>
            <a:pPr>
              <a:defRPr/>
            </a:pPr>
            <a:fld id="{13F052DA-DC53-40A8-BBDF-369F3A7DE925}" type="slidenum">
              <a:rPr lang="fr-FR"/>
              <a:pPr>
                <a:defRPr/>
              </a:pPr>
              <a:t>‹#›</a:t>
            </a:fld>
            <a:endParaRPr lang="fr-FR"/>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5AEF13B-C3BB-4FEE-89D1-29542ABDDA49}" type="datetimeFigureOut">
              <a:rPr lang="fr-FR"/>
              <a:pPr>
                <a:defRPr/>
              </a:pPr>
              <a:t>17/07/2018</a:t>
            </a:fld>
            <a:endParaRPr lang="fr-FR"/>
          </a:p>
        </p:txBody>
      </p:sp>
      <p:sp>
        <p:nvSpPr>
          <p:cNvPr id="3" name="Footer Placeholder 4"/>
          <p:cNvSpPr>
            <a:spLocks noGrp="1"/>
          </p:cNvSpPr>
          <p:nvPr>
            <p:ph type="ftr" sz="quarter" idx="11"/>
          </p:nvPr>
        </p:nvSpPr>
        <p:spPr/>
        <p:txBody>
          <a:bodyPr/>
          <a:lstStyle>
            <a:lvl1pPr>
              <a:defRPr/>
            </a:lvl1pPr>
          </a:lstStyle>
          <a:p>
            <a:pPr>
              <a:defRPr/>
            </a:pPr>
            <a:endParaRPr lang="fr-FR"/>
          </a:p>
        </p:txBody>
      </p:sp>
      <p:sp>
        <p:nvSpPr>
          <p:cNvPr id="4" name="Slide Number Placeholder 5"/>
          <p:cNvSpPr>
            <a:spLocks noGrp="1"/>
          </p:cNvSpPr>
          <p:nvPr>
            <p:ph type="sldNum" sz="quarter" idx="12"/>
          </p:nvPr>
        </p:nvSpPr>
        <p:spPr/>
        <p:txBody>
          <a:bodyPr/>
          <a:lstStyle>
            <a:lvl1pPr>
              <a:defRPr/>
            </a:lvl1pPr>
          </a:lstStyle>
          <a:p>
            <a:pPr>
              <a:defRPr/>
            </a:pPr>
            <a:fld id="{34D92186-C837-4FF9-B56D-F7FDB30934EF}" type="slidenum">
              <a:rPr lang="fr-FR"/>
              <a:pPr>
                <a:defRPr/>
              </a:pPr>
              <a:t>‹#›</a:t>
            </a:fld>
            <a:endParaRPr lang="fr-FR"/>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fr-F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40119C7-EAD2-473A-A18D-B32BBC30852A}" type="datetimeFigureOut">
              <a:rPr lang="fr-FR"/>
              <a:pPr>
                <a:defRPr/>
              </a:pPr>
              <a:t>17/07/2018</a:t>
            </a:fld>
            <a:endParaRPr lang="fr-FR"/>
          </a:p>
        </p:txBody>
      </p:sp>
      <p:sp>
        <p:nvSpPr>
          <p:cNvPr id="6" name="Footer Placeholder 4"/>
          <p:cNvSpPr>
            <a:spLocks noGrp="1"/>
          </p:cNvSpPr>
          <p:nvPr>
            <p:ph type="ftr" sz="quarter" idx="11"/>
          </p:nvPr>
        </p:nvSpPr>
        <p:spPr/>
        <p:txBody>
          <a:bodyPr/>
          <a:lstStyle>
            <a:lvl1pPr>
              <a:defRPr/>
            </a:lvl1pPr>
          </a:lstStyle>
          <a:p>
            <a:pPr>
              <a:defRPr/>
            </a:pPr>
            <a:endParaRPr lang="fr-FR"/>
          </a:p>
        </p:txBody>
      </p:sp>
      <p:sp>
        <p:nvSpPr>
          <p:cNvPr id="7" name="Slide Number Placeholder 5"/>
          <p:cNvSpPr>
            <a:spLocks noGrp="1"/>
          </p:cNvSpPr>
          <p:nvPr>
            <p:ph type="sldNum" sz="quarter" idx="12"/>
          </p:nvPr>
        </p:nvSpPr>
        <p:spPr/>
        <p:txBody>
          <a:bodyPr/>
          <a:lstStyle>
            <a:lvl1pPr>
              <a:defRPr/>
            </a:lvl1pPr>
          </a:lstStyle>
          <a:p>
            <a:pPr>
              <a:defRPr/>
            </a:pPr>
            <a:fld id="{5F7593E0-3360-48BC-B2D3-B951DD775A63}" type="slidenum">
              <a:rPr lang="fr-FR"/>
              <a:pPr>
                <a:defRPr/>
              </a:pPr>
              <a:t>‹#›</a:t>
            </a:fld>
            <a:endParaRPr lang="fr-FR"/>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fr-FR"/>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fr-FR" noProof="0" smtClean="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801D094-17E1-4288-8739-CF0BC1BE5F28}" type="datetimeFigureOut">
              <a:rPr lang="fr-FR"/>
              <a:pPr>
                <a:defRPr/>
              </a:pPr>
              <a:t>17/07/2018</a:t>
            </a:fld>
            <a:endParaRPr lang="fr-FR"/>
          </a:p>
        </p:txBody>
      </p:sp>
      <p:sp>
        <p:nvSpPr>
          <p:cNvPr id="6" name="Footer Placeholder 4"/>
          <p:cNvSpPr>
            <a:spLocks noGrp="1"/>
          </p:cNvSpPr>
          <p:nvPr>
            <p:ph type="ftr" sz="quarter" idx="11"/>
          </p:nvPr>
        </p:nvSpPr>
        <p:spPr/>
        <p:txBody>
          <a:bodyPr/>
          <a:lstStyle>
            <a:lvl1pPr>
              <a:defRPr/>
            </a:lvl1pPr>
          </a:lstStyle>
          <a:p>
            <a:pPr>
              <a:defRPr/>
            </a:pPr>
            <a:endParaRPr lang="fr-FR"/>
          </a:p>
        </p:txBody>
      </p:sp>
      <p:sp>
        <p:nvSpPr>
          <p:cNvPr id="7" name="Slide Number Placeholder 5"/>
          <p:cNvSpPr>
            <a:spLocks noGrp="1"/>
          </p:cNvSpPr>
          <p:nvPr>
            <p:ph type="sldNum" sz="quarter" idx="12"/>
          </p:nvPr>
        </p:nvSpPr>
        <p:spPr/>
        <p:txBody>
          <a:bodyPr/>
          <a:lstStyle>
            <a:lvl1pPr>
              <a:defRPr/>
            </a:lvl1pPr>
          </a:lstStyle>
          <a:p>
            <a:pPr>
              <a:defRPr/>
            </a:pPr>
            <a:fld id="{DB6B2D09-3D0B-45B7-8730-E64F3AC39E5F}" type="slidenum">
              <a:rPr lang="fr-FR"/>
              <a:pPr>
                <a:defRPr/>
              </a:pPr>
              <a:t>‹#›</a:t>
            </a:fld>
            <a:endParaRPr lang="fr-FR"/>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Date Placeholder 3"/>
          <p:cNvSpPr>
            <a:spLocks noGrp="1"/>
          </p:cNvSpPr>
          <p:nvPr>
            <p:ph type="dt" sz="half" idx="10"/>
          </p:nvPr>
        </p:nvSpPr>
        <p:spPr/>
        <p:txBody>
          <a:bodyPr/>
          <a:lstStyle>
            <a:lvl1pPr>
              <a:defRPr/>
            </a:lvl1pPr>
          </a:lstStyle>
          <a:p>
            <a:pPr>
              <a:defRPr/>
            </a:pPr>
            <a:fld id="{AF7E0070-5C23-4667-988E-8D031A64EFB5}" type="datetimeFigureOut">
              <a:rPr lang="fr-FR"/>
              <a:pPr>
                <a:defRPr/>
              </a:pPr>
              <a:t>17/07/2018</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00C0FC71-75DD-4717-8BE6-0205F415863B}" type="slidenum">
              <a:rPr lang="fr-FR"/>
              <a:pPr>
                <a:defRPr/>
              </a:pPr>
              <a:t>‹#›</a:t>
            </a:fld>
            <a:endParaRPr lang="fr-FR"/>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fr-F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Date Placeholder 3"/>
          <p:cNvSpPr>
            <a:spLocks noGrp="1"/>
          </p:cNvSpPr>
          <p:nvPr>
            <p:ph type="dt" sz="half" idx="10"/>
          </p:nvPr>
        </p:nvSpPr>
        <p:spPr/>
        <p:txBody>
          <a:bodyPr/>
          <a:lstStyle>
            <a:lvl1pPr>
              <a:defRPr/>
            </a:lvl1pPr>
          </a:lstStyle>
          <a:p>
            <a:pPr>
              <a:defRPr/>
            </a:pPr>
            <a:fld id="{CA685083-D50A-42E5-98F5-D77BB900FB94}" type="datetimeFigureOut">
              <a:rPr lang="fr-FR"/>
              <a:pPr>
                <a:defRPr/>
              </a:pPr>
              <a:t>17/07/2018</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D9E8A15E-8792-4F98-BB21-93DD9C311B92}" type="slidenum">
              <a:rPr lang="fr-FR"/>
              <a:pPr>
                <a:defRPr/>
              </a:pPr>
              <a:t>‹#›</a:t>
            </a:fld>
            <a:endParaRPr lang="fr-FR"/>
          </a:p>
        </p:txBody>
      </p:sp>
    </p:spTree>
  </p:cSld>
  <p:clrMapOvr>
    <a:masterClrMapping/>
  </p:clrMapOvr>
  <p:transition spd="slow" advTm="9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fr-FR" smtClean="0"/>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smtClean="0"/>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E7E31BBD-0BCE-4339-A983-A6A8722E7AE7}" type="datetimeFigureOut">
              <a:rPr lang="fr-FR"/>
              <a:pPr>
                <a:defRPr/>
              </a:pPr>
              <a:t>17/07/2018</a:t>
            </a:fld>
            <a:endParaRPr lang="fr-FR"/>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fr-FR"/>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3A39D4FA-0286-4C69-AE31-1A40BEA5CFC5}" type="slidenum">
              <a:rPr lang="fr-FR"/>
              <a:pPr>
                <a:defRPr/>
              </a:pPr>
              <a:t>‹#›</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2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2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3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 Id="rId4" Type="http://schemas.openxmlformats.org/officeDocument/2006/relationships/image" Target="../media/image73.jpeg"/></Relationships>
</file>

<file path=ppt/slides/_rels/slide3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7.xml"/><Relationship Id="rId4" Type="http://schemas.openxmlformats.org/officeDocument/2006/relationships/image" Target="../media/image91.jpeg"/></Relationships>
</file>

<file path=ppt/slides/_rels/slide46.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95.jpeg"/></Relationships>
</file>

<file path=ppt/slides/_rels/slide48.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98.jpeg"/></Relationships>
</file>

<file path=ppt/slides/_rels/slide50.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01.jpeg"/></Relationships>
</file>

<file path=ppt/slides/_rels/slide52.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13.gif"/><Relationship Id="rId5" Type="http://schemas.openxmlformats.org/officeDocument/2006/relationships/hyperlink" Target="https://plus.google.com/+SandaMichaela" TargetMode="External"/><Relationship Id="rId4" Type="http://schemas.openxmlformats.org/officeDocument/2006/relationships/image" Target="../media/image112.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pic>
        <p:nvPicPr>
          <p:cNvPr id="2" name="Picture 1" descr="Vu Cao Dam (Vietnam 1908-2000) MÈRE ET ENFANT (MOTHER AND CHILD).Jpeg"/>
          <p:cNvPicPr>
            <a:picLocks noChangeAspect="1"/>
          </p:cNvPicPr>
          <p:nvPr/>
        </p:nvPicPr>
        <p:blipFill>
          <a:blip r:embed="rId5" cstate="print"/>
          <a:stretch>
            <a:fillRect/>
          </a:stretch>
        </p:blipFill>
        <p:spPr>
          <a:xfrm>
            <a:off x="776288" y="0"/>
            <a:ext cx="8367712" cy="5164138"/>
          </a:xfrm>
          <a:prstGeom prst="rect">
            <a:avLst/>
          </a:prstGeom>
          <a:ln>
            <a:noFill/>
          </a:ln>
          <a:effectLst>
            <a:outerShdw blurRad="292100" dist="139700" dir="2700000" algn="tl" rotWithShape="0">
              <a:srgbClr val="333333">
                <a:alpha val="65000"/>
              </a:srgbClr>
            </a:outerShdw>
          </a:effectLst>
        </p:spPr>
      </p:pic>
      <p:sp>
        <p:nvSpPr>
          <p:cNvPr id="5" name="WordArt 2"/>
          <p:cNvSpPr>
            <a:spLocks noChangeArrowheads="1" noChangeShapeType="1" noTextEdit="1"/>
          </p:cNvSpPr>
          <p:nvPr/>
        </p:nvSpPr>
        <p:spPr bwMode="auto">
          <a:xfrm>
            <a:off x="-36513" y="-236538"/>
            <a:ext cx="7129463" cy="3960813"/>
          </a:xfrm>
          <a:prstGeom prst="rect">
            <a:avLst/>
          </a:prstGeom>
        </p:spPr>
        <p:txBody>
          <a:bodyPr wrap="none" fromWordArt="1">
            <a:prstTxWarp prst="textCascadeUp">
              <a:avLst>
                <a:gd name="adj" fmla="val 74403"/>
              </a:avLst>
            </a:prstTxWarp>
            <a:scene3d>
              <a:camera prst="legacyPerspectiveTopLeft">
                <a:rot lat="0" lon="20519958" rev="0"/>
              </a:camera>
              <a:lightRig rig="legacyHarsh3" dir="r"/>
            </a:scene3d>
            <a:sp3d extrusionH="430200" prstMaterial="legacyMatte">
              <a:extrusionClr>
                <a:srgbClr val="C00000"/>
              </a:extrusionClr>
            </a:sp3d>
          </a:bodyPr>
          <a:lstStyle/>
          <a:p>
            <a:pPr algn="ctr"/>
            <a:r>
              <a:rPr lang="en-US" sz="3600" kern="10">
                <a:ln w="9525">
                  <a:round/>
                  <a:headEnd/>
                  <a:tailEnd/>
                </a:ln>
                <a:gradFill rotWithShape="1">
                  <a:gsLst>
                    <a:gs pos="0">
                      <a:srgbClr val="FFF200"/>
                    </a:gs>
                    <a:gs pos="45000">
                      <a:srgbClr val="FF7A00"/>
                    </a:gs>
                    <a:gs pos="70000">
                      <a:srgbClr val="FF0300"/>
                    </a:gs>
                    <a:gs pos="100000">
                      <a:srgbClr val="4D0808"/>
                    </a:gs>
                  </a:gsLst>
                  <a:lin ang="0" scaled="1"/>
                </a:gradFill>
                <a:latin typeface="Lucida Handwriting"/>
              </a:rPr>
              <a:t>Lino </a:t>
            </a:r>
          </a:p>
          <a:p>
            <a:pPr algn="ctr"/>
            <a:r>
              <a:rPr lang="en-US" sz="3600" kern="10">
                <a:ln w="9525">
                  <a:round/>
                  <a:headEnd/>
                  <a:tailEnd/>
                </a:ln>
                <a:gradFill rotWithShape="1">
                  <a:gsLst>
                    <a:gs pos="0">
                      <a:srgbClr val="FFF200"/>
                    </a:gs>
                    <a:gs pos="45000">
                      <a:srgbClr val="FF7A00"/>
                    </a:gs>
                    <a:gs pos="70000">
                      <a:srgbClr val="FF0300"/>
                    </a:gs>
                    <a:gs pos="100000">
                      <a:srgbClr val="4D0808"/>
                    </a:gs>
                  </a:gsLst>
                  <a:lin ang="0" scaled="1"/>
                </a:gradFill>
                <a:latin typeface="Lucida Handwriting"/>
              </a:rPr>
              <a:t>Tagliapietra</a:t>
            </a:r>
          </a:p>
        </p:txBody>
      </p:sp>
      <p:sp>
        <p:nvSpPr>
          <p:cNvPr id="6" name="Oval 5"/>
          <p:cNvSpPr/>
          <p:nvPr/>
        </p:nvSpPr>
        <p:spPr>
          <a:xfrm>
            <a:off x="8172450" y="1995488"/>
            <a:ext cx="792163" cy="790575"/>
          </a:xfrm>
          <a:prstGeom prst="ellipse">
            <a:avLst/>
          </a:prstGeom>
          <a:blipFill>
            <a:blip r:embed="rId6" cstate="print"/>
            <a:stretch>
              <a:fillRect/>
            </a:stretch>
          </a:blip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dirty="0">
                <a:solidFill>
                  <a:schemeClr val="bg1">
                    <a:lumMod val="75000"/>
                  </a:schemeClr>
                </a:solidFill>
                <a:effectLst>
                  <a:outerShdw blurRad="38100" dist="38100" dir="2700000" algn="tl">
                    <a:srgbClr val="000000">
                      <a:alpha val="43137"/>
                    </a:srgbClr>
                  </a:outerShdw>
                </a:effectLst>
              </a:rPr>
              <a:t>1</a:t>
            </a:r>
          </a:p>
        </p:txBody>
      </p:sp>
      <p:pic>
        <p:nvPicPr>
          <p:cNvPr id="8" name="Aida Garifullina &amp; Dmitri Hvorostovsky - Deja Vu (Igor Krutoy).wav">
            <a:hlinkClick r:id="" action="ppaction://media"/>
          </p:cNvPr>
          <p:cNvPicPr>
            <a:picLocks noRot="1" noChangeAspect="1"/>
          </p:cNvPicPr>
          <p:nvPr>
            <a:wavAudioFile r:embed="rId1" name="Aida Garifullina &amp; Dmitri Hvorostovsky - Deja Vu (Igor Krutoy).wav"/>
          </p:nvPr>
        </p:nvPicPr>
        <p:blipFill>
          <a:blip r:embed="rId7" cstate="print"/>
          <a:srcRect/>
          <a:stretch>
            <a:fillRect/>
          </a:stretch>
        </p:blipFill>
        <p:spPr bwMode="auto">
          <a:xfrm>
            <a:off x="250825" y="5143500"/>
            <a:ext cx="304800" cy="304800"/>
          </a:xfrm>
          <a:prstGeom prst="rect">
            <a:avLst/>
          </a:prstGeom>
          <a:noFill/>
          <a:ln w="9525">
            <a:noFill/>
            <a:miter lim="800000"/>
            <a:headEnd/>
            <a:tailEnd/>
          </a:ln>
        </p:spPr>
      </p:pic>
    </p:spTree>
  </p:cSld>
  <p:clrMapOvr>
    <a:masterClrMapping/>
  </p:clrMapOvr>
  <p:transition spd="slow" advTm="1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par>
                          <p:cTn id="7" fill="hold">
                            <p:stCondLst>
                              <p:cond delay="0"/>
                            </p:stCondLst>
                            <p:childTnLst>
                              <p:par>
                                <p:cTn id="8" presetID="55" presetClass="entr" presetSubtype="0" fill="hold" grpId="0" nodeType="afterEffect">
                                  <p:stCondLst>
                                    <p:cond delay="2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ppt_w*0.7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animEffect transition="in" filter="fade">
                                      <p:cBhvr>
                                        <p:cTn id="12" dur="3000"/>
                                        <p:tgtEl>
                                          <p:spTgt spid="5"/>
                                        </p:tgtEl>
                                      </p:cBhvr>
                                    </p:animEffect>
                                  </p:childTnLst>
                                </p:cTn>
                              </p:par>
                            </p:childTnLst>
                          </p:cTn>
                        </p:par>
                        <p:par>
                          <p:cTn id="13" fill="hold">
                            <p:stCondLst>
                              <p:cond delay="5000"/>
                            </p:stCondLst>
                            <p:childTnLst>
                              <p:par>
                                <p:cTn id="14" presetID="4" presetClass="entr" presetSubtype="32" fill="hold" nodeType="afterEffect">
                                  <p:stCondLst>
                                    <p:cond delay="1500"/>
                                  </p:stCondLst>
                                  <p:childTnLst>
                                    <p:set>
                                      <p:cBhvr>
                                        <p:cTn id="15" dur="1" fill="hold">
                                          <p:stCondLst>
                                            <p:cond delay="0"/>
                                          </p:stCondLst>
                                        </p:cTn>
                                        <p:tgtEl>
                                          <p:spTgt spid="2"/>
                                        </p:tgtEl>
                                        <p:attrNameLst>
                                          <p:attrName>style.visibility</p:attrName>
                                        </p:attrNameLst>
                                      </p:cBhvr>
                                      <p:to>
                                        <p:strVal val="visible"/>
                                      </p:to>
                                    </p:set>
                                    <p:animEffect transition="in" filter="box(out)">
                                      <p:cBhvr>
                                        <p:cTn id="16" dur="3000"/>
                                        <p:tgtEl>
                                          <p:spTgt spid="2"/>
                                        </p:tgtEl>
                                      </p:cBhvr>
                                    </p:animEffect>
                                  </p:childTnLst>
                                </p:cTn>
                              </p:par>
                              <p:par>
                                <p:cTn id="17" presetID="42" presetClass="exit" presetSubtype="0" fill="hold" grpId="1" nodeType="withEffect">
                                  <p:stCondLst>
                                    <p:cond delay="1500"/>
                                  </p:stCondLst>
                                  <p:childTnLst>
                                    <p:animEffect transition="out" filter="fade">
                                      <p:cBhvr>
                                        <p:cTn id="18" dur="2000"/>
                                        <p:tgtEl>
                                          <p:spTgt spid="5"/>
                                        </p:tgtEl>
                                      </p:cBhvr>
                                    </p:animEffect>
                                    <p:anim calcmode="lin" valueType="num">
                                      <p:cBhvr>
                                        <p:cTn id="19" dur="2000"/>
                                        <p:tgtEl>
                                          <p:spTgt spid="5"/>
                                        </p:tgtEl>
                                        <p:attrNameLst>
                                          <p:attrName>ppt_x</p:attrName>
                                        </p:attrNameLst>
                                      </p:cBhvr>
                                      <p:tavLst>
                                        <p:tav tm="0">
                                          <p:val>
                                            <p:strVal val="ppt_x"/>
                                          </p:val>
                                        </p:tav>
                                        <p:tav tm="100000">
                                          <p:val>
                                            <p:strVal val="ppt_x"/>
                                          </p:val>
                                        </p:tav>
                                      </p:tavLst>
                                    </p:anim>
                                    <p:anim calcmode="lin" valueType="num">
                                      <p:cBhvr>
                                        <p:cTn id="20" dur="2000"/>
                                        <p:tgtEl>
                                          <p:spTgt spid="5"/>
                                        </p:tgtEl>
                                        <p:attrNameLst>
                                          <p:attrName>ppt_y</p:attrName>
                                        </p:attrNameLst>
                                      </p:cBhvr>
                                      <p:tavLst>
                                        <p:tav tm="0">
                                          <p:val>
                                            <p:strVal val="ppt_y"/>
                                          </p:val>
                                        </p:tav>
                                        <p:tav tm="100000">
                                          <p:val>
                                            <p:strVal val="ppt_y+.1"/>
                                          </p:val>
                                        </p:tav>
                                      </p:tavLst>
                                    </p:anim>
                                    <p:set>
                                      <p:cBhvr>
                                        <p:cTn id="21"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77">
                <p:cTn id="22" repeatCount="indefinite" fill="hold" display="0">
                  <p:stCondLst>
                    <p:cond delay="indefinite"/>
                  </p:stCondLst>
                  <p:endCondLst>
                    <p:cond evt="onPrev" delay="0">
                      <p:tgtEl>
                        <p:sldTgt/>
                      </p:tgtEl>
                    </p:cond>
                    <p:cond evt="onStopAudio" delay="0">
                      <p:tgtEl>
                        <p:sldTgt/>
                      </p:tgtEl>
                    </p:cond>
                  </p:endCondLst>
                </p:cTn>
                <p:tgtEl>
                  <p:spTgt spid="8"/>
                </p:tgtEl>
              </p:cMediaNode>
            </p:audio>
          </p:childTnLst>
        </p:cTn>
      </p:par>
    </p:tnLst>
    <p:bldLst>
      <p:bldP spid="5" grpId="0" animBg="1"/>
      <p:bldP spid="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Nguyen-Thanh-Binh-265x300.jpg"/>
          <p:cNvPicPr>
            <a:picLocks noChangeAspect="1"/>
          </p:cNvPicPr>
          <p:nvPr/>
        </p:nvPicPr>
        <p:blipFill>
          <a:blip r:embed="rId3" cstate="print"/>
          <a:stretch>
            <a:fillRect/>
          </a:stretch>
        </p:blipFill>
        <p:spPr>
          <a:xfrm>
            <a:off x="0" y="123825"/>
            <a:ext cx="4384675" cy="5019675"/>
          </a:xfrm>
          <a:prstGeom prst="rect">
            <a:avLst/>
          </a:prstGeom>
          <a:ln>
            <a:noFill/>
          </a:ln>
          <a:effectLst>
            <a:outerShdw blurRad="292100" dist="139700" dir="2700000" algn="tl" rotWithShape="0">
              <a:srgbClr val="333333">
                <a:alpha val="65000"/>
              </a:srgbClr>
            </a:outerShdw>
          </a:effectLst>
        </p:spPr>
      </p:pic>
      <p:sp>
        <p:nvSpPr>
          <p:cNvPr id="3075" name="Rectangle 3"/>
          <p:cNvSpPr>
            <a:spLocks noChangeArrowheads="1"/>
          </p:cNvSpPr>
          <p:nvPr/>
        </p:nvSpPr>
        <p:spPr bwMode="auto">
          <a:xfrm>
            <a:off x="4500563" y="2189163"/>
            <a:ext cx="4535487" cy="2862262"/>
          </a:xfrm>
          <a:prstGeom prst="rect">
            <a:avLst/>
          </a:prstGeom>
          <a:noFill/>
          <a:ln w="9525">
            <a:noFill/>
            <a:miter lim="800000"/>
            <a:headEnd/>
            <a:tailEnd/>
          </a:ln>
        </p:spPr>
        <p:txBody>
          <a:bodyPr>
            <a:spAutoFit/>
          </a:bodyPr>
          <a:lstStyle/>
          <a:p>
            <a:pPr algn="just"/>
            <a:r>
              <a:rPr lang="en-US" sz="1200">
                <a:solidFill>
                  <a:srgbClr val="F2E7D6"/>
                </a:solidFill>
                <a:latin typeface="Segoe Print" pitchFamily="2" charset="0"/>
              </a:rPr>
              <a:t>Lino Tagliapietra (born 1934) is a Venetian glass artist who has also worked extensively in the United States. As a teacher and mentor, he has played a key role in the international exchange of glassblowing processes and techniques between the principal American centers and his native Murano, "but his influence is also apparent in China, Japan, and Australia—and filters far beyond any political or geographic boundaries.“</a:t>
            </a:r>
          </a:p>
          <a:p>
            <a:pPr algn="just"/>
            <a:r>
              <a:rPr lang="en-US" sz="1200">
                <a:solidFill>
                  <a:srgbClr val="F2E7D6"/>
                </a:solidFill>
                <a:latin typeface="Segoe Print" pitchFamily="2" charset="0"/>
              </a:rPr>
              <a:t>He is the recipient of countless awards and recognitions, including: Borsella d’Oro (1968; Murano); Glass Art Society Lifetime Achievement Award (1997); Honorary Doctorate (2004; Centre College, KY); IIC Lifetime Achievement Award (2009; Istituto Italiano di Cultural, Los Angeles, CA); Honorary Doctorate of Fine Arts (2011; Ohio State University, Columbus, OH)</a:t>
            </a:r>
          </a:p>
        </p:txBody>
      </p:sp>
      <p:pic>
        <p:nvPicPr>
          <p:cNvPr id="3076" name="Picture 6" descr="Nguyen Thanh Binh a4.jpg"/>
          <p:cNvPicPr>
            <a:picLocks noChangeAspect="1"/>
          </p:cNvPicPr>
          <p:nvPr/>
        </p:nvPicPr>
        <p:blipFill>
          <a:blip r:embed="rId4" cstate="print"/>
          <a:srcRect t="15079" b="23499"/>
          <a:stretch>
            <a:fillRect/>
          </a:stretch>
        </p:blipFill>
        <p:spPr bwMode="auto">
          <a:xfrm>
            <a:off x="5903913" y="0"/>
            <a:ext cx="3132137" cy="1924050"/>
          </a:xfrm>
          <a:prstGeom prst="rect">
            <a:avLst/>
          </a:prstGeom>
          <a:noFill/>
          <a:ln w="9525">
            <a:noFill/>
            <a:miter lim="800000"/>
            <a:headEnd/>
            <a:tailEnd/>
          </a:ln>
        </p:spPr>
      </p:pic>
      <p:pic>
        <p:nvPicPr>
          <p:cNvPr id="9" name="Picture 8" descr="Nguyen Thanh Binh a4.jpg"/>
          <p:cNvPicPr>
            <a:picLocks noChangeAspect="1"/>
          </p:cNvPicPr>
          <p:nvPr/>
        </p:nvPicPr>
        <p:blipFill>
          <a:blip r:embed="rId5" cstate="print"/>
          <a:stretch>
            <a:fillRect/>
          </a:stretch>
        </p:blipFill>
        <p:spPr>
          <a:xfrm>
            <a:off x="4644008" y="123478"/>
            <a:ext cx="1296143" cy="1853485"/>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139700" contourW="19050">
            <a:bevelB w="82550" h="44450" prst="angle"/>
            <a:contourClr>
              <a:srgbClr val="FFFFFF"/>
            </a:contourClr>
          </a:sp3d>
        </p:spPr>
      </p:pic>
      <p:sp>
        <p:nvSpPr>
          <p:cNvPr id="10" name="Oval 9"/>
          <p:cNvSpPr/>
          <p:nvPr/>
        </p:nvSpPr>
        <p:spPr>
          <a:xfrm>
            <a:off x="3563938" y="195263"/>
            <a:ext cx="792162" cy="790575"/>
          </a:xfrm>
          <a:prstGeom prst="ellipse">
            <a:avLst/>
          </a:prstGeom>
          <a:blipFill>
            <a:blip r:embed="rId6" cstate="print"/>
            <a:stretch>
              <a:fillRect/>
            </a:stretch>
          </a:blip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dirty="0">
                <a:solidFill>
                  <a:schemeClr val="tx2">
                    <a:lumMod val="40000"/>
                    <a:lumOff val="60000"/>
                  </a:schemeClr>
                </a:solidFill>
                <a:effectLst>
                  <a:outerShdw blurRad="38100" dist="38100" dir="2700000" algn="tl">
                    <a:srgbClr val="000000">
                      <a:alpha val="43137"/>
                    </a:srgbClr>
                  </a:outerShdw>
                </a:effectLst>
              </a:rPr>
              <a:t>1</a:t>
            </a:r>
          </a:p>
        </p:txBody>
      </p:sp>
    </p:spTree>
  </p:cSld>
  <p:clrMapOvr>
    <a:masterClrMapping/>
  </p:clrMapOvr>
  <p:transition spd="slow" advTm="42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5_goblet.jpg"/>
          <p:cNvPicPr>
            <a:picLocks noChangeAspect="1"/>
          </p:cNvPicPr>
          <p:nvPr/>
        </p:nvPicPr>
        <p:blipFill>
          <a:blip r:embed="rId2" cstate="print"/>
          <a:srcRect/>
          <a:stretch>
            <a:fillRect/>
          </a:stretch>
        </p:blipFill>
        <p:spPr bwMode="auto">
          <a:xfrm>
            <a:off x="0" y="627063"/>
            <a:ext cx="3021013" cy="4516437"/>
          </a:xfrm>
          <a:prstGeom prst="rect">
            <a:avLst/>
          </a:prstGeom>
          <a:noFill/>
          <a:ln w="9525">
            <a:noFill/>
            <a:miter lim="800000"/>
            <a:headEnd/>
            <a:tailEnd/>
          </a:ln>
        </p:spPr>
      </p:pic>
      <p:pic>
        <p:nvPicPr>
          <p:cNvPr id="3" name="Picture 2" descr="26_goblet.jpg"/>
          <p:cNvPicPr>
            <a:picLocks noChangeAspect="1"/>
          </p:cNvPicPr>
          <p:nvPr/>
        </p:nvPicPr>
        <p:blipFill>
          <a:blip r:embed="rId3" cstate="print"/>
          <a:srcRect/>
          <a:stretch>
            <a:fillRect/>
          </a:stretch>
        </p:blipFill>
        <p:spPr bwMode="auto">
          <a:xfrm>
            <a:off x="2916238" y="627063"/>
            <a:ext cx="2905125" cy="4314825"/>
          </a:xfrm>
          <a:prstGeom prst="rect">
            <a:avLst/>
          </a:prstGeom>
          <a:noFill/>
          <a:ln w="9525">
            <a:noFill/>
            <a:miter lim="800000"/>
            <a:headEnd/>
            <a:tailEnd/>
          </a:ln>
        </p:spPr>
      </p:pic>
      <p:pic>
        <p:nvPicPr>
          <p:cNvPr id="4" name="Picture 3" descr="LT.4.jpg"/>
          <p:cNvPicPr>
            <a:picLocks noChangeAspect="1"/>
          </p:cNvPicPr>
          <p:nvPr/>
        </p:nvPicPr>
        <p:blipFill>
          <a:blip r:embed="rId4" cstate="print"/>
          <a:srcRect l="20490" r="19333"/>
          <a:stretch>
            <a:fillRect/>
          </a:stretch>
        </p:blipFill>
        <p:spPr bwMode="auto">
          <a:xfrm>
            <a:off x="6119813" y="0"/>
            <a:ext cx="3024187" cy="5143500"/>
          </a:xfrm>
          <a:prstGeom prst="rect">
            <a:avLst/>
          </a:prstGeom>
          <a:noFill/>
          <a:ln w="9525">
            <a:noFill/>
            <a:miter lim="800000"/>
            <a:headEnd/>
            <a:tailEnd/>
          </a:ln>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3000" fill="hold"/>
                                        <p:tgtEl>
                                          <p:spTgt spid="2"/>
                                        </p:tgtEl>
                                        <p:attrNameLst>
                                          <p:attrName>ppt_w</p:attrName>
                                        </p:attrNameLst>
                                      </p:cBhvr>
                                      <p:tavLst>
                                        <p:tav tm="0">
                                          <p:val>
                                            <p:fltVal val="0"/>
                                          </p:val>
                                        </p:tav>
                                        <p:tav tm="100000">
                                          <p:val>
                                            <p:strVal val="#ppt_w"/>
                                          </p:val>
                                        </p:tav>
                                      </p:tavLst>
                                    </p:anim>
                                    <p:anim calcmode="lin" valueType="num">
                                      <p:cBhvr>
                                        <p:cTn id="16"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LT.16.jpg"/>
          <p:cNvPicPr>
            <a:picLocks noChangeAspect="1"/>
          </p:cNvPicPr>
          <p:nvPr/>
        </p:nvPicPr>
        <p:blipFill>
          <a:blip r:embed="rId2" cstate="print"/>
          <a:srcRect/>
          <a:stretch>
            <a:fillRect/>
          </a:stretch>
        </p:blipFill>
        <p:spPr bwMode="auto">
          <a:xfrm>
            <a:off x="755650" y="0"/>
            <a:ext cx="3429000" cy="5143500"/>
          </a:xfrm>
          <a:prstGeom prst="rect">
            <a:avLst/>
          </a:prstGeom>
          <a:noFill/>
          <a:ln w="9525">
            <a:noFill/>
            <a:miter lim="800000"/>
            <a:headEnd/>
            <a:tailEnd/>
          </a:ln>
        </p:spPr>
      </p:pic>
      <p:pic>
        <p:nvPicPr>
          <p:cNvPr id="3" name="Picture 2" descr="LT.18.jpg"/>
          <p:cNvPicPr>
            <a:picLocks noChangeAspect="1"/>
          </p:cNvPicPr>
          <p:nvPr/>
        </p:nvPicPr>
        <p:blipFill>
          <a:blip r:embed="rId3" cstate="print"/>
          <a:srcRect l="14468" t="16222" r="13422"/>
          <a:stretch>
            <a:fillRect/>
          </a:stretch>
        </p:blipFill>
        <p:spPr bwMode="auto">
          <a:xfrm>
            <a:off x="4859338" y="147638"/>
            <a:ext cx="3673475" cy="4995862"/>
          </a:xfrm>
          <a:prstGeom prst="rect">
            <a:avLst/>
          </a:prstGeom>
          <a:noFill/>
          <a:ln w="9525">
            <a:noFill/>
            <a:miter lim="800000"/>
            <a:headEnd/>
            <a:tailEnd/>
          </a:ln>
        </p:spPr>
      </p:pic>
    </p:spTree>
  </p:cSld>
  <p:clrMapOvr>
    <a:masterClrMapping/>
  </p:clrMapOvr>
  <p:transition spd="slow" advTm="10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Lino Tagliapietra Goblets — The George R. Stroemple Collection.jpg"/>
          <p:cNvPicPr>
            <a:picLocks noChangeAspect="1"/>
          </p:cNvPicPr>
          <p:nvPr/>
        </p:nvPicPr>
        <p:blipFill>
          <a:blip r:embed="rId2" cstate="print"/>
          <a:srcRect l="27937" r="31187"/>
          <a:stretch>
            <a:fillRect/>
          </a:stretch>
        </p:blipFill>
        <p:spPr bwMode="auto">
          <a:xfrm>
            <a:off x="250825" y="0"/>
            <a:ext cx="3529013" cy="5143500"/>
          </a:xfrm>
          <a:prstGeom prst="rect">
            <a:avLst/>
          </a:prstGeom>
          <a:noFill/>
          <a:ln w="9525">
            <a:noFill/>
            <a:miter lim="800000"/>
            <a:headEnd/>
            <a:tailEnd/>
          </a:ln>
        </p:spPr>
      </p:pic>
      <p:pic>
        <p:nvPicPr>
          <p:cNvPr id="6147" name="Picture 2" descr="Lino Tagliapietra Goblets — The George R. Stroemple Collection.jpg"/>
          <p:cNvPicPr>
            <a:picLocks noChangeAspect="1"/>
          </p:cNvPicPr>
          <p:nvPr/>
        </p:nvPicPr>
        <p:blipFill>
          <a:blip r:embed="rId3" cstate="print"/>
          <a:srcRect t="9125"/>
          <a:stretch>
            <a:fillRect/>
          </a:stretch>
        </p:blipFill>
        <p:spPr bwMode="auto">
          <a:xfrm>
            <a:off x="4356100" y="123825"/>
            <a:ext cx="4557713" cy="5019675"/>
          </a:xfrm>
          <a:prstGeom prst="rect">
            <a:avLst/>
          </a:prstGeom>
          <a:noFill/>
          <a:ln w="9525">
            <a:noFill/>
            <a:miter lim="800000"/>
            <a:headEnd/>
            <a:tailEnd/>
          </a:ln>
        </p:spPr>
      </p:pic>
    </p:spTree>
  </p:cSld>
  <p:clrMapOvr>
    <a:masterClrMapping/>
  </p:clrMapOvr>
  <p:transition spd="slow" advTm="10000">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descr="Lino Tagliapietra - Tazza Dragon Goblet.jpg"/>
          <p:cNvPicPr>
            <a:picLocks noChangeAspect="1"/>
          </p:cNvPicPr>
          <p:nvPr/>
        </p:nvPicPr>
        <p:blipFill>
          <a:blip r:embed="rId2" cstate="print"/>
          <a:srcRect/>
          <a:stretch>
            <a:fillRect/>
          </a:stretch>
        </p:blipFill>
        <p:spPr bwMode="auto">
          <a:xfrm>
            <a:off x="1790700" y="0"/>
            <a:ext cx="3429000" cy="5143500"/>
          </a:xfrm>
          <a:prstGeom prst="rect">
            <a:avLst/>
          </a:prstGeom>
          <a:noFill/>
          <a:ln w="9525">
            <a:noFill/>
            <a:miter lim="800000"/>
            <a:headEnd/>
            <a:tailEnd/>
          </a:ln>
        </p:spPr>
      </p:pic>
      <p:pic>
        <p:nvPicPr>
          <p:cNvPr id="7171" name="Picture 2" descr="Lino Tagliapietra - Tazza Dragon Goblet-2.jpg"/>
          <p:cNvPicPr>
            <a:picLocks noChangeAspect="1"/>
          </p:cNvPicPr>
          <p:nvPr/>
        </p:nvPicPr>
        <p:blipFill>
          <a:blip r:embed="rId3" cstate="print"/>
          <a:srcRect/>
          <a:stretch>
            <a:fillRect/>
          </a:stretch>
        </p:blipFill>
        <p:spPr bwMode="auto">
          <a:xfrm>
            <a:off x="5391150" y="0"/>
            <a:ext cx="3429000" cy="5143500"/>
          </a:xfrm>
          <a:prstGeom prst="rect">
            <a:avLst/>
          </a:prstGeom>
          <a:noFill/>
          <a:ln w="9525">
            <a:noFill/>
            <a:miter lim="800000"/>
            <a:headEnd/>
            <a:tailEnd/>
          </a:ln>
        </p:spPr>
      </p:pic>
      <p:sp>
        <p:nvSpPr>
          <p:cNvPr id="7172" name="Rectangle 3"/>
          <p:cNvSpPr>
            <a:spLocks noChangeArrowheads="1"/>
          </p:cNvSpPr>
          <p:nvPr/>
        </p:nvSpPr>
        <p:spPr bwMode="auto">
          <a:xfrm>
            <a:off x="0" y="4751388"/>
            <a:ext cx="1801813" cy="276225"/>
          </a:xfrm>
          <a:prstGeom prst="rect">
            <a:avLst/>
          </a:prstGeom>
          <a:noFill/>
          <a:ln w="9525">
            <a:noFill/>
            <a:miter lim="800000"/>
            <a:headEnd/>
            <a:tailEnd/>
          </a:ln>
        </p:spPr>
        <p:txBody>
          <a:bodyPr wrap="none">
            <a:spAutoFit/>
          </a:bodyPr>
          <a:lstStyle/>
          <a:p>
            <a:r>
              <a:rPr lang="en-US" sz="1200">
                <a:solidFill>
                  <a:srgbClr val="E8D5B5"/>
                </a:solidFill>
                <a:latin typeface="Segoe Print" pitchFamily="2" charset="0"/>
              </a:rPr>
              <a:t>Tazza Dragon Goblet</a:t>
            </a:r>
            <a:endParaRPr lang="en-US" sz="1200"/>
          </a:p>
        </p:txBody>
      </p:sp>
    </p:spTree>
  </p:cSld>
  <p:clrMapOvr>
    <a:masterClrMapping/>
  </p:clrMapOvr>
  <p:transition spd="slow" advTm="7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descr="27_swan-stem_goblet.jpg"/>
          <p:cNvPicPr>
            <a:picLocks noChangeAspect="1"/>
          </p:cNvPicPr>
          <p:nvPr/>
        </p:nvPicPr>
        <p:blipFill>
          <a:blip r:embed="rId2" cstate="print"/>
          <a:srcRect/>
          <a:stretch>
            <a:fillRect/>
          </a:stretch>
        </p:blipFill>
        <p:spPr bwMode="auto">
          <a:xfrm>
            <a:off x="468313" y="0"/>
            <a:ext cx="3440112" cy="5143500"/>
          </a:xfrm>
          <a:prstGeom prst="rect">
            <a:avLst/>
          </a:prstGeom>
          <a:noFill/>
          <a:ln w="9525">
            <a:noFill/>
            <a:miter lim="800000"/>
            <a:headEnd/>
            <a:tailEnd/>
          </a:ln>
        </p:spPr>
      </p:pic>
      <p:pic>
        <p:nvPicPr>
          <p:cNvPr id="8195" name="Picture 2" descr="72-1-111.jpg"/>
          <p:cNvPicPr>
            <a:picLocks noChangeAspect="1"/>
          </p:cNvPicPr>
          <p:nvPr/>
        </p:nvPicPr>
        <p:blipFill>
          <a:blip r:embed="rId3" cstate="print"/>
          <a:srcRect t="12196" b="3093"/>
          <a:stretch>
            <a:fillRect/>
          </a:stretch>
        </p:blipFill>
        <p:spPr bwMode="auto">
          <a:xfrm>
            <a:off x="3924300" y="0"/>
            <a:ext cx="4551363" cy="5143500"/>
          </a:xfrm>
          <a:prstGeom prst="rect">
            <a:avLst/>
          </a:prstGeom>
          <a:noFill/>
          <a:ln w="9525">
            <a:noFill/>
            <a:miter lim="800000"/>
            <a:headEnd/>
            <a:tailEnd/>
          </a:ln>
        </p:spPr>
      </p:pic>
    </p:spTree>
  </p:cSld>
  <p:clrMapOvr>
    <a:masterClrMapping/>
  </p:clrMapOvr>
  <p:transition spd="slow" advTm="9000">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descr="Florencia-2018_Lino-Tagliapietra__RZJ8459-web.jpg"/>
          <p:cNvPicPr>
            <a:picLocks noChangeAspect="1"/>
          </p:cNvPicPr>
          <p:nvPr/>
        </p:nvPicPr>
        <p:blipFill>
          <a:blip r:embed="rId2" cstate="print"/>
          <a:srcRect/>
          <a:stretch>
            <a:fillRect/>
          </a:stretch>
        </p:blipFill>
        <p:spPr bwMode="auto">
          <a:xfrm>
            <a:off x="7938" y="0"/>
            <a:ext cx="9128125" cy="5143500"/>
          </a:xfrm>
          <a:prstGeom prst="rect">
            <a:avLst/>
          </a:prstGeom>
          <a:noFill/>
          <a:ln w="9525">
            <a:noFill/>
            <a:miter lim="800000"/>
            <a:headEnd/>
            <a:tailEnd/>
          </a:ln>
        </p:spPr>
      </p:pic>
      <p:sp>
        <p:nvSpPr>
          <p:cNvPr id="9219" name="Rectangle 2"/>
          <p:cNvSpPr>
            <a:spLocks noChangeArrowheads="1"/>
          </p:cNvSpPr>
          <p:nvPr/>
        </p:nvSpPr>
        <p:spPr bwMode="auto">
          <a:xfrm>
            <a:off x="0" y="4751388"/>
            <a:ext cx="1428750" cy="276225"/>
          </a:xfrm>
          <a:prstGeom prst="rect">
            <a:avLst/>
          </a:prstGeom>
          <a:noFill/>
          <a:ln w="9525">
            <a:noFill/>
            <a:miter lim="800000"/>
            <a:headEnd/>
            <a:tailEnd/>
          </a:ln>
        </p:spPr>
        <p:txBody>
          <a:bodyPr wrap="none">
            <a:spAutoFit/>
          </a:bodyPr>
          <a:lstStyle/>
          <a:p>
            <a:r>
              <a:rPr lang="en-US" sz="1200">
                <a:solidFill>
                  <a:srgbClr val="E8D5B5"/>
                </a:solidFill>
                <a:latin typeface="Segoe Print" pitchFamily="2" charset="0"/>
              </a:rPr>
              <a:t>Florencia 2018</a:t>
            </a:r>
            <a:endParaRPr lang="en-US" sz="1200"/>
          </a:p>
        </p:txBody>
      </p:sp>
    </p:spTree>
  </p:cSld>
  <p:clrMapOvr>
    <a:masterClrMapping/>
  </p:clrMapOvr>
  <p:transition spd="slow" advTm="7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Florencia-2018_TAGLIAPIETRA__JRD4434-8-bit-print.jpg"/>
          <p:cNvPicPr>
            <a:picLocks noChangeAspect="1"/>
          </p:cNvPicPr>
          <p:nvPr/>
        </p:nvPicPr>
        <p:blipFill>
          <a:blip r:embed="rId2" cstate="print"/>
          <a:srcRect/>
          <a:stretch>
            <a:fillRect/>
          </a:stretch>
        </p:blipFill>
        <p:spPr bwMode="auto">
          <a:xfrm>
            <a:off x="0" y="0"/>
            <a:ext cx="9128125" cy="5143500"/>
          </a:xfrm>
          <a:prstGeom prst="rect">
            <a:avLst/>
          </a:prstGeom>
          <a:noFill/>
          <a:ln w="9525">
            <a:noFill/>
            <a:miter lim="800000"/>
            <a:headEnd/>
            <a:tailEnd/>
          </a:ln>
        </p:spPr>
      </p:pic>
      <p:sp>
        <p:nvSpPr>
          <p:cNvPr id="3" name="Rectangle 2"/>
          <p:cNvSpPr/>
          <p:nvPr/>
        </p:nvSpPr>
        <p:spPr>
          <a:xfrm>
            <a:off x="0" y="4751388"/>
            <a:ext cx="1428750" cy="276225"/>
          </a:xfrm>
          <a:prstGeom prst="rect">
            <a:avLst/>
          </a:prstGeom>
        </p:spPr>
        <p:txBody>
          <a:bodyPr wrap="none">
            <a:spAutoFit/>
          </a:bodyPr>
          <a:lstStyle/>
          <a:p>
            <a:pPr>
              <a:defRPr/>
            </a:pPr>
            <a:r>
              <a:rPr lang="en-US" sz="1200" dirty="0">
                <a:solidFill>
                  <a:schemeClr val="tx2">
                    <a:lumMod val="40000"/>
                    <a:lumOff val="60000"/>
                  </a:schemeClr>
                </a:solidFill>
                <a:latin typeface="Segoe Print" pitchFamily="2" charset="0"/>
              </a:rPr>
              <a:t>Florencia 2018</a:t>
            </a:r>
            <a:endParaRPr lang="en-US" sz="1200" dirty="0">
              <a:solidFill>
                <a:schemeClr val="tx2">
                  <a:lumMod val="40000"/>
                  <a:lumOff val="60000"/>
                </a:schemeClr>
              </a:solidFill>
            </a:endParaRPr>
          </a:p>
        </p:txBody>
      </p:sp>
    </p:spTree>
  </p:cSld>
  <p:clrMapOvr>
    <a:masterClrMapping/>
  </p:clrMapOvr>
  <p:transition spd="slow" advTm="7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 name="Picture 1" descr="Florencia-2018_TAGLIAPIETRA__RZJ9606-8-bit-print.jpg"/>
          <p:cNvPicPr>
            <a:picLocks noChangeAspect="1"/>
          </p:cNvPicPr>
          <p:nvPr/>
        </p:nvPicPr>
        <p:blipFill>
          <a:blip r:embed="rId3" cstate="print"/>
          <a:srcRect/>
          <a:stretch>
            <a:fillRect/>
          </a:stretch>
        </p:blipFill>
        <p:spPr bwMode="auto">
          <a:xfrm>
            <a:off x="0" y="0"/>
            <a:ext cx="9199563" cy="5184775"/>
          </a:xfrm>
          <a:prstGeom prst="rect">
            <a:avLst/>
          </a:prstGeom>
          <a:noFill/>
          <a:ln w="9525">
            <a:noFill/>
            <a:miter lim="800000"/>
            <a:headEnd/>
            <a:tailEnd/>
          </a:ln>
        </p:spPr>
      </p:pic>
      <p:sp>
        <p:nvSpPr>
          <p:cNvPr id="3" name="Rectangle 2"/>
          <p:cNvSpPr/>
          <p:nvPr/>
        </p:nvSpPr>
        <p:spPr>
          <a:xfrm>
            <a:off x="0" y="4751388"/>
            <a:ext cx="1428750" cy="276225"/>
          </a:xfrm>
          <a:prstGeom prst="rect">
            <a:avLst/>
          </a:prstGeom>
        </p:spPr>
        <p:txBody>
          <a:bodyPr wrap="none">
            <a:spAutoFit/>
          </a:bodyPr>
          <a:lstStyle/>
          <a:p>
            <a:pPr>
              <a:defRPr/>
            </a:pPr>
            <a:r>
              <a:rPr lang="en-US" sz="1200" dirty="0">
                <a:solidFill>
                  <a:schemeClr val="bg1">
                    <a:lumMod val="75000"/>
                  </a:schemeClr>
                </a:solidFill>
                <a:latin typeface="Segoe Print" pitchFamily="2" charset="0"/>
              </a:rPr>
              <a:t>Florencia 2018</a:t>
            </a:r>
            <a:endParaRPr lang="en-US" sz="1200" dirty="0">
              <a:solidFill>
                <a:schemeClr val="bg1">
                  <a:lumMod val="75000"/>
                </a:schemeClr>
              </a:solidFill>
            </a:endParaRPr>
          </a:p>
        </p:txBody>
      </p:sp>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xit" presetSubtype="0" fill="hold" nodeType="afterEffect">
                                  <p:stCondLst>
                                    <p:cond delay="500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2017-November-LINO-at-SOFA-chicago-1024x389.jpg"/>
          <p:cNvPicPr>
            <a:picLocks noChangeAspect="1"/>
          </p:cNvPicPr>
          <p:nvPr/>
        </p:nvPicPr>
        <p:blipFill>
          <a:blip r:embed="rId2" cstate="print"/>
          <a:srcRect/>
          <a:stretch>
            <a:fillRect/>
          </a:stretch>
        </p:blipFill>
        <p:spPr bwMode="auto">
          <a:xfrm>
            <a:off x="100013" y="1708150"/>
            <a:ext cx="9043987" cy="343535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Florencia-2017_Lino-Tagliapietra__RZJ6825-web.jpg"/>
          <p:cNvPicPr>
            <a:picLocks noChangeAspect="1"/>
          </p:cNvPicPr>
          <p:nvPr/>
        </p:nvPicPr>
        <p:blipFill>
          <a:blip r:embed="rId3" cstate="print"/>
          <a:srcRect l="1776" t="4005" b="8885"/>
          <a:stretch>
            <a:fillRect/>
          </a:stretch>
        </p:blipFill>
        <p:spPr bwMode="auto">
          <a:xfrm>
            <a:off x="684213" y="0"/>
            <a:ext cx="3981450" cy="5143500"/>
          </a:xfrm>
          <a:prstGeom prst="rect">
            <a:avLst/>
          </a:prstGeom>
          <a:noFill/>
          <a:ln w="9525">
            <a:noFill/>
            <a:miter lim="800000"/>
            <a:headEnd/>
            <a:tailEnd/>
          </a:ln>
        </p:spPr>
      </p:pic>
      <p:sp>
        <p:nvSpPr>
          <p:cNvPr id="4" name="Rectangle 3"/>
          <p:cNvSpPr/>
          <p:nvPr/>
        </p:nvSpPr>
        <p:spPr>
          <a:xfrm>
            <a:off x="0" y="4732338"/>
            <a:ext cx="1428750" cy="276225"/>
          </a:xfrm>
          <a:prstGeom prst="rect">
            <a:avLst/>
          </a:prstGeom>
        </p:spPr>
        <p:txBody>
          <a:bodyPr wrap="none">
            <a:spAutoFit/>
          </a:bodyPr>
          <a:lstStyle/>
          <a:p>
            <a:pPr>
              <a:defRPr/>
            </a:pPr>
            <a:r>
              <a:rPr lang="en-US" sz="1200" dirty="0">
                <a:solidFill>
                  <a:schemeClr val="bg1">
                    <a:lumMod val="75000"/>
                  </a:schemeClr>
                </a:solidFill>
                <a:latin typeface="Segoe Print" pitchFamily="2" charset="0"/>
              </a:rPr>
              <a:t>Florencia 2017</a:t>
            </a:r>
            <a:endParaRPr lang="en-US" sz="1200" dirty="0">
              <a:solidFill>
                <a:schemeClr val="bg1">
                  <a:lumMod val="75000"/>
                </a:schemeClr>
              </a:solidFill>
            </a:endParaRPr>
          </a:p>
        </p:txBody>
      </p:sp>
      <p:pic>
        <p:nvPicPr>
          <p:cNvPr id="13316" name="Picture 4" descr="Florencia-2017_TAGLIAPIETRA__RZJ6392-8-bit-print-1.jpg"/>
          <p:cNvPicPr>
            <a:picLocks noChangeAspect="1"/>
          </p:cNvPicPr>
          <p:nvPr/>
        </p:nvPicPr>
        <p:blipFill>
          <a:blip r:embed="rId4" cstate="print"/>
          <a:srcRect/>
          <a:stretch>
            <a:fillRect/>
          </a:stretch>
        </p:blipFill>
        <p:spPr bwMode="auto">
          <a:xfrm>
            <a:off x="5435600" y="0"/>
            <a:ext cx="3306763" cy="5143500"/>
          </a:xfrm>
          <a:prstGeom prst="rect">
            <a:avLst/>
          </a:prstGeom>
          <a:noFill/>
          <a:ln w="9525">
            <a:noFill/>
            <a:miter lim="800000"/>
            <a:headEnd/>
            <a:tailEnd/>
          </a:ln>
        </p:spPr>
      </p:pic>
      <p:sp>
        <p:nvSpPr>
          <p:cNvPr id="6" name="Rectangle 5"/>
          <p:cNvSpPr/>
          <p:nvPr/>
        </p:nvSpPr>
        <p:spPr>
          <a:xfrm>
            <a:off x="4643438" y="4732338"/>
            <a:ext cx="1428750" cy="276225"/>
          </a:xfrm>
          <a:prstGeom prst="rect">
            <a:avLst/>
          </a:prstGeom>
        </p:spPr>
        <p:txBody>
          <a:bodyPr wrap="none">
            <a:spAutoFit/>
          </a:bodyPr>
          <a:lstStyle/>
          <a:p>
            <a:pPr>
              <a:defRPr/>
            </a:pPr>
            <a:r>
              <a:rPr lang="en-US" sz="1200" dirty="0">
                <a:solidFill>
                  <a:schemeClr val="bg1">
                    <a:lumMod val="75000"/>
                  </a:schemeClr>
                </a:solidFill>
                <a:latin typeface="Segoe Print" pitchFamily="2" charset="0"/>
              </a:rPr>
              <a:t>Florencia 2017</a:t>
            </a:r>
            <a:endParaRPr lang="en-US" sz="1200" dirty="0">
              <a:solidFill>
                <a:schemeClr val="bg1">
                  <a:lumMod val="75000"/>
                </a:schemeClr>
              </a:solidFill>
            </a:endParaRPr>
          </a:p>
        </p:txBody>
      </p:sp>
      <p:pic>
        <p:nvPicPr>
          <p:cNvPr id="7" name="Picture 6" descr="Florencia-2017_TAGLIAPIETRA__RZJ6396-8-bit-print.jpg"/>
          <p:cNvPicPr>
            <a:picLocks noChangeAspect="1"/>
          </p:cNvPicPr>
          <p:nvPr/>
        </p:nvPicPr>
        <p:blipFill>
          <a:blip r:embed="rId5" cstate="print"/>
          <a:srcRect/>
          <a:stretch>
            <a:fillRect/>
          </a:stretch>
        </p:blipFill>
        <p:spPr bwMode="auto">
          <a:xfrm>
            <a:off x="0" y="-8572500"/>
            <a:ext cx="9144000" cy="13716000"/>
          </a:xfrm>
          <a:prstGeom prst="rect">
            <a:avLst/>
          </a:prstGeom>
          <a:noFill/>
          <a:ln w="9525">
            <a:noFill/>
            <a:miter lim="800000"/>
            <a:headEnd/>
            <a:tailEnd/>
          </a:ln>
        </p:spPr>
      </p:pic>
    </p:spTree>
  </p:cSld>
  <p:clrMapOvr>
    <a:masterClrMapping/>
  </p:clrMapOvr>
  <p:transition spd="slow" advTm="2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afterEffect">
                                  <p:stCondLst>
                                    <p:cond delay="0"/>
                                  </p:stCondLst>
                                  <p:childTnLst>
                                    <p:anim calcmode="lin" valueType="num">
                                      <p:cBhvr additive="base">
                                        <p:cTn id="6" dur="15000"/>
                                        <p:tgtEl>
                                          <p:spTgt spid="7"/>
                                        </p:tgtEl>
                                        <p:attrNameLst>
                                          <p:attrName>ppt_x</p:attrName>
                                        </p:attrNameLst>
                                      </p:cBhvr>
                                      <p:tavLst>
                                        <p:tav tm="0">
                                          <p:val>
                                            <p:strVal val="ppt_x"/>
                                          </p:val>
                                        </p:tav>
                                        <p:tav tm="100000">
                                          <p:val>
                                            <p:strVal val="ppt_x"/>
                                          </p:val>
                                        </p:tav>
                                      </p:tavLst>
                                    </p:anim>
                                    <p:anim calcmode="lin" valueType="num">
                                      <p:cBhvr additive="base">
                                        <p:cTn id="7" dur="15000"/>
                                        <p:tgtEl>
                                          <p:spTgt spid="7"/>
                                        </p:tgtEl>
                                        <p:attrNameLst>
                                          <p:attrName>ppt_y</p:attrName>
                                        </p:attrNameLst>
                                      </p:cBhvr>
                                      <p:tavLst>
                                        <p:tav tm="0">
                                          <p:val>
                                            <p:strVal val="ppt_y"/>
                                          </p:val>
                                        </p:tav>
                                        <p:tav tm="100000">
                                          <p:val>
                                            <p:strVal val="1+ppt_h/2"/>
                                          </p:val>
                                        </p:tav>
                                      </p:tavLst>
                                    </p:anim>
                                    <p:set>
                                      <p:cBhvr>
                                        <p:cTn id="8" dur="1" fill="hold">
                                          <p:stCondLst>
                                            <p:cond delay="1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Lake Washington Art house IIHIH 6.jpg"/>
          <p:cNvPicPr>
            <a:picLocks noChangeAspect="1"/>
          </p:cNvPicPr>
          <p:nvPr/>
        </p:nvPicPr>
        <p:blipFill>
          <a:blip r:embed="rId2" cstate="print"/>
          <a:srcRect/>
          <a:stretch>
            <a:fillRect/>
          </a:stretch>
        </p:blipFill>
        <p:spPr bwMode="auto">
          <a:xfrm>
            <a:off x="0" y="0"/>
            <a:ext cx="6858000" cy="5143500"/>
          </a:xfrm>
          <a:prstGeom prst="rect">
            <a:avLst/>
          </a:prstGeom>
          <a:noFill/>
          <a:ln w="9525">
            <a:noFill/>
            <a:miter lim="800000"/>
            <a:headEnd/>
            <a:tailEnd/>
          </a:ln>
        </p:spPr>
      </p:pic>
      <p:sp>
        <p:nvSpPr>
          <p:cNvPr id="3" name="Rectangle 2"/>
          <p:cNvSpPr/>
          <p:nvPr/>
        </p:nvSpPr>
        <p:spPr>
          <a:xfrm>
            <a:off x="6804025" y="4751388"/>
            <a:ext cx="2376488" cy="277812"/>
          </a:xfrm>
          <a:prstGeom prst="rect">
            <a:avLst/>
          </a:prstGeom>
        </p:spPr>
        <p:txBody>
          <a:bodyPr>
            <a:spAutoFit/>
          </a:bodyPr>
          <a:lstStyle/>
          <a:p>
            <a:pPr>
              <a:defRPr/>
            </a:pPr>
            <a:r>
              <a:rPr lang="en-US" sz="1200" dirty="0">
                <a:solidFill>
                  <a:schemeClr val="bg1">
                    <a:lumMod val="75000"/>
                  </a:schemeClr>
                </a:solidFill>
                <a:latin typeface="Segoe Print" pitchFamily="2" charset="0"/>
              </a:rPr>
              <a:t>Lake Washington Art house</a:t>
            </a:r>
            <a:endParaRPr lang="en-US" sz="1200" dirty="0">
              <a:solidFill>
                <a:schemeClr val="bg1">
                  <a:lumMod val="75000"/>
                </a:schemeClr>
              </a:solidFill>
            </a:endParaRPr>
          </a:p>
        </p:txBody>
      </p:sp>
      <p:pic>
        <p:nvPicPr>
          <p:cNvPr id="14340" name="Picture 3" descr="Lino Tagliapietra,c.jpg"/>
          <p:cNvPicPr>
            <a:picLocks noChangeAspect="1"/>
          </p:cNvPicPr>
          <p:nvPr/>
        </p:nvPicPr>
        <p:blipFill>
          <a:blip r:embed="rId3" cstate="print"/>
          <a:srcRect/>
          <a:stretch>
            <a:fillRect/>
          </a:stretch>
        </p:blipFill>
        <p:spPr bwMode="auto">
          <a:xfrm>
            <a:off x="6988175" y="0"/>
            <a:ext cx="2155825" cy="2859088"/>
          </a:xfrm>
          <a:prstGeom prst="rect">
            <a:avLst/>
          </a:prstGeom>
          <a:noFill/>
          <a:ln w="9525">
            <a:noFill/>
            <a:miter lim="800000"/>
            <a:headEnd/>
            <a:tailEnd/>
          </a:ln>
        </p:spPr>
      </p:pic>
    </p:spTree>
  </p:cSld>
  <p:clrMapOvr>
    <a:masterClrMapping/>
  </p:clrMapOvr>
  <p:transition spd="slow" advTm="9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2017-morris-museum-lino-tagliaietra-2017-cover.jpg"/>
          <p:cNvPicPr>
            <a:picLocks noChangeAspect="1"/>
          </p:cNvPicPr>
          <p:nvPr/>
        </p:nvPicPr>
        <p:blipFill>
          <a:blip r:embed="rId3" cstate="print"/>
          <a:srcRect/>
          <a:stretch>
            <a:fillRect/>
          </a:stretch>
        </p:blipFill>
        <p:spPr bwMode="auto">
          <a:xfrm>
            <a:off x="0" y="0"/>
            <a:ext cx="3975100" cy="5143500"/>
          </a:xfrm>
          <a:prstGeom prst="rect">
            <a:avLst/>
          </a:prstGeom>
          <a:noFill/>
          <a:ln w="9525">
            <a:noFill/>
            <a:miter lim="800000"/>
            <a:headEnd/>
            <a:tailEnd/>
          </a:ln>
        </p:spPr>
      </p:pic>
      <p:pic>
        <p:nvPicPr>
          <p:cNvPr id="15363" name="Picture 2" descr="Lino-Tagliapietra_Dinosaur-2004-60.75-x-10.75-x-7_SCHANTZGALLERIES.jpg"/>
          <p:cNvPicPr>
            <a:picLocks noChangeAspect="1"/>
          </p:cNvPicPr>
          <p:nvPr/>
        </p:nvPicPr>
        <p:blipFill>
          <a:blip r:embed="rId4" cstate="print"/>
          <a:srcRect/>
          <a:stretch>
            <a:fillRect/>
          </a:stretch>
        </p:blipFill>
        <p:spPr bwMode="auto">
          <a:xfrm>
            <a:off x="5003800" y="0"/>
            <a:ext cx="3559175" cy="5143500"/>
          </a:xfrm>
          <a:prstGeom prst="rect">
            <a:avLst/>
          </a:prstGeom>
          <a:noFill/>
          <a:ln w="9525">
            <a:noFill/>
            <a:miter lim="800000"/>
            <a:headEnd/>
            <a:tailEnd/>
          </a:ln>
        </p:spPr>
      </p:pic>
      <p:sp>
        <p:nvSpPr>
          <p:cNvPr id="4" name="Rectangle 3"/>
          <p:cNvSpPr/>
          <p:nvPr/>
        </p:nvSpPr>
        <p:spPr>
          <a:xfrm>
            <a:off x="2987675" y="4751388"/>
            <a:ext cx="2376488" cy="276225"/>
          </a:xfrm>
          <a:prstGeom prst="rect">
            <a:avLst/>
          </a:prstGeom>
        </p:spPr>
        <p:txBody>
          <a:bodyPr>
            <a:spAutoFit/>
          </a:bodyPr>
          <a:lstStyle/>
          <a:p>
            <a:pPr>
              <a:defRPr/>
            </a:pPr>
            <a:r>
              <a:rPr lang="en-US" sz="1200" dirty="0">
                <a:solidFill>
                  <a:schemeClr val="bg1">
                    <a:lumMod val="75000"/>
                  </a:schemeClr>
                </a:solidFill>
                <a:latin typeface="Segoe Print" pitchFamily="2" charset="0"/>
              </a:rPr>
              <a:t>Dinosaur 2004</a:t>
            </a:r>
            <a:endParaRPr lang="en-US" sz="1200" dirty="0">
              <a:solidFill>
                <a:schemeClr val="bg1">
                  <a:lumMod val="75000"/>
                </a:schemeClr>
              </a:solidFill>
            </a:endParaRPr>
          </a:p>
        </p:txBody>
      </p:sp>
      <p:sp>
        <p:nvSpPr>
          <p:cNvPr id="5" name="Rectangle 4"/>
          <p:cNvSpPr/>
          <p:nvPr/>
        </p:nvSpPr>
        <p:spPr>
          <a:xfrm>
            <a:off x="7272338"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Dinosaur 2016</a:t>
            </a:r>
            <a:endParaRPr lang="en-US" sz="1200" dirty="0">
              <a:solidFill>
                <a:schemeClr val="bg1">
                  <a:lumMod val="75000"/>
                </a:schemeClr>
              </a:solidFill>
            </a:endParaRPr>
          </a:p>
        </p:txBody>
      </p:sp>
    </p:spTree>
  </p:cSld>
  <p:clrMapOvr>
    <a:masterClrMapping/>
  </p:clrMapOvr>
  <p:transition spd="slow" advTm="9000">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Lino-Tagliapietra_Dinosaur-2004-60.75-x-10.75-x-7_SCHANTZGALLERIES.jpg"/>
          <p:cNvPicPr>
            <a:picLocks noChangeAspect="1"/>
          </p:cNvPicPr>
          <p:nvPr/>
        </p:nvPicPr>
        <p:blipFill>
          <a:blip r:embed="rId3" cstate="print"/>
          <a:srcRect/>
          <a:stretch>
            <a:fillRect/>
          </a:stretch>
        </p:blipFill>
        <p:spPr bwMode="auto">
          <a:xfrm>
            <a:off x="5068888" y="0"/>
            <a:ext cx="3429000" cy="5143500"/>
          </a:xfrm>
          <a:prstGeom prst="rect">
            <a:avLst/>
          </a:prstGeom>
          <a:noFill/>
          <a:ln w="9525">
            <a:noFill/>
            <a:miter lim="800000"/>
            <a:headEnd/>
            <a:tailEnd/>
          </a:ln>
        </p:spPr>
      </p:pic>
      <p:sp>
        <p:nvSpPr>
          <p:cNvPr id="5" name="Rectangle 4"/>
          <p:cNvSpPr/>
          <p:nvPr/>
        </p:nvSpPr>
        <p:spPr>
          <a:xfrm>
            <a:off x="7272338"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Dinosaur</a:t>
            </a:r>
            <a:endParaRPr lang="en-US" sz="1200" dirty="0">
              <a:solidFill>
                <a:schemeClr val="bg1">
                  <a:lumMod val="75000"/>
                </a:schemeClr>
              </a:solidFill>
            </a:endParaRPr>
          </a:p>
        </p:txBody>
      </p:sp>
      <p:pic>
        <p:nvPicPr>
          <p:cNvPr id="6" name="Picture 5" descr="Lino-Tagliapietra_Dinosaur-2004b.jpg"/>
          <p:cNvPicPr>
            <a:picLocks noChangeAspect="1"/>
          </p:cNvPicPr>
          <p:nvPr/>
        </p:nvPicPr>
        <p:blipFill>
          <a:blip r:embed="rId4" cstate="print"/>
          <a:srcRect/>
          <a:stretch>
            <a:fillRect/>
          </a:stretch>
        </p:blipFill>
        <p:spPr bwMode="auto">
          <a:xfrm>
            <a:off x="1187450" y="0"/>
            <a:ext cx="3429000" cy="5143500"/>
          </a:xfrm>
          <a:prstGeom prst="rect">
            <a:avLst/>
          </a:prstGeom>
          <a:noFill/>
          <a:ln w="9525">
            <a:noFill/>
            <a:miter lim="800000"/>
            <a:headEnd/>
            <a:tailEnd/>
          </a:ln>
        </p:spPr>
      </p:pic>
    </p:spTree>
  </p:cSld>
  <p:clrMapOvr>
    <a:masterClrMapping/>
  </p:clrMapOvr>
  <p:transition spd="slow" advTm="9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Dinosaur_2017_Lino-Tagliapietra_RZJ5461-web.jpg"/>
          <p:cNvPicPr>
            <a:picLocks noChangeAspect="1"/>
          </p:cNvPicPr>
          <p:nvPr/>
        </p:nvPicPr>
        <p:blipFill>
          <a:blip r:embed="rId2" cstate="print"/>
          <a:srcRect/>
          <a:stretch>
            <a:fillRect/>
          </a:stretch>
        </p:blipFill>
        <p:spPr bwMode="auto">
          <a:xfrm>
            <a:off x="1042988" y="0"/>
            <a:ext cx="3267075" cy="5143500"/>
          </a:xfrm>
          <a:prstGeom prst="rect">
            <a:avLst/>
          </a:prstGeom>
          <a:noFill/>
          <a:ln w="9525">
            <a:noFill/>
            <a:miter lim="800000"/>
            <a:headEnd/>
            <a:tailEnd/>
          </a:ln>
        </p:spPr>
      </p:pic>
      <p:pic>
        <p:nvPicPr>
          <p:cNvPr id="17411" name="Picture 2" descr="Dinosaur_2017_Lino-Tagliapietra_RZJ5519-web.jpg"/>
          <p:cNvPicPr>
            <a:picLocks noChangeAspect="1"/>
          </p:cNvPicPr>
          <p:nvPr/>
        </p:nvPicPr>
        <p:blipFill>
          <a:blip r:embed="rId3" cstate="print"/>
          <a:srcRect/>
          <a:stretch>
            <a:fillRect/>
          </a:stretch>
        </p:blipFill>
        <p:spPr bwMode="auto">
          <a:xfrm>
            <a:off x="4716463" y="65088"/>
            <a:ext cx="3341687" cy="5013325"/>
          </a:xfrm>
          <a:prstGeom prst="rect">
            <a:avLst/>
          </a:prstGeom>
          <a:noFill/>
          <a:ln w="9525">
            <a:noFill/>
            <a:miter lim="800000"/>
            <a:headEnd/>
            <a:tailEnd/>
          </a:ln>
        </p:spPr>
      </p:pic>
      <p:sp>
        <p:nvSpPr>
          <p:cNvPr id="4" name="Rectangle 3"/>
          <p:cNvSpPr/>
          <p:nvPr/>
        </p:nvSpPr>
        <p:spPr>
          <a:xfrm>
            <a:off x="179388"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Dinosaur 2017</a:t>
            </a:r>
            <a:endParaRPr lang="en-US" sz="1200" dirty="0">
              <a:solidFill>
                <a:schemeClr val="bg1">
                  <a:lumMod val="75000"/>
                </a:schemeClr>
              </a:solidFill>
            </a:endParaRPr>
          </a:p>
        </p:txBody>
      </p:sp>
      <p:sp>
        <p:nvSpPr>
          <p:cNvPr id="5" name="Rectangle 4"/>
          <p:cNvSpPr/>
          <p:nvPr/>
        </p:nvSpPr>
        <p:spPr>
          <a:xfrm>
            <a:off x="7272338"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Dinosaur 1999</a:t>
            </a:r>
            <a:endParaRPr lang="en-US" sz="1200" dirty="0">
              <a:solidFill>
                <a:schemeClr val="bg1">
                  <a:lumMod val="75000"/>
                </a:schemeClr>
              </a:solidFill>
            </a:endParaRPr>
          </a:p>
        </p:txBody>
      </p:sp>
    </p:spTree>
  </p:cSld>
  <p:clrMapOvr>
    <a:masterClrMapping/>
  </p:clrMapOvr>
  <p:transition spd="slow" advTm="9000">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Dinosaur_2017_Lino-Tagliapietra_RZJ5461-web.jpg"/>
          <p:cNvPicPr>
            <a:picLocks noChangeAspect="1"/>
          </p:cNvPicPr>
          <p:nvPr/>
        </p:nvPicPr>
        <p:blipFill>
          <a:blip r:embed="rId2" cstate="print"/>
          <a:srcRect/>
          <a:stretch>
            <a:fillRect/>
          </a:stretch>
        </p:blipFill>
        <p:spPr bwMode="auto">
          <a:xfrm>
            <a:off x="1042988" y="122238"/>
            <a:ext cx="3267075" cy="4899025"/>
          </a:xfrm>
          <a:prstGeom prst="rect">
            <a:avLst/>
          </a:prstGeom>
          <a:noFill/>
          <a:ln w="9525">
            <a:noFill/>
            <a:miter lim="800000"/>
            <a:headEnd/>
            <a:tailEnd/>
          </a:ln>
        </p:spPr>
      </p:pic>
      <p:pic>
        <p:nvPicPr>
          <p:cNvPr id="18435" name="Picture 2" descr="Dinosaur_2017_Lino-Tagliapietra_RZJ5519-web.jpg"/>
          <p:cNvPicPr>
            <a:picLocks noChangeAspect="1"/>
          </p:cNvPicPr>
          <p:nvPr/>
        </p:nvPicPr>
        <p:blipFill>
          <a:blip r:embed="rId3" cstate="print"/>
          <a:srcRect/>
          <a:stretch>
            <a:fillRect/>
          </a:stretch>
        </p:blipFill>
        <p:spPr bwMode="auto">
          <a:xfrm>
            <a:off x="4757738" y="65088"/>
            <a:ext cx="3259137" cy="5013325"/>
          </a:xfrm>
          <a:prstGeom prst="rect">
            <a:avLst/>
          </a:prstGeom>
          <a:noFill/>
          <a:ln w="9525">
            <a:noFill/>
            <a:miter lim="800000"/>
            <a:headEnd/>
            <a:tailEnd/>
          </a:ln>
        </p:spPr>
      </p:pic>
      <p:sp>
        <p:nvSpPr>
          <p:cNvPr id="5" name="Rectangle 4"/>
          <p:cNvSpPr/>
          <p:nvPr/>
        </p:nvSpPr>
        <p:spPr>
          <a:xfrm>
            <a:off x="7272338" y="4867275"/>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Dinosaur 2017</a:t>
            </a:r>
            <a:endParaRPr lang="en-US" sz="1200" dirty="0">
              <a:solidFill>
                <a:schemeClr val="bg1">
                  <a:lumMod val="75000"/>
                </a:schemeClr>
              </a:solidFill>
            </a:endParaRPr>
          </a:p>
        </p:txBody>
      </p:sp>
      <p:pic>
        <p:nvPicPr>
          <p:cNvPr id="6" name="Picture 5" descr="Dinosaur-2009_TAGLIAPIETRA__JRD8859-Piece-749detail.jpg"/>
          <p:cNvPicPr>
            <a:picLocks noChangeAspect="1"/>
          </p:cNvPicPr>
          <p:nvPr/>
        </p:nvPicPr>
        <p:blipFill>
          <a:blip r:embed="rId4" cstate="print"/>
          <a:srcRect/>
          <a:stretch>
            <a:fillRect/>
          </a:stretch>
        </p:blipFill>
        <p:spPr bwMode="auto">
          <a:xfrm>
            <a:off x="0" y="0"/>
            <a:ext cx="9115425" cy="5143500"/>
          </a:xfrm>
          <a:prstGeom prst="rect">
            <a:avLst/>
          </a:prstGeom>
          <a:noFill/>
          <a:ln w="9525">
            <a:noFill/>
            <a:miter lim="800000"/>
            <a:headEnd/>
            <a:tailEnd/>
          </a:ln>
        </p:spPr>
      </p:pic>
      <p:sp>
        <p:nvSpPr>
          <p:cNvPr id="7" name="Rectangle 6"/>
          <p:cNvSpPr/>
          <p:nvPr/>
        </p:nvSpPr>
        <p:spPr>
          <a:xfrm>
            <a:off x="179388" y="4751388"/>
            <a:ext cx="1871662" cy="277812"/>
          </a:xfrm>
          <a:prstGeom prst="rect">
            <a:avLst/>
          </a:prstGeom>
        </p:spPr>
        <p:txBody>
          <a:bodyPr>
            <a:spAutoFit/>
          </a:bodyPr>
          <a:lstStyle/>
          <a:p>
            <a:pPr>
              <a:defRPr/>
            </a:pPr>
            <a:r>
              <a:rPr lang="en-US" sz="1200" dirty="0">
                <a:solidFill>
                  <a:schemeClr val="bg1">
                    <a:lumMod val="75000"/>
                  </a:schemeClr>
                </a:solidFill>
                <a:latin typeface="Segoe Print" pitchFamily="2" charset="0"/>
              </a:rPr>
              <a:t>Dinosaur 2009</a:t>
            </a:r>
            <a:endParaRPr lang="en-US" sz="1200" dirty="0">
              <a:solidFill>
                <a:schemeClr val="bg1">
                  <a:lumMod val="75000"/>
                </a:schemeClr>
              </a:solidFill>
            </a:endParaRPr>
          </a:p>
        </p:txBody>
      </p:sp>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afterEffect">
                                  <p:stCondLst>
                                    <p:cond delay="0"/>
                                  </p:stCondLst>
                                  <p:childTnLst>
                                    <p:anim calcmode="lin" valueType="num">
                                      <p:cBhvr additive="base">
                                        <p:cTn id="6" dur="10000"/>
                                        <p:tgtEl>
                                          <p:spTgt spid="6"/>
                                        </p:tgtEl>
                                        <p:attrNameLst>
                                          <p:attrName>ppt_x</p:attrName>
                                        </p:attrNameLst>
                                      </p:cBhvr>
                                      <p:tavLst>
                                        <p:tav tm="0">
                                          <p:val>
                                            <p:strVal val="ppt_x"/>
                                          </p:val>
                                        </p:tav>
                                        <p:tav tm="100000">
                                          <p:val>
                                            <p:strVal val="ppt_x"/>
                                          </p:val>
                                        </p:tav>
                                      </p:tavLst>
                                    </p:anim>
                                    <p:anim calcmode="lin" valueType="num">
                                      <p:cBhvr additive="base">
                                        <p:cTn id="7" dur="10000"/>
                                        <p:tgtEl>
                                          <p:spTgt spid="6"/>
                                        </p:tgtEl>
                                        <p:attrNameLst>
                                          <p:attrName>ppt_y</p:attrName>
                                        </p:attrNameLst>
                                      </p:cBhvr>
                                      <p:tavLst>
                                        <p:tav tm="0">
                                          <p:val>
                                            <p:strVal val="ppt_y"/>
                                          </p:val>
                                        </p:tav>
                                        <p:tav tm="100000">
                                          <p:val>
                                            <p:strVal val="1+ppt_h/2"/>
                                          </p:val>
                                        </p:tav>
                                      </p:tavLst>
                                    </p:anim>
                                    <p:set>
                                      <p:cBhvr>
                                        <p:cTn id="8" dur="1" fill="hold">
                                          <p:stCondLst>
                                            <p:cond delay="9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Dinosaur_RZJ2634-web.jpg"/>
          <p:cNvPicPr>
            <a:picLocks noChangeAspect="1"/>
          </p:cNvPicPr>
          <p:nvPr/>
        </p:nvPicPr>
        <p:blipFill>
          <a:blip r:embed="rId3" cstate="print"/>
          <a:srcRect/>
          <a:stretch>
            <a:fillRect/>
          </a:stretch>
        </p:blipFill>
        <p:spPr bwMode="auto">
          <a:xfrm>
            <a:off x="5435600" y="0"/>
            <a:ext cx="3362325" cy="5143500"/>
          </a:xfrm>
          <a:prstGeom prst="rect">
            <a:avLst/>
          </a:prstGeom>
          <a:noFill/>
          <a:ln w="9525">
            <a:noFill/>
            <a:miter lim="800000"/>
            <a:headEnd/>
            <a:tailEnd/>
          </a:ln>
        </p:spPr>
      </p:pic>
      <p:pic>
        <p:nvPicPr>
          <p:cNvPr id="19459" name="Picture 2" descr="2015-_-Dinosaur_Avventurine_-_RSJ3653-8-bit-print.jpg"/>
          <p:cNvPicPr>
            <a:picLocks noChangeAspect="1"/>
          </p:cNvPicPr>
          <p:nvPr/>
        </p:nvPicPr>
        <p:blipFill>
          <a:blip r:embed="rId4" cstate="print"/>
          <a:srcRect/>
          <a:stretch>
            <a:fillRect/>
          </a:stretch>
        </p:blipFill>
        <p:spPr bwMode="auto">
          <a:xfrm>
            <a:off x="1116013" y="0"/>
            <a:ext cx="3311525" cy="5143500"/>
          </a:xfrm>
          <a:prstGeom prst="rect">
            <a:avLst/>
          </a:prstGeom>
          <a:noFill/>
          <a:ln w="9525">
            <a:noFill/>
            <a:miter lim="800000"/>
            <a:headEnd/>
            <a:tailEnd/>
          </a:ln>
        </p:spPr>
      </p:pic>
      <p:sp>
        <p:nvSpPr>
          <p:cNvPr id="4" name="Rectangle 3"/>
          <p:cNvSpPr/>
          <p:nvPr/>
        </p:nvSpPr>
        <p:spPr>
          <a:xfrm>
            <a:off x="179388" y="4751388"/>
            <a:ext cx="1871662" cy="277812"/>
          </a:xfrm>
          <a:prstGeom prst="rect">
            <a:avLst/>
          </a:prstGeom>
        </p:spPr>
        <p:txBody>
          <a:bodyPr>
            <a:spAutoFit/>
          </a:bodyPr>
          <a:lstStyle/>
          <a:p>
            <a:pPr>
              <a:defRPr/>
            </a:pPr>
            <a:r>
              <a:rPr lang="en-US" sz="1200" dirty="0">
                <a:solidFill>
                  <a:schemeClr val="bg1">
                    <a:lumMod val="75000"/>
                  </a:schemeClr>
                </a:solidFill>
                <a:latin typeface="Segoe Print" pitchFamily="2" charset="0"/>
              </a:rPr>
              <a:t>Dinosaur 2015</a:t>
            </a:r>
            <a:endParaRPr lang="en-US" sz="1200" dirty="0">
              <a:solidFill>
                <a:schemeClr val="bg1">
                  <a:lumMod val="75000"/>
                </a:schemeClr>
              </a:solidFill>
            </a:endParaRPr>
          </a:p>
        </p:txBody>
      </p:sp>
    </p:spTree>
  </p:cSld>
  <p:clrMapOvr>
    <a:masterClrMapping/>
  </p:clrMapOvr>
  <p:transition spd="slow" advTm="9000">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descr="e721be58b18f2ca0548ab2800f457237.jpg"/>
          <p:cNvPicPr>
            <a:picLocks noChangeAspect="1"/>
          </p:cNvPicPr>
          <p:nvPr/>
        </p:nvPicPr>
        <p:blipFill>
          <a:blip r:embed="rId2" cstate="print"/>
          <a:srcRect/>
          <a:stretch>
            <a:fillRect/>
          </a:stretch>
        </p:blipFill>
        <p:spPr bwMode="auto">
          <a:xfrm>
            <a:off x="539750" y="0"/>
            <a:ext cx="3429000" cy="5143500"/>
          </a:xfrm>
          <a:prstGeom prst="rect">
            <a:avLst/>
          </a:prstGeom>
          <a:noFill/>
          <a:ln w="9525">
            <a:noFill/>
            <a:miter lim="800000"/>
            <a:headEnd/>
            <a:tailEnd/>
          </a:ln>
        </p:spPr>
      </p:pic>
      <p:pic>
        <p:nvPicPr>
          <p:cNvPr id="3" name="Picture 2" descr="maestro_21_tatoosh-web.jpg"/>
          <p:cNvPicPr>
            <a:picLocks noChangeAspect="1"/>
          </p:cNvPicPr>
          <p:nvPr/>
        </p:nvPicPr>
        <p:blipFill>
          <a:blip r:embed="rId3" cstate="print"/>
          <a:srcRect/>
          <a:stretch>
            <a:fillRect/>
          </a:stretch>
        </p:blipFill>
        <p:spPr bwMode="auto">
          <a:xfrm>
            <a:off x="4284663" y="0"/>
            <a:ext cx="4745037" cy="5143500"/>
          </a:xfrm>
          <a:prstGeom prst="rect">
            <a:avLst/>
          </a:prstGeom>
          <a:noFill/>
          <a:ln w="9525">
            <a:noFill/>
            <a:miter lim="800000"/>
            <a:headEnd/>
            <a:tailEnd/>
          </a:ln>
        </p:spPr>
      </p:pic>
      <p:sp>
        <p:nvSpPr>
          <p:cNvPr id="4" name="Rectangle 3"/>
          <p:cNvSpPr/>
          <p:nvPr/>
        </p:nvSpPr>
        <p:spPr>
          <a:xfrm>
            <a:off x="179388" y="4751388"/>
            <a:ext cx="1871662" cy="277812"/>
          </a:xfrm>
          <a:prstGeom prst="rect">
            <a:avLst/>
          </a:prstGeom>
        </p:spPr>
        <p:txBody>
          <a:bodyPr>
            <a:spAutoFit/>
          </a:bodyPr>
          <a:lstStyle/>
          <a:p>
            <a:pPr>
              <a:defRPr/>
            </a:pPr>
            <a:r>
              <a:rPr lang="en-US" sz="1200" dirty="0" err="1">
                <a:solidFill>
                  <a:schemeClr val="bg1">
                    <a:lumMod val="75000"/>
                  </a:schemeClr>
                </a:solidFill>
                <a:latin typeface="Segoe Print" pitchFamily="2" charset="0"/>
              </a:rPr>
              <a:t>Tatoosh</a:t>
            </a:r>
            <a:endParaRPr lang="en-US" sz="1200" dirty="0">
              <a:solidFill>
                <a:schemeClr val="bg1">
                  <a:lumMod val="75000"/>
                </a:schemeClr>
              </a:solidFill>
            </a:endParaRPr>
          </a:p>
        </p:txBody>
      </p:sp>
    </p:spTree>
  </p:cSld>
  <p:clrMapOvr>
    <a:masterClrMapping/>
  </p:clrMapOvr>
  <p:transition spd="slow" advTm="9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Thaos 2017 detail.jpg"/>
          <p:cNvPicPr>
            <a:picLocks noChangeAspect="1"/>
          </p:cNvPicPr>
          <p:nvPr/>
        </p:nvPicPr>
        <p:blipFill>
          <a:blip r:embed="rId2" cstate="print"/>
          <a:srcRect/>
          <a:stretch>
            <a:fillRect/>
          </a:stretch>
        </p:blipFill>
        <p:spPr bwMode="auto">
          <a:xfrm>
            <a:off x="0" y="0"/>
            <a:ext cx="5246688" cy="5143500"/>
          </a:xfrm>
          <a:prstGeom prst="rect">
            <a:avLst/>
          </a:prstGeom>
          <a:noFill/>
          <a:ln w="9525">
            <a:noFill/>
            <a:miter lim="800000"/>
            <a:headEnd/>
            <a:tailEnd/>
          </a:ln>
        </p:spPr>
      </p:pic>
      <p:pic>
        <p:nvPicPr>
          <p:cNvPr id="21507" name="Picture 2" descr="Thaos 2017.jpg"/>
          <p:cNvPicPr>
            <a:picLocks noChangeAspect="1"/>
          </p:cNvPicPr>
          <p:nvPr/>
        </p:nvPicPr>
        <p:blipFill>
          <a:blip r:embed="rId3" cstate="print"/>
          <a:srcRect/>
          <a:stretch>
            <a:fillRect/>
          </a:stretch>
        </p:blipFill>
        <p:spPr bwMode="auto">
          <a:xfrm>
            <a:off x="5435600" y="0"/>
            <a:ext cx="3317875" cy="5143500"/>
          </a:xfrm>
          <a:prstGeom prst="rect">
            <a:avLst/>
          </a:prstGeom>
          <a:noFill/>
          <a:ln w="9525">
            <a:noFill/>
            <a:miter lim="800000"/>
            <a:headEnd/>
            <a:tailEnd/>
          </a:ln>
        </p:spPr>
      </p:pic>
      <p:sp>
        <p:nvSpPr>
          <p:cNvPr id="4" name="Rectangle 3"/>
          <p:cNvSpPr/>
          <p:nvPr/>
        </p:nvSpPr>
        <p:spPr>
          <a:xfrm>
            <a:off x="179388" y="4751388"/>
            <a:ext cx="1871662" cy="277812"/>
          </a:xfrm>
          <a:prstGeom prst="rect">
            <a:avLst/>
          </a:prstGeom>
        </p:spPr>
        <p:txBody>
          <a:bodyPr>
            <a:spAutoFit/>
          </a:bodyPr>
          <a:lstStyle/>
          <a:p>
            <a:pPr>
              <a:defRPr/>
            </a:pPr>
            <a:r>
              <a:rPr lang="en-US" sz="1200" dirty="0" err="1">
                <a:solidFill>
                  <a:schemeClr val="bg1">
                    <a:lumMod val="75000"/>
                  </a:schemeClr>
                </a:solidFill>
                <a:latin typeface="Segoe Print" pitchFamily="2" charset="0"/>
              </a:rPr>
              <a:t>Thaos</a:t>
            </a:r>
            <a:r>
              <a:rPr lang="en-US" sz="1200" dirty="0">
                <a:solidFill>
                  <a:schemeClr val="bg1">
                    <a:lumMod val="75000"/>
                  </a:schemeClr>
                </a:solidFill>
                <a:latin typeface="Segoe Print" pitchFamily="2" charset="0"/>
              </a:rPr>
              <a:t> 2017</a:t>
            </a:r>
            <a:endParaRPr lang="en-US" sz="1200" dirty="0">
              <a:solidFill>
                <a:schemeClr val="bg1">
                  <a:lumMod val="75000"/>
                </a:schemeClr>
              </a:solidFill>
            </a:endParaRPr>
          </a:p>
        </p:txBody>
      </p:sp>
    </p:spTree>
  </p:cSld>
  <p:clrMapOvr>
    <a:masterClrMapping/>
  </p:clrMapOvr>
  <p:transition spd="slow" advTm="9000">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descr="Stromboli 2015 detail.jpg"/>
          <p:cNvPicPr>
            <a:picLocks noChangeAspect="1"/>
          </p:cNvPicPr>
          <p:nvPr/>
        </p:nvPicPr>
        <p:blipFill>
          <a:blip r:embed="rId2" cstate="print"/>
          <a:srcRect r="1413"/>
          <a:stretch>
            <a:fillRect/>
          </a:stretch>
        </p:blipFill>
        <p:spPr bwMode="auto">
          <a:xfrm>
            <a:off x="0" y="0"/>
            <a:ext cx="3203575" cy="5143500"/>
          </a:xfrm>
          <a:prstGeom prst="rect">
            <a:avLst/>
          </a:prstGeom>
          <a:noFill/>
          <a:ln w="9525">
            <a:noFill/>
            <a:miter lim="800000"/>
            <a:headEnd/>
            <a:tailEnd/>
          </a:ln>
        </p:spPr>
      </p:pic>
      <p:pic>
        <p:nvPicPr>
          <p:cNvPr id="22531" name="Picture 2" descr="Stromboli 2015.jpg"/>
          <p:cNvPicPr>
            <a:picLocks noChangeAspect="1"/>
          </p:cNvPicPr>
          <p:nvPr/>
        </p:nvPicPr>
        <p:blipFill>
          <a:blip r:embed="rId3" cstate="print"/>
          <a:srcRect l="10683" r="8124"/>
          <a:stretch>
            <a:fillRect/>
          </a:stretch>
        </p:blipFill>
        <p:spPr bwMode="auto">
          <a:xfrm>
            <a:off x="3348038" y="0"/>
            <a:ext cx="2736850" cy="5143500"/>
          </a:xfrm>
          <a:prstGeom prst="rect">
            <a:avLst/>
          </a:prstGeom>
          <a:noFill/>
          <a:ln w="9525">
            <a:noFill/>
            <a:miter lim="800000"/>
            <a:headEnd/>
            <a:tailEnd/>
          </a:ln>
        </p:spPr>
      </p:pic>
      <p:pic>
        <p:nvPicPr>
          <p:cNvPr id="22532" name="Picture 3" descr="Stromboli 2016a.jpeg"/>
          <p:cNvPicPr>
            <a:picLocks noChangeAspect="1"/>
          </p:cNvPicPr>
          <p:nvPr/>
        </p:nvPicPr>
        <p:blipFill>
          <a:blip r:embed="rId4" cstate="print"/>
          <a:srcRect l="10164"/>
          <a:stretch>
            <a:fillRect/>
          </a:stretch>
        </p:blipFill>
        <p:spPr bwMode="auto">
          <a:xfrm>
            <a:off x="6227763" y="0"/>
            <a:ext cx="2916237" cy="5143500"/>
          </a:xfrm>
          <a:prstGeom prst="rect">
            <a:avLst/>
          </a:prstGeom>
          <a:noFill/>
          <a:ln w="9525">
            <a:noFill/>
            <a:miter lim="800000"/>
            <a:headEnd/>
            <a:tailEnd/>
          </a:ln>
        </p:spPr>
      </p:pic>
      <p:sp>
        <p:nvSpPr>
          <p:cNvPr id="5" name="Rectangle 4"/>
          <p:cNvSpPr/>
          <p:nvPr/>
        </p:nvSpPr>
        <p:spPr>
          <a:xfrm>
            <a:off x="179388" y="4751388"/>
            <a:ext cx="1871662" cy="277812"/>
          </a:xfrm>
          <a:prstGeom prst="rect">
            <a:avLst/>
          </a:prstGeom>
        </p:spPr>
        <p:txBody>
          <a:bodyPr>
            <a:spAutoFit/>
          </a:bodyPr>
          <a:lstStyle/>
          <a:p>
            <a:pPr>
              <a:defRPr/>
            </a:pPr>
            <a:r>
              <a:rPr lang="en-US" sz="1200" dirty="0">
                <a:solidFill>
                  <a:schemeClr val="bg1">
                    <a:lumMod val="75000"/>
                  </a:schemeClr>
                </a:solidFill>
                <a:latin typeface="Segoe Print" pitchFamily="2" charset="0"/>
              </a:rPr>
              <a:t>Stromboli 2015</a:t>
            </a:r>
            <a:endParaRPr lang="en-US" sz="1200" dirty="0">
              <a:solidFill>
                <a:schemeClr val="bg1">
                  <a:lumMod val="75000"/>
                </a:schemeClr>
              </a:solidFill>
            </a:endParaRPr>
          </a:p>
        </p:txBody>
      </p:sp>
      <p:sp>
        <p:nvSpPr>
          <p:cNvPr id="6" name="Rectangle 5"/>
          <p:cNvSpPr/>
          <p:nvPr/>
        </p:nvSpPr>
        <p:spPr>
          <a:xfrm>
            <a:off x="6227763" y="4751388"/>
            <a:ext cx="1873250" cy="276225"/>
          </a:xfrm>
          <a:prstGeom prst="rect">
            <a:avLst/>
          </a:prstGeom>
        </p:spPr>
        <p:txBody>
          <a:bodyPr>
            <a:spAutoFit/>
          </a:bodyPr>
          <a:lstStyle/>
          <a:p>
            <a:pPr>
              <a:defRPr/>
            </a:pPr>
            <a:r>
              <a:rPr lang="en-US" sz="1200" dirty="0">
                <a:solidFill>
                  <a:schemeClr val="bg1">
                    <a:lumMod val="75000"/>
                  </a:schemeClr>
                </a:solidFill>
                <a:latin typeface="Segoe Print" pitchFamily="2" charset="0"/>
              </a:rPr>
              <a:t>Stromboli 2016</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descr="Stromboli 2016 detail2.jpg"/>
          <p:cNvPicPr>
            <a:picLocks noChangeAspect="1"/>
          </p:cNvPicPr>
          <p:nvPr/>
        </p:nvPicPr>
        <p:blipFill>
          <a:blip r:embed="rId2" cstate="print"/>
          <a:srcRect/>
          <a:stretch>
            <a:fillRect/>
          </a:stretch>
        </p:blipFill>
        <p:spPr bwMode="auto">
          <a:xfrm>
            <a:off x="5037138" y="0"/>
            <a:ext cx="4106862" cy="5143500"/>
          </a:xfrm>
          <a:prstGeom prst="rect">
            <a:avLst/>
          </a:prstGeom>
          <a:noFill/>
          <a:ln w="9525">
            <a:noFill/>
            <a:miter lim="800000"/>
            <a:headEnd/>
            <a:tailEnd/>
          </a:ln>
        </p:spPr>
      </p:pic>
      <p:pic>
        <p:nvPicPr>
          <p:cNvPr id="23555" name="Picture 2" descr="Stromboli 2016.jpg"/>
          <p:cNvPicPr>
            <a:picLocks noChangeAspect="1"/>
          </p:cNvPicPr>
          <p:nvPr/>
        </p:nvPicPr>
        <p:blipFill>
          <a:blip r:embed="rId3" cstate="print"/>
          <a:srcRect/>
          <a:stretch>
            <a:fillRect/>
          </a:stretch>
        </p:blipFill>
        <p:spPr bwMode="auto">
          <a:xfrm>
            <a:off x="1042988" y="0"/>
            <a:ext cx="3427412" cy="5143500"/>
          </a:xfrm>
          <a:prstGeom prst="rect">
            <a:avLst/>
          </a:prstGeom>
          <a:noFill/>
          <a:ln w="9525">
            <a:noFill/>
            <a:miter lim="800000"/>
            <a:headEnd/>
            <a:tailEnd/>
          </a:ln>
        </p:spPr>
      </p:pic>
      <p:sp>
        <p:nvSpPr>
          <p:cNvPr id="4" name="Rectangle 3"/>
          <p:cNvSpPr/>
          <p:nvPr/>
        </p:nvSpPr>
        <p:spPr>
          <a:xfrm>
            <a:off x="179388" y="4751388"/>
            <a:ext cx="1871662" cy="277812"/>
          </a:xfrm>
          <a:prstGeom prst="rect">
            <a:avLst/>
          </a:prstGeom>
        </p:spPr>
        <p:txBody>
          <a:bodyPr>
            <a:spAutoFit/>
          </a:bodyPr>
          <a:lstStyle/>
          <a:p>
            <a:pPr>
              <a:defRPr/>
            </a:pPr>
            <a:r>
              <a:rPr lang="en-US" sz="1200" dirty="0">
                <a:solidFill>
                  <a:schemeClr val="bg1">
                    <a:lumMod val="75000"/>
                  </a:schemeClr>
                </a:solidFill>
                <a:latin typeface="Segoe Print" pitchFamily="2" charset="0"/>
              </a:rPr>
              <a:t>Stromboli 2016</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Stromboli_2017_Lino-Tagliapietra_detail.jpg"/>
          <p:cNvPicPr>
            <a:picLocks noChangeAspect="1"/>
          </p:cNvPicPr>
          <p:nvPr/>
        </p:nvPicPr>
        <p:blipFill>
          <a:blip r:embed="rId2" cstate="print"/>
          <a:srcRect/>
          <a:stretch>
            <a:fillRect/>
          </a:stretch>
        </p:blipFill>
        <p:spPr bwMode="auto">
          <a:xfrm>
            <a:off x="5003800" y="0"/>
            <a:ext cx="3454400" cy="5143500"/>
          </a:xfrm>
          <a:prstGeom prst="rect">
            <a:avLst/>
          </a:prstGeom>
          <a:noFill/>
          <a:ln w="9525">
            <a:noFill/>
            <a:miter lim="800000"/>
            <a:headEnd/>
            <a:tailEnd/>
          </a:ln>
        </p:spPr>
      </p:pic>
      <p:pic>
        <p:nvPicPr>
          <p:cNvPr id="24579" name="Picture 2" descr="Stromboli_2017_Lino-Tagliapietra_RZJ3366-web.jpg"/>
          <p:cNvPicPr>
            <a:picLocks noChangeAspect="1"/>
          </p:cNvPicPr>
          <p:nvPr/>
        </p:nvPicPr>
        <p:blipFill>
          <a:blip r:embed="rId3" cstate="print"/>
          <a:srcRect/>
          <a:stretch>
            <a:fillRect/>
          </a:stretch>
        </p:blipFill>
        <p:spPr bwMode="auto">
          <a:xfrm>
            <a:off x="827088" y="0"/>
            <a:ext cx="3443287" cy="5143500"/>
          </a:xfrm>
          <a:prstGeom prst="rect">
            <a:avLst/>
          </a:prstGeom>
          <a:noFill/>
          <a:ln w="9525">
            <a:noFill/>
            <a:miter lim="800000"/>
            <a:headEnd/>
            <a:tailEnd/>
          </a:ln>
        </p:spPr>
      </p:pic>
      <p:sp>
        <p:nvSpPr>
          <p:cNvPr id="4" name="Rectangle 3"/>
          <p:cNvSpPr/>
          <p:nvPr/>
        </p:nvSpPr>
        <p:spPr>
          <a:xfrm>
            <a:off x="179388" y="4751388"/>
            <a:ext cx="1871662" cy="277812"/>
          </a:xfrm>
          <a:prstGeom prst="rect">
            <a:avLst/>
          </a:prstGeom>
        </p:spPr>
        <p:txBody>
          <a:bodyPr>
            <a:spAutoFit/>
          </a:bodyPr>
          <a:lstStyle/>
          <a:p>
            <a:pPr>
              <a:defRPr/>
            </a:pPr>
            <a:r>
              <a:rPr lang="en-US" sz="1200" dirty="0">
                <a:solidFill>
                  <a:schemeClr val="bg1">
                    <a:lumMod val="75000"/>
                  </a:schemeClr>
                </a:solidFill>
                <a:latin typeface="Segoe Print" pitchFamily="2" charset="0"/>
              </a:rPr>
              <a:t>Stromboli 2017</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 descr="Travertino, 2011.jpg"/>
          <p:cNvPicPr>
            <a:picLocks noChangeAspect="1"/>
          </p:cNvPicPr>
          <p:nvPr/>
        </p:nvPicPr>
        <p:blipFill>
          <a:blip r:embed="rId2" cstate="print"/>
          <a:srcRect/>
          <a:stretch>
            <a:fillRect/>
          </a:stretch>
        </p:blipFill>
        <p:spPr bwMode="auto">
          <a:xfrm>
            <a:off x="971550" y="0"/>
            <a:ext cx="3475038" cy="5143500"/>
          </a:xfrm>
          <a:prstGeom prst="rect">
            <a:avLst/>
          </a:prstGeom>
          <a:noFill/>
          <a:ln w="9525">
            <a:noFill/>
            <a:miter lim="800000"/>
            <a:headEnd/>
            <a:tailEnd/>
          </a:ln>
        </p:spPr>
      </p:pic>
      <p:pic>
        <p:nvPicPr>
          <p:cNvPr id="25603" name="Picture 2" descr="Poesia 2015.jpeg"/>
          <p:cNvPicPr>
            <a:picLocks noChangeAspect="1"/>
          </p:cNvPicPr>
          <p:nvPr/>
        </p:nvPicPr>
        <p:blipFill>
          <a:blip r:embed="rId3" cstate="print"/>
          <a:srcRect/>
          <a:stretch>
            <a:fillRect/>
          </a:stretch>
        </p:blipFill>
        <p:spPr bwMode="auto">
          <a:xfrm>
            <a:off x="4932363" y="0"/>
            <a:ext cx="3590925" cy="5143500"/>
          </a:xfrm>
          <a:prstGeom prst="rect">
            <a:avLst/>
          </a:prstGeom>
          <a:noFill/>
          <a:ln w="9525">
            <a:noFill/>
            <a:miter lim="800000"/>
            <a:headEnd/>
            <a:tailEnd/>
          </a:ln>
        </p:spPr>
      </p:pic>
      <p:sp>
        <p:nvSpPr>
          <p:cNvPr id="4" name="Rectangle 3"/>
          <p:cNvSpPr/>
          <p:nvPr/>
        </p:nvSpPr>
        <p:spPr>
          <a:xfrm>
            <a:off x="179388" y="4751388"/>
            <a:ext cx="1871662" cy="277812"/>
          </a:xfrm>
          <a:prstGeom prst="rect">
            <a:avLst/>
          </a:prstGeom>
        </p:spPr>
        <p:txBody>
          <a:bodyPr>
            <a:spAutoFit/>
          </a:bodyPr>
          <a:lstStyle/>
          <a:p>
            <a:pPr>
              <a:defRPr/>
            </a:pPr>
            <a:r>
              <a:rPr lang="en-US" sz="1200" dirty="0">
                <a:solidFill>
                  <a:schemeClr val="bg1">
                    <a:lumMod val="75000"/>
                  </a:schemeClr>
                </a:solidFill>
                <a:latin typeface="Segoe Print" pitchFamily="2" charset="0"/>
              </a:rPr>
              <a:t>Travertino 2011</a:t>
            </a:r>
            <a:endParaRPr lang="en-US" sz="1200" dirty="0">
              <a:solidFill>
                <a:schemeClr val="bg1">
                  <a:lumMod val="75000"/>
                </a:schemeClr>
              </a:solidFill>
            </a:endParaRPr>
          </a:p>
        </p:txBody>
      </p:sp>
      <p:sp>
        <p:nvSpPr>
          <p:cNvPr id="5" name="Rectangle 4"/>
          <p:cNvSpPr/>
          <p:nvPr/>
        </p:nvSpPr>
        <p:spPr>
          <a:xfrm>
            <a:off x="4716463" y="4751388"/>
            <a:ext cx="1871662" cy="277812"/>
          </a:xfrm>
          <a:prstGeom prst="rect">
            <a:avLst/>
          </a:prstGeom>
        </p:spPr>
        <p:txBody>
          <a:bodyPr>
            <a:spAutoFit/>
          </a:bodyPr>
          <a:lstStyle/>
          <a:p>
            <a:pPr>
              <a:defRPr/>
            </a:pPr>
            <a:r>
              <a:rPr lang="en-US" sz="1200" dirty="0">
                <a:solidFill>
                  <a:schemeClr val="bg1">
                    <a:lumMod val="75000"/>
                  </a:schemeClr>
                </a:solidFill>
                <a:latin typeface="Segoe Print" pitchFamily="2" charset="0"/>
              </a:rPr>
              <a:t>Poesia 2015</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descr="Africa.jpeg"/>
          <p:cNvPicPr>
            <a:picLocks noChangeAspect="1"/>
          </p:cNvPicPr>
          <p:nvPr/>
        </p:nvPicPr>
        <p:blipFill>
          <a:blip r:embed="rId2" cstate="print"/>
          <a:srcRect/>
          <a:stretch>
            <a:fillRect/>
          </a:stretch>
        </p:blipFill>
        <p:spPr bwMode="auto">
          <a:xfrm>
            <a:off x="1262063" y="0"/>
            <a:ext cx="7710487" cy="5143500"/>
          </a:xfrm>
          <a:prstGeom prst="rect">
            <a:avLst/>
          </a:prstGeom>
          <a:noFill/>
          <a:ln w="9525">
            <a:noFill/>
            <a:miter lim="800000"/>
            <a:headEnd/>
            <a:tailEnd/>
          </a:ln>
        </p:spPr>
      </p:pic>
      <p:sp>
        <p:nvSpPr>
          <p:cNvPr id="3" name="Rectangle 2"/>
          <p:cNvSpPr/>
          <p:nvPr/>
        </p:nvSpPr>
        <p:spPr>
          <a:xfrm>
            <a:off x="179388"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Africa</a:t>
            </a:r>
            <a:endParaRPr lang="en-US" sz="1200" dirty="0">
              <a:solidFill>
                <a:schemeClr val="bg1">
                  <a:lumMod val="75000"/>
                </a:schemeClr>
              </a:solidFill>
            </a:endParaRPr>
          </a:p>
        </p:txBody>
      </p:sp>
    </p:spTree>
  </p:cSld>
  <p:clrMapOvr>
    <a:masterClrMapping/>
  </p:clrMapOvr>
  <p:transition spd="slow" advTm="7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descr="Africa_2017_Lino-Tagliapietra_RZJ6183-web.jpg"/>
          <p:cNvPicPr>
            <a:picLocks noChangeAspect="1"/>
          </p:cNvPicPr>
          <p:nvPr/>
        </p:nvPicPr>
        <p:blipFill>
          <a:blip r:embed="rId3" cstate="print"/>
          <a:srcRect/>
          <a:stretch>
            <a:fillRect/>
          </a:stretch>
        </p:blipFill>
        <p:spPr bwMode="auto">
          <a:xfrm>
            <a:off x="884238" y="0"/>
            <a:ext cx="7375525" cy="5143500"/>
          </a:xfrm>
          <a:prstGeom prst="rect">
            <a:avLst/>
          </a:prstGeom>
          <a:noFill/>
          <a:ln w="9525">
            <a:noFill/>
            <a:miter lim="800000"/>
            <a:headEnd/>
            <a:tailEnd/>
          </a:ln>
        </p:spPr>
      </p:pic>
      <p:sp>
        <p:nvSpPr>
          <p:cNvPr id="3" name="Rectangle 2"/>
          <p:cNvSpPr/>
          <p:nvPr/>
        </p:nvSpPr>
        <p:spPr>
          <a:xfrm>
            <a:off x="179388" y="4751388"/>
            <a:ext cx="1871662" cy="277812"/>
          </a:xfrm>
          <a:prstGeom prst="rect">
            <a:avLst/>
          </a:prstGeom>
        </p:spPr>
        <p:txBody>
          <a:bodyPr>
            <a:spAutoFit/>
          </a:bodyPr>
          <a:lstStyle/>
          <a:p>
            <a:pPr>
              <a:defRPr/>
            </a:pPr>
            <a:r>
              <a:rPr lang="en-US" sz="1200" dirty="0">
                <a:solidFill>
                  <a:schemeClr val="bg1">
                    <a:lumMod val="75000"/>
                  </a:schemeClr>
                </a:solidFill>
                <a:latin typeface="Segoe Print" pitchFamily="2" charset="0"/>
              </a:rPr>
              <a:t>Africa 2017</a:t>
            </a:r>
            <a:endParaRPr lang="en-US" sz="1200" dirty="0">
              <a:solidFill>
                <a:schemeClr val="bg1">
                  <a:lumMod val="75000"/>
                </a:schemeClr>
              </a:solidFill>
            </a:endParaRPr>
          </a:p>
        </p:txBody>
      </p:sp>
    </p:spTree>
  </p:cSld>
  <p:clrMapOvr>
    <a:masterClrMapping/>
  </p:clrMapOvr>
  <p:transition spd="slow" advTm="7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2" name="Picture 1" descr="SAMBA-DO-BRASIL-CROPPE.jpg"/>
          <p:cNvPicPr>
            <a:picLocks noChangeAspect="1"/>
          </p:cNvPicPr>
          <p:nvPr/>
        </p:nvPicPr>
        <p:blipFill>
          <a:blip r:embed="rId4" cstate="print"/>
          <a:srcRect/>
          <a:stretch>
            <a:fillRect/>
          </a:stretch>
        </p:blipFill>
        <p:spPr bwMode="auto">
          <a:xfrm>
            <a:off x="0" y="0"/>
            <a:ext cx="9207500" cy="5184775"/>
          </a:xfrm>
          <a:prstGeom prst="rect">
            <a:avLst/>
          </a:prstGeom>
          <a:noFill/>
          <a:ln w="9525">
            <a:noFill/>
            <a:miter lim="800000"/>
            <a:headEnd/>
            <a:tailEnd/>
          </a:ln>
        </p:spPr>
      </p:pic>
      <p:sp>
        <p:nvSpPr>
          <p:cNvPr id="3" name="Rectangle 2"/>
          <p:cNvSpPr/>
          <p:nvPr/>
        </p:nvSpPr>
        <p:spPr>
          <a:xfrm>
            <a:off x="179388" y="4751388"/>
            <a:ext cx="1871662" cy="277812"/>
          </a:xfrm>
          <a:prstGeom prst="rect">
            <a:avLst/>
          </a:prstGeom>
        </p:spPr>
        <p:txBody>
          <a:bodyPr>
            <a:spAutoFit/>
          </a:bodyPr>
          <a:lstStyle/>
          <a:p>
            <a:pPr>
              <a:defRPr/>
            </a:pPr>
            <a:r>
              <a:rPr lang="en-US" sz="1200" dirty="0">
                <a:solidFill>
                  <a:schemeClr val="bg1">
                    <a:lumMod val="75000"/>
                  </a:schemeClr>
                </a:solidFill>
                <a:latin typeface="Segoe Print" pitchFamily="2" charset="0"/>
              </a:rPr>
              <a:t>Africa 2013</a:t>
            </a:r>
            <a:endParaRPr lang="en-US" sz="1200" dirty="0">
              <a:solidFill>
                <a:schemeClr val="bg1">
                  <a:lumMod val="75000"/>
                </a:schemeClr>
              </a:solidFill>
            </a:endParaRPr>
          </a:p>
        </p:txBody>
      </p:sp>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200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3000"/>
                                        <p:tgtEl>
                                          <p:spTgt spid="2"/>
                                        </p:tgtEl>
                                      </p:cBhvr>
                                    </p:animEffect>
                                  </p:childTnLst>
                                </p:cTn>
                              </p:par>
                              <p:par>
                                <p:cTn id="8" presetID="23" presetClass="entr" presetSubtype="16" fill="hold" nodeType="withEffect">
                                  <p:stCondLst>
                                    <p:cond delay="200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fltVal val="0"/>
                                          </p:val>
                                        </p:tav>
                                        <p:tav tm="100000">
                                          <p:val>
                                            <p:strVal val="#ppt_w"/>
                                          </p:val>
                                        </p:tav>
                                      </p:tavLst>
                                    </p:anim>
                                    <p:anim calcmode="lin" valueType="num">
                                      <p:cBhvr>
                                        <p:cTn id="11" dur="5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Africa.jpeg"/>
          <p:cNvPicPr>
            <a:picLocks noChangeAspect="1"/>
          </p:cNvPicPr>
          <p:nvPr/>
        </p:nvPicPr>
        <p:blipFill>
          <a:blip r:embed="rId2" cstate="print"/>
          <a:srcRect/>
          <a:stretch>
            <a:fillRect/>
          </a:stretch>
        </p:blipFill>
        <p:spPr bwMode="auto">
          <a:xfrm>
            <a:off x="1258888" y="0"/>
            <a:ext cx="7715250" cy="5143500"/>
          </a:xfrm>
          <a:prstGeom prst="rect">
            <a:avLst/>
          </a:prstGeom>
          <a:noFill/>
          <a:ln w="9525">
            <a:noFill/>
            <a:miter lim="800000"/>
            <a:headEnd/>
            <a:tailEnd/>
          </a:ln>
        </p:spPr>
      </p:pic>
      <p:sp>
        <p:nvSpPr>
          <p:cNvPr id="3" name="Rectangle 2"/>
          <p:cNvSpPr/>
          <p:nvPr/>
        </p:nvSpPr>
        <p:spPr>
          <a:xfrm>
            <a:off x="179388"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Africa</a:t>
            </a:r>
            <a:endParaRPr lang="en-US" sz="1200" dirty="0">
              <a:solidFill>
                <a:schemeClr val="bg1">
                  <a:lumMod val="75000"/>
                </a:schemeClr>
              </a:solidFill>
            </a:endParaRPr>
          </a:p>
        </p:txBody>
      </p:sp>
    </p:spTree>
  </p:cSld>
  <p:clrMapOvr>
    <a:masterClrMapping/>
  </p:clrMapOvr>
  <p:transition spd="slow" advTm="7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3771043045_ce2949a085_o.jpg"/>
          <p:cNvPicPr>
            <a:picLocks noChangeAspect="1"/>
          </p:cNvPicPr>
          <p:nvPr/>
        </p:nvPicPr>
        <p:blipFill>
          <a:blip r:embed="rId2" cstate="print"/>
          <a:srcRect b="6966"/>
          <a:stretch>
            <a:fillRect/>
          </a:stretch>
        </p:blipFill>
        <p:spPr bwMode="auto">
          <a:xfrm>
            <a:off x="755650" y="0"/>
            <a:ext cx="3600450" cy="5143500"/>
          </a:xfrm>
          <a:prstGeom prst="rect">
            <a:avLst/>
          </a:prstGeom>
          <a:noFill/>
          <a:ln w="9525">
            <a:noFill/>
            <a:miter lim="800000"/>
            <a:headEnd/>
            <a:tailEnd/>
          </a:ln>
        </p:spPr>
      </p:pic>
      <p:pic>
        <p:nvPicPr>
          <p:cNvPr id="30723" name="Picture 3" descr="Avventura, 2018.jpg"/>
          <p:cNvPicPr>
            <a:picLocks noChangeAspect="1"/>
          </p:cNvPicPr>
          <p:nvPr/>
        </p:nvPicPr>
        <p:blipFill>
          <a:blip r:embed="rId3" cstate="print"/>
          <a:srcRect/>
          <a:stretch>
            <a:fillRect/>
          </a:stretch>
        </p:blipFill>
        <p:spPr bwMode="auto">
          <a:xfrm>
            <a:off x="5076825" y="0"/>
            <a:ext cx="3382963" cy="5087938"/>
          </a:xfrm>
          <a:prstGeom prst="rect">
            <a:avLst/>
          </a:prstGeom>
          <a:noFill/>
          <a:ln w="9525">
            <a:noFill/>
            <a:miter lim="800000"/>
            <a:headEnd/>
            <a:tailEnd/>
          </a:ln>
        </p:spPr>
      </p:pic>
      <p:sp>
        <p:nvSpPr>
          <p:cNvPr id="5" name="Rectangle 4"/>
          <p:cNvSpPr/>
          <p:nvPr/>
        </p:nvSpPr>
        <p:spPr>
          <a:xfrm>
            <a:off x="4932363" y="4751388"/>
            <a:ext cx="1871662" cy="277812"/>
          </a:xfrm>
          <a:prstGeom prst="rect">
            <a:avLst/>
          </a:prstGeom>
        </p:spPr>
        <p:txBody>
          <a:bodyPr>
            <a:spAutoFit/>
          </a:bodyPr>
          <a:lstStyle/>
          <a:p>
            <a:pPr>
              <a:defRPr/>
            </a:pPr>
            <a:r>
              <a:rPr lang="en-US" sz="1200" dirty="0">
                <a:solidFill>
                  <a:schemeClr val="bg1">
                    <a:lumMod val="75000"/>
                  </a:schemeClr>
                </a:solidFill>
                <a:latin typeface="Segoe Print" pitchFamily="2" charset="0"/>
              </a:rPr>
              <a:t>Avventura, 2018</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descr="Etna-2015_TAGLIAPIETRA__RSJ2182-8-bit-print.jpg"/>
          <p:cNvPicPr>
            <a:picLocks noChangeAspect="1"/>
          </p:cNvPicPr>
          <p:nvPr/>
        </p:nvPicPr>
        <p:blipFill>
          <a:blip r:embed="rId2" cstate="print"/>
          <a:srcRect/>
          <a:stretch>
            <a:fillRect/>
          </a:stretch>
        </p:blipFill>
        <p:spPr bwMode="auto">
          <a:xfrm>
            <a:off x="4716463" y="41275"/>
            <a:ext cx="3900487" cy="5102225"/>
          </a:xfrm>
          <a:prstGeom prst="rect">
            <a:avLst/>
          </a:prstGeom>
          <a:noFill/>
          <a:ln w="9525">
            <a:noFill/>
            <a:miter lim="800000"/>
            <a:headEnd/>
            <a:tailEnd/>
          </a:ln>
        </p:spPr>
      </p:pic>
      <p:sp>
        <p:nvSpPr>
          <p:cNvPr id="3" name="Rectangle 2"/>
          <p:cNvSpPr/>
          <p:nvPr/>
        </p:nvSpPr>
        <p:spPr>
          <a:xfrm>
            <a:off x="4932363"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Etna 2015</a:t>
            </a:r>
            <a:endParaRPr lang="en-US" sz="1200" dirty="0">
              <a:solidFill>
                <a:schemeClr val="bg1">
                  <a:lumMod val="75000"/>
                </a:schemeClr>
              </a:solidFill>
            </a:endParaRPr>
          </a:p>
        </p:txBody>
      </p:sp>
      <p:pic>
        <p:nvPicPr>
          <p:cNvPr id="31748" name="Picture 3" descr="Contarini-2016-RXJ1318-7.jpg"/>
          <p:cNvPicPr>
            <a:picLocks noChangeAspect="1"/>
          </p:cNvPicPr>
          <p:nvPr/>
        </p:nvPicPr>
        <p:blipFill>
          <a:blip r:embed="rId3" cstate="print"/>
          <a:srcRect/>
          <a:stretch>
            <a:fillRect/>
          </a:stretch>
        </p:blipFill>
        <p:spPr bwMode="auto">
          <a:xfrm>
            <a:off x="900113" y="0"/>
            <a:ext cx="3429000" cy="5143500"/>
          </a:xfrm>
          <a:prstGeom prst="rect">
            <a:avLst/>
          </a:prstGeom>
          <a:noFill/>
          <a:ln w="9525">
            <a:noFill/>
            <a:miter lim="800000"/>
            <a:headEnd/>
            <a:tailEnd/>
          </a:ln>
        </p:spPr>
      </p:pic>
      <p:sp>
        <p:nvSpPr>
          <p:cNvPr id="5" name="Rectangle 4"/>
          <p:cNvSpPr/>
          <p:nvPr/>
        </p:nvSpPr>
        <p:spPr>
          <a:xfrm>
            <a:off x="0" y="4751388"/>
            <a:ext cx="1871663" cy="277812"/>
          </a:xfrm>
          <a:prstGeom prst="rect">
            <a:avLst/>
          </a:prstGeom>
        </p:spPr>
        <p:txBody>
          <a:bodyPr>
            <a:spAutoFit/>
          </a:bodyPr>
          <a:lstStyle/>
          <a:p>
            <a:pPr>
              <a:defRPr/>
            </a:pPr>
            <a:r>
              <a:rPr lang="en-US" sz="1200" dirty="0">
                <a:solidFill>
                  <a:schemeClr val="bg1">
                    <a:lumMod val="75000"/>
                  </a:schemeClr>
                </a:solidFill>
                <a:latin typeface="Segoe Print" pitchFamily="2" charset="0"/>
              </a:rPr>
              <a:t>Borboleta </a:t>
            </a:r>
            <a:endParaRPr lang="en-US" sz="1200" dirty="0">
              <a:solidFill>
                <a:schemeClr val="bg1">
                  <a:lumMod val="75000"/>
                </a:schemeClr>
              </a:solidFill>
            </a:endParaRPr>
          </a:p>
        </p:txBody>
      </p:sp>
    </p:spTree>
  </p:cSld>
  <p:clrMapOvr>
    <a:masterClrMapping/>
  </p:clrMapOvr>
  <p:transition spd="slow" advTm="10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5" descr="OSTUNI.jpg"/>
          <p:cNvPicPr>
            <a:picLocks noChangeAspect="1"/>
          </p:cNvPicPr>
          <p:nvPr/>
        </p:nvPicPr>
        <p:blipFill>
          <a:blip r:embed="rId3" cstate="print"/>
          <a:srcRect/>
          <a:stretch>
            <a:fillRect/>
          </a:stretch>
        </p:blipFill>
        <p:spPr bwMode="auto">
          <a:xfrm>
            <a:off x="755650" y="0"/>
            <a:ext cx="3554413" cy="5143500"/>
          </a:xfrm>
          <a:prstGeom prst="rect">
            <a:avLst/>
          </a:prstGeom>
          <a:noFill/>
          <a:ln w="9525">
            <a:noFill/>
            <a:miter lim="800000"/>
            <a:headEnd/>
            <a:tailEnd/>
          </a:ln>
        </p:spPr>
      </p:pic>
      <p:sp>
        <p:nvSpPr>
          <p:cNvPr id="7" name="Rectangle 6"/>
          <p:cNvSpPr/>
          <p:nvPr/>
        </p:nvSpPr>
        <p:spPr>
          <a:xfrm>
            <a:off x="395288" y="4751388"/>
            <a:ext cx="1873250" cy="277812"/>
          </a:xfrm>
          <a:prstGeom prst="rect">
            <a:avLst/>
          </a:prstGeom>
        </p:spPr>
        <p:txBody>
          <a:bodyPr>
            <a:spAutoFit/>
          </a:bodyPr>
          <a:lstStyle/>
          <a:p>
            <a:pPr>
              <a:defRPr/>
            </a:pPr>
            <a:r>
              <a:rPr lang="en-US" sz="1200" dirty="0" err="1">
                <a:solidFill>
                  <a:schemeClr val="bg1">
                    <a:lumMod val="75000"/>
                  </a:schemeClr>
                </a:solidFill>
                <a:latin typeface="Segoe Print" pitchFamily="2" charset="0"/>
              </a:rPr>
              <a:t>Ostuni</a:t>
            </a:r>
            <a:endParaRPr lang="en-US" sz="1200" dirty="0">
              <a:solidFill>
                <a:schemeClr val="bg1">
                  <a:lumMod val="75000"/>
                </a:schemeClr>
              </a:solidFill>
            </a:endParaRPr>
          </a:p>
        </p:txBody>
      </p:sp>
      <p:pic>
        <p:nvPicPr>
          <p:cNvPr id="32772" name="Picture 7" descr="Clodia, 2016.jpg"/>
          <p:cNvPicPr>
            <a:picLocks noChangeAspect="1"/>
          </p:cNvPicPr>
          <p:nvPr/>
        </p:nvPicPr>
        <p:blipFill>
          <a:blip r:embed="rId4" cstate="print"/>
          <a:srcRect/>
          <a:stretch>
            <a:fillRect/>
          </a:stretch>
        </p:blipFill>
        <p:spPr bwMode="auto">
          <a:xfrm>
            <a:off x="4859338" y="0"/>
            <a:ext cx="3744912" cy="5157788"/>
          </a:xfrm>
          <a:prstGeom prst="rect">
            <a:avLst/>
          </a:prstGeom>
          <a:noFill/>
          <a:ln w="9525">
            <a:noFill/>
            <a:miter lim="800000"/>
            <a:headEnd/>
            <a:tailEnd/>
          </a:ln>
        </p:spPr>
      </p:pic>
    </p:spTree>
  </p:cSld>
  <p:clrMapOvr>
    <a:masterClrMapping/>
  </p:clrMapOvr>
  <p:transition spd="slow" advTm="9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descr="lino-raffle-piece.jpg"/>
          <p:cNvPicPr>
            <a:picLocks noChangeAspect="1"/>
          </p:cNvPicPr>
          <p:nvPr/>
        </p:nvPicPr>
        <p:blipFill>
          <a:blip r:embed="rId2" cstate="print"/>
          <a:srcRect/>
          <a:stretch>
            <a:fillRect/>
          </a:stretch>
        </p:blipFill>
        <p:spPr bwMode="auto">
          <a:xfrm>
            <a:off x="323850" y="0"/>
            <a:ext cx="4514850" cy="5143500"/>
          </a:xfrm>
          <a:prstGeom prst="rect">
            <a:avLst/>
          </a:prstGeom>
          <a:noFill/>
          <a:ln w="9525">
            <a:noFill/>
            <a:miter lim="800000"/>
            <a:headEnd/>
            <a:tailEnd/>
          </a:ln>
        </p:spPr>
      </p:pic>
      <p:pic>
        <p:nvPicPr>
          <p:cNvPr id="33795" name="Picture 2" descr="Lino-Tagliapietra-opera-4.jpg"/>
          <p:cNvPicPr>
            <a:picLocks noChangeAspect="1"/>
          </p:cNvPicPr>
          <p:nvPr/>
        </p:nvPicPr>
        <p:blipFill>
          <a:blip r:embed="rId3" cstate="print"/>
          <a:srcRect/>
          <a:stretch>
            <a:fillRect/>
          </a:stretch>
        </p:blipFill>
        <p:spPr bwMode="auto">
          <a:xfrm>
            <a:off x="5219700" y="0"/>
            <a:ext cx="3402013" cy="5143500"/>
          </a:xfrm>
          <a:prstGeom prst="rect">
            <a:avLst/>
          </a:prstGeom>
          <a:noFill/>
          <a:ln w="9525">
            <a:noFill/>
            <a:miter lim="800000"/>
            <a:headEnd/>
            <a:tailEnd/>
          </a:ln>
        </p:spPr>
      </p:pic>
      <p:sp>
        <p:nvSpPr>
          <p:cNvPr id="4" name="Rectangle 3"/>
          <p:cNvSpPr/>
          <p:nvPr/>
        </p:nvSpPr>
        <p:spPr>
          <a:xfrm>
            <a:off x="4859338"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Opera</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 descr="!mail.jpg"/>
          <p:cNvPicPr>
            <a:picLocks noChangeAspect="1"/>
          </p:cNvPicPr>
          <p:nvPr/>
        </p:nvPicPr>
        <p:blipFill>
          <a:blip r:embed="rId2" cstate="print"/>
          <a:srcRect/>
          <a:stretch>
            <a:fillRect/>
          </a:stretch>
        </p:blipFill>
        <p:spPr bwMode="auto">
          <a:xfrm>
            <a:off x="1460500" y="0"/>
            <a:ext cx="7683500" cy="5143500"/>
          </a:xfrm>
          <a:prstGeom prst="rect">
            <a:avLst/>
          </a:prstGeom>
          <a:noFill/>
          <a:ln w="9525">
            <a:noFill/>
            <a:miter lim="800000"/>
            <a:headEnd/>
            <a:tailEnd/>
          </a:ln>
        </p:spPr>
      </p:pic>
      <p:sp>
        <p:nvSpPr>
          <p:cNvPr id="34819" name="Rectangle 3"/>
          <p:cNvSpPr>
            <a:spLocks noChangeArrowheads="1"/>
          </p:cNvSpPr>
          <p:nvPr/>
        </p:nvSpPr>
        <p:spPr bwMode="auto">
          <a:xfrm>
            <a:off x="0" y="3076575"/>
            <a:ext cx="1476375" cy="1938338"/>
          </a:xfrm>
          <a:prstGeom prst="rect">
            <a:avLst/>
          </a:prstGeom>
          <a:noFill/>
          <a:ln w="9525">
            <a:noFill/>
            <a:miter lim="800000"/>
            <a:headEnd/>
            <a:tailEnd/>
          </a:ln>
        </p:spPr>
        <p:txBody>
          <a:bodyPr>
            <a:spAutoFit/>
          </a:bodyPr>
          <a:lstStyle/>
          <a:p>
            <a:pPr algn="ctr"/>
            <a:r>
              <a:rPr lang="en-US" sz="1200">
                <a:solidFill>
                  <a:srgbClr val="F2E7D6"/>
                </a:solidFill>
                <a:latin typeface="Segoe Print" pitchFamily="2" charset="0"/>
              </a:rPr>
              <a:t>Lino Tagliapietra has been featured in numerous solo exhibitions and is represented in a global assortment of museums and art institutions</a:t>
            </a:r>
          </a:p>
        </p:txBody>
      </p:sp>
    </p:spTree>
  </p:cSld>
  <p:clrMapOvr>
    <a:masterClrMapping/>
  </p:clrMapOvr>
  <p:transition spd="slow" advTm="13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 descr="DBqIY1JXUAAzKfX.jpg"/>
          <p:cNvPicPr>
            <a:picLocks noChangeAspect="1"/>
          </p:cNvPicPr>
          <p:nvPr/>
        </p:nvPicPr>
        <p:blipFill>
          <a:blip r:embed="rId2" cstate="print"/>
          <a:srcRect/>
          <a:stretch>
            <a:fillRect/>
          </a:stretch>
        </p:blipFill>
        <p:spPr bwMode="auto">
          <a:xfrm>
            <a:off x="5364163" y="0"/>
            <a:ext cx="2817812" cy="5143500"/>
          </a:xfrm>
          <a:prstGeom prst="rect">
            <a:avLst/>
          </a:prstGeom>
          <a:noFill/>
          <a:ln w="9525">
            <a:noFill/>
            <a:miter lim="800000"/>
            <a:headEnd/>
            <a:tailEnd/>
          </a:ln>
        </p:spPr>
      </p:pic>
      <p:pic>
        <p:nvPicPr>
          <p:cNvPr id="35843" name="Picture 2" descr="e721be58b18f2ca0548ab2800f457237.jpg"/>
          <p:cNvPicPr>
            <a:picLocks noChangeAspect="1"/>
          </p:cNvPicPr>
          <p:nvPr/>
        </p:nvPicPr>
        <p:blipFill>
          <a:blip r:embed="rId3" cstate="print"/>
          <a:srcRect/>
          <a:stretch>
            <a:fillRect/>
          </a:stretch>
        </p:blipFill>
        <p:spPr bwMode="auto">
          <a:xfrm>
            <a:off x="1331913" y="0"/>
            <a:ext cx="3436937" cy="5143500"/>
          </a:xfrm>
          <a:prstGeom prst="rect">
            <a:avLst/>
          </a:prstGeom>
          <a:noFill/>
          <a:ln w="9525">
            <a:noFill/>
            <a:miter lim="800000"/>
            <a:headEnd/>
            <a:tailEnd/>
          </a:ln>
        </p:spPr>
      </p:pic>
    </p:spTree>
  </p:cSld>
  <p:clrMapOvr>
    <a:masterClrMapping/>
  </p:clrMapOvr>
  <p:transition spd="slow" advTm="9000">
    <p:spli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descr="Celtica-2018_-TAGLIAPIETRA-RZJ6376.jpg"/>
          <p:cNvPicPr>
            <a:picLocks noChangeAspect="1"/>
          </p:cNvPicPr>
          <p:nvPr/>
        </p:nvPicPr>
        <p:blipFill>
          <a:blip r:embed="rId2" cstate="print"/>
          <a:srcRect/>
          <a:stretch>
            <a:fillRect/>
          </a:stretch>
        </p:blipFill>
        <p:spPr bwMode="auto">
          <a:xfrm>
            <a:off x="1042988" y="0"/>
            <a:ext cx="7285037" cy="5143500"/>
          </a:xfrm>
          <a:prstGeom prst="rect">
            <a:avLst/>
          </a:prstGeom>
          <a:noFill/>
          <a:ln w="9525">
            <a:noFill/>
            <a:miter lim="800000"/>
            <a:headEnd/>
            <a:tailEnd/>
          </a:ln>
        </p:spPr>
      </p:pic>
      <p:sp>
        <p:nvSpPr>
          <p:cNvPr id="6" name="Rectangle 5"/>
          <p:cNvSpPr/>
          <p:nvPr/>
        </p:nvSpPr>
        <p:spPr>
          <a:xfrm>
            <a:off x="0" y="4751388"/>
            <a:ext cx="1871663" cy="276225"/>
          </a:xfrm>
          <a:prstGeom prst="rect">
            <a:avLst/>
          </a:prstGeom>
        </p:spPr>
        <p:txBody>
          <a:bodyPr>
            <a:spAutoFit/>
          </a:bodyPr>
          <a:lstStyle/>
          <a:p>
            <a:pPr>
              <a:defRPr/>
            </a:pPr>
            <a:r>
              <a:rPr lang="en-US" sz="1200" dirty="0" err="1">
                <a:solidFill>
                  <a:schemeClr val="bg1">
                    <a:lumMod val="75000"/>
                  </a:schemeClr>
                </a:solidFill>
                <a:latin typeface="Segoe Print" pitchFamily="2" charset="0"/>
              </a:rPr>
              <a:t>Celtica</a:t>
            </a:r>
            <a:r>
              <a:rPr lang="en-US" sz="1200" dirty="0">
                <a:solidFill>
                  <a:schemeClr val="bg1">
                    <a:lumMod val="75000"/>
                  </a:schemeClr>
                </a:solidFill>
                <a:latin typeface="Segoe Print" pitchFamily="2" charset="0"/>
              </a:rPr>
              <a:t> 2018</a:t>
            </a:r>
            <a:endParaRPr lang="en-US" sz="1200" dirty="0">
              <a:solidFill>
                <a:schemeClr val="bg1">
                  <a:lumMod val="75000"/>
                </a:schemeClr>
              </a:solidFill>
            </a:endParaRPr>
          </a:p>
        </p:txBody>
      </p:sp>
    </p:spTree>
  </p:cSld>
  <p:clrMapOvr>
    <a:masterClrMapping/>
  </p:clrMapOvr>
  <p:transition spd="slow" advTm="7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imagesca3rlpfa.jpg"/>
          <p:cNvPicPr>
            <a:picLocks noChangeAspect="1"/>
          </p:cNvPicPr>
          <p:nvPr/>
        </p:nvPicPr>
        <p:blipFill>
          <a:blip r:embed="rId2" cstate="print"/>
          <a:srcRect b="23172"/>
          <a:stretch>
            <a:fillRect/>
          </a:stretch>
        </p:blipFill>
        <p:spPr bwMode="auto">
          <a:xfrm>
            <a:off x="158750" y="123825"/>
            <a:ext cx="2109788" cy="1943100"/>
          </a:xfrm>
          <a:prstGeom prst="rect">
            <a:avLst/>
          </a:prstGeom>
          <a:noFill/>
          <a:ln w="9525">
            <a:noFill/>
            <a:miter lim="800000"/>
            <a:headEnd/>
            <a:tailEnd/>
          </a:ln>
        </p:spPr>
      </p:pic>
      <p:pic>
        <p:nvPicPr>
          <p:cNvPr id="37891" name="Picture 2" descr="lino-tagliapietra+T1-Saturno-Chandelier-2010+D1-58-x-60-.5-x-46in+FN-Saturno-Chandeliar-1.jpg"/>
          <p:cNvPicPr>
            <a:picLocks noChangeAspect="1"/>
          </p:cNvPicPr>
          <p:nvPr/>
        </p:nvPicPr>
        <p:blipFill>
          <a:blip r:embed="rId3" cstate="print"/>
          <a:srcRect/>
          <a:stretch>
            <a:fillRect/>
          </a:stretch>
        </p:blipFill>
        <p:spPr bwMode="auto">
          <a:xfrm>
            <a:off x="107950" y="2066925"/>
            <a:ext cx="2197100" cy="2903538"/>
          </a:xfrm>
          <a:prstGeom prst="rect">
            <a:avLst/>
          </a:prstGeom>
          <a:noFill/>
          <a:ln w="9525">
            <a:noFill/>
            <a:miter lim="800000"/>
            <a:headEnd/>
            <a:tailEnd/>
          </a:ln>
        </p:spPr>
      </p:pic>
      <p:sp>
        <p:nvSpPr>
          <p:cNvPr id="4" name="Rectangle 3"/>
          <p:cNvSpPr/>
          <p:nvPr/>
        </p:nvSpPr>
        <p:spPr>
          <a:xfrm>
            <a:off x="179388" y="4751388"/>
            <a:ext cx="1871662" cy="277812"/>
          </a:xfrm>
          <a:prstGeom prst="rect">
            <a:avLst/>
          </a:prstGeom>
        </p:spPr>
        <p:txBody>
          <a:bodyPr>
            <a:spAutoFit/>
          </a:bodyPr>
          <a:lstStyle/>
          <a:p>
            <a:pPr>
              <a:defRPr/>
            </a:pPr>
            <a:r>
              <a:rPr lang="en-US" sz="1200" dirty="0">
                <a:solidFill>
                  <a:schemeClr val="bg1">
                    <a:lumMod val="75000"/>
                  </a:schemeClr>
                </a:solidFill>
                <a:latin typeface="Segoe Print" pitchFamily="2" charset="0"/>
              </a:rPr>
              <a:t>Osaka 2011</a:t>
            </a:r>
            <a:endParaRPr lang="en-US" sz="1200" dirty="0">
              <a:solidFill>
                <a:schemeClr val="bg1">
                  <a:lumMod val="75000"/>
                </a:schemeClr>
              </a:solidFill>
            </a:endParaRPr>
          </a:p>
        </p:txBody>
      </p:sp>
      <p:pic>
        <p:nvPicPr>
          <p:cNvPr id="37893" name="Picture 4" descr="Lino Tagliapietra - Batman Series.jpg"/>
          <p:cNvPicPr>
            <a:picLocks noChangeAspect="1"/>
          </p:cNvPicPr>
          <p:nvPr/>
        </p:nvPicPr>
        <p:blipFill>
          <a:blip r:embed="rId4" cstate="print"/>
          <a:srcRect/>
          <a:stretch>
            <a:fillRect/>
          </a:stretch>
        </p:blipFill>
        <p:spPr bwMode="auto">
          <a:xfrm>
            <a:off x="3919538" y="0"/>
            <a:ext cx="4251325" cy="5143500"/>
          </a:xfrm>
          <a:prstGeom prst="rect">
            <a:avLst/>
          </a:prstGeom>
          <a:noFill/>
          <a:ln w="9525">
            <a:noFill/>
            <a:miter lim="800000"/>
            <a:headEnd/>
            <a:tailEnd/>
          </a:ln>
        </p:spPr>
      </p:pic>
    </p:spTree>
  </p:cSld>
  <p:clrMapOvr>
    <a:masterClrMapping/>
  </p:clrMapOvr>
  <p:transition spd="slow" advTm="11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e721be58b18f2ca0548ab2800f457237.jpg"/>
          <p:cNvPicPr>
            <a:picLocks noChangeAspect="1"/>
          </p:cNvPicPr>
          <p:nvPr/>
        </p:nvPicPr>
        <p:blipFill>
          <a:blip r:embed="rId2" cstate="print"/>
          <a:srcRect/>
          <a:stretch>
            <a:fillRect/>
          </a:stretch>
        </p:blipFill>
        <p:spPr bwMode="auto">
          <a:xfrm>
            <a:off x="684213" y="0"/>
            <a:ext cx="3530600" cy="5143500"/>
          </a:xfrm>
          <a:prstGeom prst="rect">
            <a:avLst/>
          </a:prstGeom>
          <a:noFill/>
          <a:ln w="9525">
            <a:noFill/>
            <a:miter lim="800000"/>
            <a:headEnd/>
            <a:tailEnd/>
          </a:ln>
        </p:spPr>
      </p:pic>
      <p:sp>
        <p:nvSpPr>
          <p:cNvPr id="4" name="Rectangle 3"/>
          <p:cNvSpPr/>
          <p:nvPr/>
        </p:nvSpPr>
        <p:spPr>
          <a:xfrm>
            <a:off x="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Fuji 2005</a:t>
            </a:r>
            <a:endParaRPr lang="en-US" sz="1200" dirty="0">
              <a:solidFill>
                <a:schemeClr val="bg1">
                  <a:lumMod val="75000"/>
                </a:schemeClr>
              </a:solidFill>
            </a:endParaRPr>
          </a:p>
        </p:txBody>
      </p:sp>
      <p:pic>
        <p:nvPicPr>
          <p:cNvPr id="38916" name="Picture 5" descr="fuji 2011.jpg"/>
          <p:cNvPicPr>
            <a:picLocks noChangeAspect="1"/>
          </p:cNvPicPr>
          <p:nvPr/>
        </p:nvPicPr>
        <p:blipFill>
          <a:blip r:embed="rId3" cstate="print"/>
          <a:srcRect/>
          <a:stretch>
            <a:fillRect/>
          </a:stretch>
        </p:blipFill>
        <p:spPr bwMode="auto">
          <a:xfrm>
            <a:off x="5030788" y="0"/>
            <a:ext cx="3429000" cy="5143500"/>
          </a:xfrm>
          <a:prstGeom prst="rect">
            <a:avLst/>
          </a:prstGeom>
          <a:noFill/>
          <a:ln w="9525">
            <a:noFill/>
            <a:miter lim="800000"/>
            <a:headEnd/>
            <a:tailEnd/>
          </a:ln>
        </p:spPr>
      </p:pic>
      <p:sp>
        <p:nvSpPr>
          <p:cNvPr id="7" name="Rectangle 6"/>
          <p:cNvSpPr/>
          <p:nvPr/>
        </p:nvSpPr>
        <p:spPr>
          <a:xfrm>
            <a:off x="4716463"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Fuji 2013</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descr="Lino-Tagliapietra-Fuji-2013-detail.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Rectangle 2"/>
          <p:cNvSpPr/>
          <p:nvPr/>
        </p:nvSpPr>
        <p:spPr>
          <a:xfrm>
            <a:off x="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Fuji 2013</a:t>
            </a:r>
            <a:endParaRPr lang="en-US" sz="1200" dirty="0">
              <a:solidFill>
                <a:schemeClr val="bg1">
                  <a:lumMod val="75000"/>
                </a:schemeClr>
              </a:solidFill>
            </a:endParaRPr>
          </a:p>
        </p:txBody>
      </p:sp>
    </p:spTree>
  </p:cSld>
  <p:clrMapOvr>
    <a:masterClrMapping/>
  </p:clrMapOvr>
  <p:transition spd="slow" advTm="6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e721be58b18f2ca0548ab2800f457237.jpg"/>
          <p:cNvPicPr>
            <a:picLocks noChangeAspect="1"/>
          </p:cNvPicPr>
          <p:nvPr/>
        </p:nvPicPr>
        <p:blipFill>
          <a:blip r:embed="rId2" cstate="print"/>
          <a:srcRect/>
          <a:stretch>
            <a:fillRect/>
          </a:stretch>
        </p:blipFill>
        <p:spPr bwMode="auto">
          <a:xfrm>
            <a:off x="179388" y="0"/>
            <a:ext cx="4848225" cy="5143500"/>
          </a:xfrm>
          <a:prstGeom prst="rect">
            <a:avLst/>
          </a:prstGeom>
          <a:noFill/>
          <a:ln w="9525">
            <a:noFill/>
            <a:miter lim="800000"/>
            <a:headEnd/>
            <a:tailEnd/>
          </a:ln>
        </p:spPr>
      </p:pic>
      <p:sp>
        <p:nvSpPr>
          <p:cNvPr id="40963" name="Rectangle 3"/>
          <p:cNvSpPr>
            <a:spLocks noChangeArrowheads="1"/>
          </p:cNvSpPr>
          <p:nvPr/>
        </p:nvSpPr>
        <p:spPr bwMode="auto">
          <a:xfrm>
            <a:off x="250825" y="4751388"/>
            <a:ext cx="1873250" cy="276225"/>
          </a:xfrm>
          <a:prstGeom prst="rect">
            <a:avLst/>
          </a:prstGeom>
          <a:noFill/>
          <a:ln w="9525">
            <a:noFill/>
            <a:miter lim="800000"/>
            <a:headEnd/>
            <a:tailEnd/>
          </a:ln>
        </p:spPr>
        <p:txBody>
          <a:bodyPr>
            <a:spAutoFit/>
          </a:bodyPr>
          <a:lstStyle/>
          <a:p>
            <a:r>
              <a:rPr lang="en-US" sz="1200">
                <a:solidFill>
                  <a:srgbClr val="C00000"/>
                </a:solidFill>
                <a:latin typeface="Segoe Print" pitchFamily="2" charset="0"/>
              </a:rPr>
              <a:t>Fuji 2005</a:t>
            </a:r>
            <a:endParaRPr lang="en-US" sz="1200">
              <a:solidFill>
                <a:srgbClr val="C00000"/>
              </a:solidFill>
            </a:endParaRPr>
          </a:p>
        </p:txBody>
      </p:sp>
      <p:pic>
        <p:nvPicPr>
          <p:cNvPr id="40964" name="Picture 5" descr="fuji 2011.jpg"/>
          <p:cNvPicPr>
            <a:picLocks noChangeAspect="1"/>
          </p:cNvPicPr>
          <p:nvPr/>
        </p:nvPicPr>
        <p:blipFill>
          <a:blip r:embed="rId3" cstate="print"/>
          <a:srcRect/>
          <a:stretch>
            <a:fillRect/>
          </a:stretch>
        </p:blipFill>
        <p:spPr bwMode="auto">
          <a:xfrm>
            <a:off x="5410200" y="0"/>
            <a:ext cx="3733800" cy="5143500"/>
          </a:xfrm>
          <a:prstGeom prst="rect">
            <a:avLst/>
          </a:prstGeom>
          <a:noFill/>
          <a:ln w="9525">
            <a:noFill/>
            <a:miter lim="800000"/>
            <a:headEnd/>
            <a:tailEnd/>
          </a:ln>
        </p:spPr>
      </p:pic>
      <p:sp>
        <p:nvSpPr>
          <p:cNvPr id="7" name="Rectangle 6"/>
          <p:cNvSpPr/>
          <p:nvPr/>
        </p:nvSpPr>
        <p:spPr>
          <a:xfrm>
            <a:off x="5219700" y="4751388"/>
            <a:ext cx="3924300" cy="276225"/>
          </a:xfrm>
          <a:prstGeom prst="rect">
            <a:avLst/>
          </a:prstGeom>
        </p:spPr>
        <p:txBody>
          <a:bodyPr>
            <a:spAutoFit/>
          </a:bodyPr>
          <a:lstStyle/>
          <a:p>
            <a:pPr>
              <a:defRPr/>
            </a:pPr>
            <a:r>
              <a:rPr lang="en-US" sz="1200" dirty="0">
                <a:solidFill>
                  <a:schemeClr val="bg1">
                    <a:lumMod val="75000"/>
                  </a:schemeClr>
                </a:solidFill>
                <a:latin typeface="Segoe Print" pitchFamily="2" charset="0"/>
              </a:rPr>
              <a:t>Fuji, 2011 Museum of Glass, Tacoma, WA</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e721be58b18f2ca0548ab2800f457237.jpg"/>
          <p:cNvPicPr>
            <a:picLocks noChangeAspect="1"/>
          </p:cNvPicPr>
          <p:nvPr/>
        </p:nvPicPr>
        <p:blipFill>
          <a:blip r:embed="rId2" cstate="print"/>
          <a:srcRect/>
          <a:stretch>
            <a:fillRect/>
          </a:stretch>
        </p:blipFill>
        <p:spPr bwMode="auto">
          <a:xfrm>
            <a:off x="863600" y="0"/>
            <a:ext cx="3768725" cy="5143500"/>
          </a:xfrm>
          <a:prstGeom prst="rect">
            <a:avLst/>
          </a:prstGeom>
          <a:noFill/>
          <a:ln w="9525">
            <a:noFill/>
            <a:miter lim="800000"/>
            <a:headEnd/>
            <a:tailEnd/>
          </a:ln>
        </p:spPr>
      </p:pic>
      <p:sp>
        <p:nvSpPr>
          <p:cNvPr id="4" name="Rectangle 3"/>
          <p:cNvSpPr/>
          <p:nvPr/>
        </p:nvSpPr>
        <p:spPr>
          <a:xfrm>
            <a:off x="250825" y="4751388"/>
            <a:ext cx="1873250" cy="276225"/>
          </a:xfrm>
          <a:prstGeom prst="rect">
            <a:avLst/>
          </a:prstGeom>
        </p:spPr>
        <p:txBody>
          <a:bodyPr>
            <a:spAutoFit/>
          </a:bodyPr>
          <a:lstStyle/>
          <a:p>
            <a:pPr>
              <a:defRPr/>
            </a:pPr>
            <a:r>
              <a:rPr lang="en-US" sz="1200" dirty="0">
                <a:solidFill>
                  <a:schemeClr val="bg1">
                    <a:lumMod val="75000"/>
                  </a:schemeClr>
                </a:solidFill>
                <a:latin typeface="Segoe Print" pitchFamily="2" charset="0"/>
              </a:rPr>
              <a:t>Fuji 2015</a:t>
            </a:r>
            <a:endParaRPr lang="en-US" sz="1200" dirty="0">
              <a:solidFill>
                <a:schemeClr val="bg1">
                  <a:lumMod val="75000"/>
                </a:schemeClr>
              </a:solidFill>
            </a:endParaRPr>
          </a:p>
        </p:txBody>
      </p:sp>
      <p:pic>
        <p:nvPicPr>
          <p:cNvPr id="41988" name="Picture 5" descr="fuji 2011.jpg"/>
          <p:cNvPicPr>
            <a:picLocks noChangeAspect="1"/>
          </p:cNvPicPr>
          <p:nvPr/>
        </p:nvPicPr>
        <p:blipFill>
          <a:blip r:embed="rId3" cstate="print"/>
          <a:srcRect/>
          <a:stretch>
            <a:fillRect/>
          </a:stretch>
        </p:blipFill>
        <p:spPr bwMode="auto">
          <a:xfrm>
            <a:off x="5435600" y="0"/>
            <a:ext cx="3427413" cy="5143500"/>
          </a:xfrm>
          <a:prstGeom prst="rect">
            <a:avLst/>
          </a:prstGeom>
          <a:noFill/>
          <a:ln w="9525">
            <a:noFill/>
            <a:miter lim="800000"/>
            <a:headEnd/>
            <a:tailEnd/>
          </a:ln>
        </p:spPr>
      </p:pic>
      <p:sp>
        <p:nvSpPr>
          <p:cNvPr id="7" name="Rectangle 6"/>
          <p:cNvSpPr/>
          <p:nvPr/>
        </p:nvSpPr>
        <p:spPr>
          <a:xfrm>
            <a:off x="5219700" y="4751388"/>
            <a:ext cx="1873250" cy="276225"/>
          </a:xfrm>
          <a:prstGeom prst="rect">
            <a:avLst/>
          </a:prstGeom>
        </p:spPr>
        <p:txBody>
          <a:bodyPr>
            <a:spAutoFit/>
          </a:bodyPr>
          <a:lstStyle/>
          <a:p>
            <a:pPr>
              <a:defRPr/>
            </a:pPr>
            <a:r>
              <a:rPr lang="en-US" sz="1200" dirty="0">
                <a:solidFill>
                  <a:schemeClr val="bg1">
                    <a:lumMod val="75000"/>
                  </a:schemeClr>
                </a:solidFill>
                <a:latin typeface="Segoe Print" pitchFamily="2" charset="0"/>
              </a:rPr>
              <a:t>Fuji 2011</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descr="Fuji 2015.jpeg"/>
          <p:cNvPicPr>
            <a:picLocks noChangeAspect="1"/>
          </p:cNvPicPr>
          <p:nvPr/>
        </p:nvPicPr>
        <p:blipFill>
          <a:blip r:embed="rId2" cstate="print"/>
          <a:srcRect/>
          <a:stretch>
            <a:fillRect/>
          </a:stretch>
        </p:blipFill>
        <p:spPr bwMode="auto">
          <a:xfrm>
            <a:off x="1042988" y="0"/>
            <a:ext cx="3422650" cy="5143500"/>
          </a:xfrm>
          <a:prstGeom prst="rect">
            <a:avLst/>
          </a:prstGeom>
          <a:noFill/>
          <a:ln w="9525">
            <a:noFill/>
            <a:miter lim="800000"/>
            <a:headEnd/>
            <a:tailEnd/>
          </a:ln>
        </p:spPr>
      </p:pic>
      <p:pic>
        <p:nvPicPr>
          <p:cNvPr id="43011" name="Picture 2" descr="Fuji-2015_TAGLIAPIETRA__RBJ6022-web.jpg"/>
          <p:cNvPicPr>
            <a:picLocks noChangeAspect="1"/>
          </p:cNvPicPr>
          <p:nvPr/>
        </p:nvPicPr>
        <p:blipFill>
          <a:blip r:embed="rId3" cstate="print"/>
          <a:srcRect/>
          <a:stretch>
            <a:fillRect/>
          </a:stretch>
        </p:blipFill>
        <p:spPr bwMode="auto">
          <a:xfrm>
            <a:off x="5003800" y="0"/>
            <a:ext cx="3424238" cy="5143500"/>
          </a:xfrm>
          <a:prstGeom prst="rect">
            <a:avLst/>
          </a:prstGeom>
          <a:noFill/>
          <a:ln w="9525">
            <a:noFill/>
            <a:miter lim="800000"/>
            <a:headEnd/>
            <a:tailEnd/>
          </a:ln>
        </p:spPr>
      </p:pic>
      <p:sp>
        <p:nvSpPr>
          <p:cNvPr id="4" name="Rectangle 3"/>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Fuji</a:t>
            </a:r>
            <a:endParaRPr lang="en-US" sz="1200" dirty="0">
              <a:solidFill>
                <a:schemeClr val="bg1">
                  <a:lumMod val="75000"/>
                </a:schemeClr>
              </a:solidFill>
            </a:endParaRPr>
          </a:p>
        </p:txBody>
      </p:sp>
      <p:sp>
        <p:nvSpPr>
          <p:cNvPr id="5" name="Rectangle 4"/>
          <p:cNvSpPr/>
          <p:nvPr/>
        </p:nvSpPr>
        <p:spPr>
          <a:xfrm>
            <a:off x="4716463"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Fuji 2015</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descr="Fuji 2015.jpeg"/>
          <p:cNvPicPr>
            <a:picLocks noChangeAspect="1"/>
          </p:cNvPicPr>
          <p:nvPr/>
        </p:nvPicPr>
        <p:blipFill>
          <a:blip r:embed="rId2" cstate="print"/>
          <a:srcRect/>
          <a:stretch>
            <a:fillRect/>
          </a:stretch>
        </p:blipFill>
        <p:spPr bwMode="auto">
          <a:xfrm>
            <a:off x="1060450" y="0"/>
            <a:ext cx="3386138" cy="5143500"/>
          </a:xfrm>
          <a:prstGeom prst="rect">
            <a:avLst/>
          </a:prstGeom>
          <a:noFill/>
          <a:ln w="9525">
            <a:noFill/>
            <a:miter lim="800000"/>
            <a:headEnd/>
            <a:tailEnd/>
          </a:ln>
        </p:spPr>
      </p:pic>
      <p:pic>
        <p:nvPicPr>
          <p:cNvPr id="44035" name="Picture 2" descr="Fuji-2015_TAGLIAPIETRA__RBJ6022-web.jpg"/>
          <p:cNvPicPr>
            <a:picLocks noChangeAspect="1"/>
          </p:cNvPicPr>
          <p:nvPr/>
        </p:nvPicPr>
        <p:blipFill>
          <a:blip r:embed="rId3" cstate="print"/>
          <a:srcRect/>
          <a:stretch>
            <a:fillRect/>
          </a:stretch>
        </p:blipFill>
        <p:spPr bwMode="auto">
          <a:xfrm>
            <a:off x="5003800" y="79375"/>
            <a:ext cx="3455988" cy="5032375"/>
          </a:xfrm>
          <a:prstGeom prst="rect">
            <a:avLst/>
          </a:prstGeom>
          <a:noFill/>
          <a:ln w="9525">
            <a:noFill/>
            <a:miter lim="800000"/>
            <a:headEnd/>
            <a:tailEnd/>
          </a:ln>
        </p:spPr>
      </p:pic>
      <p:sp>
        <p:nvSpPr>
          <p:cNvPr id="4" name="Rectangle 3"/>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Fuji</a:t>
            </a:r>
            <a:endParaRPr lang="en-US" sz="1200" dirty="0">
              <a:solidFill>
                <a:schemeClr val="bg1">
                  <a:lumMod val="75000"/>
                </a:schemeClr>
              </a:solidFill>
            </a:endParaRPr>
          </a:p>
        </p:txBody>
      </p:sp>
      <p:sp>
        <p:nvSpPr>
          <p:cNvPr id="5" name="Rectangle 4"/>
          <p:cNvSpPr/>
          <p:nvPr/>
        </p:nvSpPr>
        <p:spPr>
          <a:xfrm>
            <a:off x="457200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Fuji</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descr="ala 2013.jpg"/>
          <p:cNvPicPr>
            <a:picLocks noChangeAspect="1"/>
          </p:cNvPicPr>
          <p:nvPr/>
        </p:nvPicPr>
        <p:blipFill>
          <a:blip r:embed="rId2" cstate="print"/>
          <a:srcRect l="7069" r="5249"/>
          <a:stretch>
            <a:fillRect/>
          </a:stretch>
        </p:blipFill>
        <p:spPr bwMode="auto">
          <a:xfrm>
            <a:off x="0" y="0"/>
            <a:ext cx="3132138" cy="51435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Fuji 2011</a:t>
            </a:r>
            <a:endParaRPr lang="en-US" sz="1200" dirty="0">
              <a:solidFill>
                <a:schemeClr val="bg1">
                  <a:lumMod val="75000"/>
                </a:schemeClr>
              </a:solidFill>
            </a:endParaRPr>
          </a:p>
        </p:txBody>
      </p:sp>
      <p:pic>
        <p:nvPicPr>
          <p:cNvPr id="45060" name="Picture 3" descr="Lino-Tagliapietra Fuji-2011-Fuji-S.jpg"/>
          <p:cNvPicPr>
            <a:picLocks noChangeAspect="1"/>
          </p:cNvPicPr>
          <p:nvPr/>
        </p:nvPicPr>
        <p:blipFill>
          <a:blip r:embed="rId3" cstate="print"/>
          <a:srcRect l="1633" r="1797"/>
          <a:stretch>
            <a:fillRect/>
          </a:stretch>
        </p:blipFill>
        <p:spPr bwMode="auto">
          <a:xfrm>
            <a:off x="3313113" y="0"/>
            <a:ext cx="5830887" cy="5143500"/>
          </a:xfrm>
          <a:prstGeom prst="rect">
            <a:avLst/>
          </a:prstGeom>
          <a:noFill/>
          <a:ln w="9525">
            <a:noFill/>
            <a:miter lim="800000"/>
            <a:headEnd/>
            <a:tailEnd/>
          </a:ln>
        </p:spPr>
      </p:pic>
    </p:spTree>
  </p:cSld>
  <p:clrMapOvr>
    <a:masterClrMapping/>
  </p:clrMapOvr>
  <p:transition spd="slow" advTm="9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 descr="Kookaburra Lino-Tagliapietra-2013.jpg"/>
          <p:cNvPicPr>
            <a:picLocks noChangeAspect="1"/>
          </p:cNvPicPr>
          <p:nvPr/>
        </p:nvPicPr>
        <p:blipFill>
          <a:blip r:embed="rId2" cstate="print"/>
          <a:srcRect/>
          <a:stretch>
            <a:fillRect/>
          </a:stretch>
        </p:blipFill>
        <p:spPr bwMode="auto">
          <a:xfrm>
            <a:off x="1258888" y="0"/>
            <a:ext cx="3443287" cy="5143500"/>
          </a:xfrm>
          <a:prstGeom prst="rect">
            <a:avLst/>
          </a:prstGeom>
          <a:noFill/>
          <a:ln w="9525">
            <a:noFill/>
            <a:miter lim="800000"/>
            <a:headEnd/>
            <a:tailEnd/>
          </a:ln>
        </p:spPr>
      </p:pic>
      <p:sp>
        <p:nvSpPr>
          <p:cNvPr id="4" name="Rectangle 3"/>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Kookaburra 2013</a:t>
            </a:r>
            <a:endParaRPr lang="en-US" sz="1200" dirty="0">
              <a:solidFill>
                <a:schemeClr val="bg1">
                  <a:lumMod val="75000"/>
                </a:schemeClr>
              </a:solidFill>
            </a:endParaRPr>
          </a:p>
        </p:txBody>
      </p:sp>
      <p:pic>
        <p:nvPicPr>
          <p:cNvPr id="46084" name="Picture 5" descr="Kookaburra.jpeg"/>
          <p:cNvPicPr>
            <a:picLocks noChangeAspect="1"/>
          </p:cNvPicPr>
          <p:nvPr/>
        </p:nvPicPr>
        <p:blipFill>
          <a:blip r:embed="rId3" cstate="print"/>
          <a:srcRect/>
          <a:stretch>
            <a:fillRect/>
          </a:stretch>
        </p:blipFill>
        <p:spPr bwMode="auto">
          <a:xfrm>
            <a:off x="5292725" y="0"/>
            <a:ext cx="3429000" cy="5143500"/>
          </a:xfrm>
          <a:prstGeom prst="rect">
            <a:avLst/>
          </a:prstGeom>
          <a:noFill/>
          <a:ln w="9525">
            <a:noFill/>
            <a:miter lim="800000"/>
            <a:headEnd/>
            <a:tailEnd/>
          </a:ln>
        </p:spPr>
      </p:pic>
      <p:sp>
        <p:nvSpPr>
          <p:cNvPr id="7" name="Rectangle 6"/>
          <p:cNvSpPr/>
          <p:nvPr/>
        </p:nvSpPr>
        <p:spPr>
          <a:xfrm>
            <a:off x="478790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Kookaburra</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descr="Thor, 2017.jpg"/>
          <p:cNvPicPr>
            <a:picLocks noChangeAspect="1"/>
          </p:cNvPicPr>
          <p:nvPr/>
        </p:nvPicPr>
        <p:blipFill>
          <a:blip r:embed="rId2" cstate="print"/>
          <a:srcRect/>
          <a:stretch>
            <a:fillRect/>
          </a:stretch>
        </p:blipFill>
        <p:spPr bwMode="auto">
          <a:xfrm>
            <a:off x="684213" y="0"/>
            <a:ext cx="3467100" cy="5143500"/>
          </a:xfrm>
          <a:prstGeom prst="rect">
            <a:avLst/>
          </a:prstGeom>
          <a:noFill/>
          <a:ln w="9525">
            <a:noFill/>
            <a:miter lim="800000"/>
            <a:headEnd/>
            <a:tailEnd/>
          </a:ln>
        </p:spPr>
      </p:pic>
      <p:pic>
        <p:nvPicPr>
          <p:cNvPr id="47107" name="Picture 3" descr="Makah-.jpeg"/>
          <p:cNvPicPr>
            <a:picLocks noChangeAspect="1"/>
          </p:cNvPicPr>
          <p:nvPr/>
        </p:nvPicPr>
        <p:blipFill>
          <a:blip r:embed="rId3" cstate="print"/>
          <a:srcRect/>
          <a:stretch>
            <a:fillRect/>
          </a:stretch>
        </p:blipFill>
        <p:spPr bwMode="auto">
          <a:xfrm>
            <a:off x="5148263" y="0"/>
            <a:ext cx="3130550" cy="5143500"/>
          </a:xfrm>
          <a:prstGeom prst="rect">
            <a:avLst/>
          </a:prstGeom>
          <a:noFill/>
          <a:ln w="9525">
            <a:noFill/>
            <a:miter lim="800000"/>
            <a:headEnd/>
            <a:tailEnd/>
          </a:ln>
        </p:spPr>
      </p:pic>
      <p:sp>
        <p:nvSpPr>
          <p:cNvPr id="7" name="Rectangle 6"/>
          <p:cNvSpPr/>
          <p:nvPr/>
        </p:nvSpPr>
        <p:spPr>
          <a:xfrm>
            <a:off x="478790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Makah</a:t>
            </a:r>
            <a:endParaRPr lang="en-US" sz="1200" dirty="0">
              <a:solidFill>
                <a:schemeClr val="bg1">
                  <a:lumMod val="75000"/>
                </a:schemeClr>
              </a:solidFill>
            </a:endParaRPr>
          </a:p>
        </p:txBody>
      </p:sp>
      <p:pic>
        <p:nvPicPr>
          <p:cNvPr id="8" name="Picture 7" descr="Thor, 2017 detail.jpg"/>
          <p:cNvPicPr>
            <a:picLocks noChangeAspect="1"/>
          </p:cNvPicPr>
          <p:nvPr/>
        </p:nvPicPr>
        <p:blipFill>
          <a:blip r:embed="rId4" cstate="print"/>
          <a:srcRect/>
          <a:stretch>
            <a:fillRect/>
          </a:stretch>
        </p:blipFill>
        <p:spPr bwMode="auto">
          <a:xfrm>
            <a:off x="0" y="0"/>
            <a:ext cx="9142413" cy="5143500"/>
          </a:xfrm>
          <a:prstGeom prst="rect">
            <a:avLst/>
          </a:prstGeom>
          <a:noFill/>
          <a:ln w="9525">
            <a:noFill/>
            <a:miter lim="800000"/>
            <a:headEnd/>
            <a:tailEnd/>
          </a:ln>
        </p:spPr>
      </p:pic>
      <p:sp>
        <p:nvSpPr>
          <p:cNvPr id="9" name="Rectangle 8"/>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Thor, 2017</a:t>
            </a:r>
            <a:endParaRPr lang="en-US" sz="1200" dirty="0">
              <a:solidFill>
                <a:schemeClr val="bg1">
                  <a:lumMod val="75000"/>
                </a:schemeClr>
              </a:solidFill>
            </a:endParaRPr>
          </a:p>
        </p:txBody>
      </p:sp>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2000"/>
                                  </p:stCondLst>
                                  <p:childTnLst>
                                    <p:animScale>
                                      <p:cBhvr>
                                        <p:cTn id="6" dur="2000" fill="hold"/>
                                        <p:tgtEl>
                                          <p:spTgt spid="8"/>
                                        </p:tgtEl>
                                      </p:cBhvr>
                                      <p:by x="150000" y="150000"/>
                                    </p:animScale>
                                  </p:childTnLst>
                                </p:cTn>
                              </p:par>
                            </p:childTnLst>
                          </p:cTn>
                        </p:par>
                        <p:par>
                          <p:cTn id="7" fill="hold">
                            <p:stCondLst>
                              <p:cond delay="4000"/>
                            </p:stCondLst>
                            <p:childTnLst>
                              <p:par>
                                <p:cTn id="8" presetID="23" presetClass="exit" presetSubtype="20" fill="hold" nodeType="afterEffect">
                                  <p:stCondLst>
                                    <p:cond delay="0"/>
                                  </p:stCondLst>
                                  <p:childTnLst>
                                    <p:anim calcmode="lin" valueType="num">
                                      <p:cBhvr>
                                        <p:cTn id="9" dur="3000"/>
                                        <p:tgtEl>
                                          <p:spTgt spid="8"/>
                                        </p:tgtEl>
                                        <p:attrNameLst>
                                          <p:attrName>ppt_w</p:attrName>
                                        </p:attrNameLst>
                                      </p:cBhvr>
                                      <p:tavLst>
                                        <p:tav tm="0">
                                          <p:val>
                                            <p:strVal val="ppt_w"/>
                                          </p:val>
                                        </p:tav>
                                        <p:tav tm="100000">
                                          <p:val>
                                            <p:strVal val="(6*min(max(ppt_w*ppt_h,.3),1)-7.4)/-.7*ppt_w"/>
                                          </p:val>
                                        </p:tav>
                                      </p:tavLst>
                                    </p:anim>
                                    <p:anim calcmode="lin" valueType="num">
                                      <p:cBhvr>
                                        <p:cTn id="10" dur="3000"/>
                                        <p:tgtEl>
                                          <p:spTgt spid="8"/>
                                        </p:tgtEl>
                                        <p:attrNameLst>
                                          <p:attrName>ppt_h</p:attrName>
                                        </p:attrNameLst>
                                      </p:cBhvr>
                                      <p:tavLst>
                                        <p:tav tm="0">
                                          <p:val>
                                            <p:strVal val="ppt_h"/>
                                          </p:val>
                                        </p:tav>
                                        <p:tav tm="100000">
                                          <p:val>
                                            <p:strVal val="(6*min(max(ppt_w*ppt_h,.3),1)-7.4)/-.7*ppt_h"/>
                                          </p:val>
                                        </p:tav>
                                      </p:tavLst>
                                    </p:anim>
                                    <p:anim calcmode="lin" valueType="num">
                                      <p:cBhvr>
                                        <p:cTn id="11" dur="3000"/>
                                        <p:tgtEl>
                                          <p:spTgt spid="8"/>
                                        </p:tgtEl>
                                        <p:attrNameLst>
                                          <p:attrName>ppt_y</p:attrName>
                                        </p:attrNameLst>
                                      </p:cBhvr>
                                      <p:tavLst>
                                        <p:tav tm="0">
                                          <p:val>
                                            <p:strVal val="ppt_y"/>
                                          </p:val>
                                        </p:tav>
                                        <p:tav tm="100000">
                                          <p:val>
                                            <p:strVal val="1+(6*min(max(ppt_w*ppt_h,.3),1)-7.4)/-.7*ppt_h/2"/>
                                          </p:val>
                                        </p:tav>
                                      </p:tavLst>
                                    </p:anim>
                                    <p:set>
                                      <p:cBhvr>
                                        <p:cTn id="12"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descr="Etna-2015_TAGLIAPIETRA__RSJ2182-8-bit-print.jpg"/>
          <p:cNvPicPr>
            <a:picLocks noChangeAspect="1"/>
          </p:cNvPicPr>
          <p:nvPr/>
        </p:nvPicPr>
        <p:blipFill>
          <a:blip r:embed="rId2" cstate="print"/>
          <a:srcRect l="10248" r="15919"/>
          <a:stretch>
            <a:fillRect/>
          </a:stretch>
        </p:blipFill>
        <p:spPr bwMode="auto">
          <a:xfrm>
            <a:off x="3635375" y="0"/>
            <a:ext cx="5508625" cy="5143500"/>
          </a:xfrm>
          <a:prstGeom prst="rect">
            <a:avLst/>
          </a:prstGeom>
          <a:noFill/>
          <a:ln w="9525">
            <a:noFill/>
            <a:miter lim="800000"/>
            <a:headEnd/>
            <a:tailEnd/>
          </a:ln>
        </p:spPr>
      </p:pic>
      <p:sp>
        <p:nvSpPr>
          <p:cNvPr id="3" name="Rectangle 2"/>
          <p:cNvSpPr/>
          <p:nvPr/>
        </p:nvSpPr>
        <p:spPr>
          <a:xfrm>
            <a:off x="3635375" y="4751388"/>
            <a:ext cx="1873250" cy="276225"/>
          </a:xfrm>
          <a:prstGeom prst="rect">
            <a:avLst/>
          </a:prstGeom>
        </p:spPr>
        <p:txBody>
          <a:bodyPr>
            <a:spAutoFit/>
          </a:bodyPr>
          <a:lstStyle/>
          <a:p>
            <a:pPr>
              <a:defRPr/>
            </a:pPr>
            <a:r>
              <a:rPr lang="en-US" sz="1200" dirty="0">
                <a:solidFill>
                  <a:schemeClr val="bg1">
                    <a:lumMod val="75000"/>
                  </a:schemeClr>
                </a:solidFill>
                <a:latin typeface="Segoe Print" pitchFamily="2" charset="0"/>
              </a:rPr>
              <a:t>Contarini</a:t>
            </a:r>
            <a:endParaRPr lang="en-US" sz="1200" dirty="0">
              <a:solidFill>
                <a:schemeClr val="bg1">
                  <a:lumMod val="75000"/>
                </a:schemeClr>
              </a:solidFill>
            </a:endParaRPr>
          </a:p>
        </p:txBody>
      </p:sp>
      <p:pic>
        <p:nvPicPr>
          <p:cNvPr id="48132" name="Picture 3" descr="Contarini-2016-RXJ1318-7.jpg"/>
          <p:cNvPicPr>
            <a:picLocks noChangeAspect="1"/>
          </p:cNvPicPr>
          <p:nvPr/>
        </p:nvPicPr>
        <p:blipFill>
          <a:blip r:embed="rId3" cstate="print"/>
          <a:srcRect/>
          <a:stretch>
            <a:fillRect/>
          </a:stretch>
        </p:blipFill>
        <p:spPr bwMode="auto">
          <a:xfrm>
            <a:off x="0" y="0"/>
            <a:ext cx="3463925" cy="5143500"/>
          </a:xfrm>
          <a:prstGeom prst="rect">
            <a:avLst/>
          </a:prstGeom>
          <a:noFill/>
          <a:ln w="9525">
            <a:noFill/>
            <a:miter lim="800000"/>
            <a:headEnd/>
            <a:tailEnd/>
          </a:ln>
        </p:spPr>
      </p:pic>
      <p:sp>
        <p:nvSpPr>
          <p:cNvPr id="5" name="Rectangle 4"/>
          <p:cNvSpPr/>
          <p:nvPr/>
        </p:nvSpPr>
        <p:spPr>
          <a:xfrm>
            <a:off x="179388" y="4751388"/>
            <a:ext cx="1871662" cy="277812"/>
          </a:xfrm>
          <a:prstGeom prst="rect">
            <a:avLst/>
          </a:prstGeom>
        </p:spPr>
        <p:txBody>
          <a:bodyPr>
            <a:spAutoFit/>
          </a:bodyPr>
          <a:lstStyle/>
          <a:p>
            <a:pPr>
              <a:defRPr/>
            </a:pPr>
            <a:r>
              <a:rPr lang="en-US" sz="1200" dirty="0">
                <a:solidFill>
                  <a:schemeClr val="bg1">
                    <a:lumMod val="75000"/>
                  </a:schemeClr>
                </a:solidFill>
                <a:latin typeface="Segoe Print" pitchFamily="2" charset="0"/>
              </a:rPr>
              <a:t>Contarini 2016</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RXJ1302-web.jpg"/>
          <p:cNvPicPr>
            <a:picLocks noChangeAspect="1"/>
          </p:cNvPicPr>
          <p:nvPr/>
        </p:nvPicPr>
        <p:blipFill>
          <a:blip r:embed="rId3" cstate="print"/>
          <a:srcRect/>
          <a:stretch>
            <a:fillRect/>
          </a:stretch>
        </p:blipFill>
        <p:spPr bwMode="auto">
          <a:xfrm>
            <a:off x="5435600" y="0"/>
            <a:ext cx="3432175" cy="5143500"/>
          </a:xfrm>
          <a:prstGeom prst="rect">
            <a:avLst/>
          </a:prstGeom>
          <a:noFill/>
          <a:ln w="9525">
            <a:noFill/>
            <a:miter lim="800000"/>
            <a:headEnd/>
            <a:tailEnd/>
          </a:ln>
        </p:spPr>
      </p:pic>
      <p:sp>
        <p:nvSpPr>
          <p:cNvPr id="4" name="Rectangle 3"/>
          <p:cNvSpPr/>
          <p:nvPr/>
        </p:nvSpPr>
        <p:spPr>
          <a:xfrm>
            <a:off x="177800" y="4751388"/>
            <a:ext cx="1873250" cy="277812"/>
          </a:xfrm>
          <a:prstGeom prst="rect">
            <a:avLst/>
          </a:prstGeom>
        </p:spPr>
        <p:txBody>
          <a:bodyPr>
            <a:spAutoFit/>
          </a:bodyPr>
          <a:lstStyle/>
          <a:p>
            <a:pPr>
              <a:defRPr/>
            </a:pPr>
            <a:r>
              <a:rPr lang="en-US" sz="1200" dirty="0" err="1">
                <a:solidFill>
                  <a:schemeClr val="bg1">
                    <a:lumMod val="75000"/>
                  </a:schemeClr>
                </a:solidFill>
                <a:latin typeface="Segoe Print" pitchFamily="2" charset="0"/>
              </a:rPr>
              <a:t>Contarini</a:t>
            </a:r>
            <a:endParaRPr lang="en-US" sz="1200" dirty="0">
              <a:solidFill>
                <a:schemeClr val="bg1">
                  <a:lumMod val="75000"/>
                </a:schemeClr>
              </a:solidFill>
            </a:endParaRPr>
          </a:p>
        </p:txBody>
      </p:sp>
      <p:pic>
        <p:nvPicPr>
          <p:cNvPr id="49156" name="Picture 4" descr="Contarini.jpeg"/>
          <p:cNvPicPr>
            <a:picLocks noChangeAspect="1"/>
          </p:cNvPicPr>
          <p:nvPr/>
        </p:nvPicPr>
        <p:blipFill>
          <a:blip r:embed="rId4" cstate="print"/>
          <a:srcRect/>
          <a:stretch>
            <a:fillRect/>
          </a:stretch>
        </p:blipFill>
        <p:spPr bwMode="auto">
          <a:xfrm>
            <a:off x="1187450" y="0"/>
            <a:ext cx="3455988" cy="5143500"/>
          </a:xfrm>
          <a:prstGeom prst="rect">
            <a:avLst/>
          </a:prstGeom>
          <a:noFill/>
          <a:ln w="9525">
            <a:noFill/>
            <a:miter lim="800000"/>
            <a:headEnd/>
            <a:tailEnd/>
          </a:ln>
        </p:spPr>
      </p:pic>
    </p:spTree>
  </p:cSld>
  <p:clrMapOvr>
    <a:masterClrMapping/>
  </p:clrMapOvr>
  <p:transition spd="slow" advTm="9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1" descr="Contarini5-web.jpg"/>
          <p:cNvPicPr>
            <a:picLocks noChangeAspect="1"/>
          </p:cNvPicPr>
          <p:nvPr/>
        </p:nvPicPr>
        <p:blipFill>
          <a:blip r:embed="rId2" cstate="print"/>
          <a:srcRect/>
          <a:stretch>
            <a:fillRect/>
          </a:stretch>
        </p:blipFill>
        <p:spPr bwMode="auto">
          <a:xfrm>
            <a:off x="7938" y="0"/>
            <a:ext cx="9128125" cy="5143500"/>
          </a:xfrm>
          <a:prstGeom prst="rect">
            <a:avLst/>
          </a:prstGeom>
          <a:noFill/>
          <a:ln w="9525">
            <a:noFill/>
            <a:miter lim="800000"/>
            <a:headEnd/>
            <a:tailEnd/>
          </a:ln>
        </p:spPr>
      </p:pic>
    </p:spTree>
  </p:cSld>
  <p:clrMapOvr>
    <a:masterClrMapping/>
  </p:clrMapOvr>
  <p:transition spd="slow" advTm="5000">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1" descr="RXJ1302-web.jpg"/>
          <p:cNvPicPr>
            <a:picLocks noChangeAspect="1"/>
          </p:cNvPicPr>
          <p:nvPr/>
        </p:nvPicPr>
        <p:blipFill>
          <a:blip r:embed="rId3" cstate="print"/>
          <a:srcRect t="4562" b="19383"/>
          <a:stretch>
            <a:fillRect/>
          </a:stretch>
        </p:blipFill>
        <p:spPr bwMode="auto">
          <a:xfrm>
            <a:off x="468313" y="0"/>
            <a:ext cx="4511675" cy="5143500"/>
          </a:xfrm>
          <a:prstGeom prst="rect">
            <a:avLst/>
          </a:prstGeom>
          <a:noFill/>
          <a:ln w="9525">
            <a:noFill/>
            <a:miter lim="800000"/>
            <a:headEnd/>
            <a:tailEnd/>
          </a:ln>
        </p:spPr>
      </p:pic>
      <p:sp>
        <p:nvSpPr>
          <p:cNvPr id="4" name="Rectangle 3"/>
          <p:cNvSpPr/>
          <p:nvPr/>
        </p:nvSpPr>
        <p:spPr>
          <a:xfrm>
            <a:off x="-36513" y="4751388"/>
            <a:ext cx="1873251" cy="277812"/>
          </a:xfrm>
          <a:prstGeom prst="rect">
            <a:avLst/>
          </a:prstGeom>
        </p:spPr>
        <p:txBody>
          <a:bodyPr>
            <a:spAutoFit/>
          </a:bodyPr>
          <a:lstStyle/>
          <a:p>
            <a:pPr>
              <a:defRPr/>
            </a:pPr>
            <a:r>
              <a:rPr lang="en-US" sz="1200" dirty="0">
                <a:solidFill>
                  <a:schemeClr val="bg1">
                    <a:lumMod val="75000"/>
                  </a:schemeClr>
                </a:solidFill>
                <a:latin typeface="Segoe Print" pitchFamily="2" charset="0"/>
              </a:rPr>
              <a:t>Details</a:t>
            </a:r>
            <a:endParaRPr lang="en-US" sz="1200" dirty="0">
              <a:solidFill>
                <a:schemeClr val="bg1">
                  <a:lumMod val="75000"/>
                </a:schemeClr>
              </a:solidFill>
            </a:endParaRPr>
          </a:p>
        </p:txBody>
      </p:sp>
      <p:pic>
        <p:nvPicPr>
          <p:cNvPr id="51204" name="Picture 5" descr="OSTUNI.jpg"/>
          <p:cNvPicPr>
            <a:picLocks noChangeAspect="1"/>
          </p:cNvPicPr>
          <p:nvPr/>
        </p:nvPicPr>
        <p:blipFill>
          <a:blip r:embed="rId4" cstate="print"/>
          <a:stretch>
            <a:fillRect/>
          </a:stretch>
        </p:blipFill>
        <p:spPr bwMode="auto">
          <a:xfrm>
            <a:off x="5436096" y="0"/>
            <a:ext cx="3288151" cy="5151438"/>
          </a:xfrm>
          <a:prstGeom prst="rect">
            <a:avLst/>
          </a:prstGeom>
          <a:noFill/>
          <a:ln w="9525">
            <a:noFill/>
            <a:miter lim="800000"/>
            <a:headEnd/>
            <a:tailEnd/>
          </a:ln>
        </p:spPr>
      </p:pic>
      <p:sp>
        <p:nvSpPr>
          <p:cNvPr id="7" name="Rectangle 6"/>
          <p:cNvSpPr/>
          <p:nvPr/>
        </p:nvSpPr>
        <p:spPr>
          <a:xfrm>
            <a:off x="5148263" y="4751388"/>
            <a:ext cx="1873250" cy="277812"/>
          </a:xfrm>
          <a:prstGeom prst="rect">
            <a:avLst/>
          </a:prstGeom>
        </p:spPr>
        <p:txBody>
          <a:bodyPr>
            <a:spAutoFit/>
          </a:bodyPr>
          <a:lstStyle/>
          <a:p>
            <a:pPr>
              <a:defRPr/>
            </a:pPr>
            <a:r>
              <a:rPr lang="en-US" sz="1200" dirty="0" err="1">
                <a:solidFill>
                  <a:schemeClr val="bg1">
                    <a:lumMod val="75000"/>
                  </a:schemeClr>
                </a:solidFill>
                <a:latin typeface="Segoe Print" pitchFamily="2" charset="0"/>
              </a:rPr>
              <a:t>Contarin</a:t>
            </a:r>
            <a:endParaRPr lang="en-US" sz="1200" dirty="0">
              <a:solidFill>
                <a:schemeClr val="bg1">
                  <a:lumMod val="75000"/>
                </a:schemeClr>
              </a:solidFill>
            </a:endParaRPr>
          </a:p>
        </p:txBody>
      </p:sp>
    </p:spTree>
  </p:cSld>
  <p:clrMapOvr>
    <a:masterClrMapping/>
  </p:clrMapOvr>
  <p:transition spd="slow" advTm="8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1" descr="Viola_2017_Lino-Tagliapietra.jpg"/>
          <p:cNvPicPr>
            <a:picLocks noChangeAspect="1"/>
          </p:cNvPicPr>
          <p:nvPr/>
        </p:nvPicPr>
        <p:blipFill>
          <a:blip r:embed="rId3" cstate="print"/>
          <a:srcRect/>
          <a:stretch>
            <a:fillRect/>
          </a:stretch>
        </p:blipFill>
        <p:spPr bwMode="auto">
          <a:xfrm>
            <a:off x="7938" y="0"/>
            <a:ext cx="9128125" cy="51435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Viola 2017</a:t>
            </a:r>
            <a:endParaRPr lang="en-US" sz="1200" dirty="0">
              <a:solidFill>
                <a:schemeClr val="bg1">
                  <a:lumMod val="75000"/>
                </a:schemeClr>
              </a:solidFill>
            </a:endParaRPr>
          </a:p>
        </p:txBody>
      </p:sp>
    </p:spTree>
  </p:cSld>
  <p:clrMapOvr>
    <a:masterClrMapping/>
  </p:clrMapOvr>
  <p:transition spd="slow" advTm="6000">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1" descr="Concerto di Primavera. 2000.jpg"/>
          <p:cNvPicPr>
            <a:picLocks noChangeAspect="1"/>
          </p:cNvPicPr>
          <p:nvPr/>
        </p:nvPicPr>
        <p:blipFill>
          <a:blip r:embed="rId3" cstate="print"/>
          <a:srcRect/>
          <a:stretch>
            <a:fillRect/>
          </a:stretch>
        </p:blipFill>
        <p:spPr bwMode="auto">
          <a:xfrm>
            <a:off x="1908175" y="484188"/>
            <a:ext cx="5272088" cy="4164012"/>
          </a:xfrm>
          <a:prstGeom prst="rect">
            <a:avLst/>
          </a:prstGeom>
          <a:noFill/>
          <a:ln w="9525">
            <a:noFill/>
            <a:miter lim="800000"/>
            <a:headEnd/>
            <a:tailEnd/>
          </a:ln>
        </p:spPr>
      </p:pic>
      <p:sp>
        <p:nvSpPr>
          <p:cNvPr id="3" name="Rectangle 2"/>
          <p:cNvSpPr/>
          <p:nvPr/>
        </p:nvSpPr>
        <p:spPr>
          <a:xfrm>
            <a:off x="323850" y="4751388"/>
            <a:ext cx="2952750" cy="276225"/>
          </a:xfrm>
          <a:prstGeom prst="rect">
            <a:avLst/>
          </a:prstGeom>
        </p:spPr>
        <p:txBody>
          <a:bodyPr>
            <a:spAutoFit/>
          </a:bodyPr>
          <a:lstStyle/>
          <a:p>
            <a:pPr>
              <a:defRPr/>
            </a:pPr>
            <a:r>
              <a:rPr lang="en-US" sz="1200" dirty="0">
                <a:solidFill>
                  <a:schemeClr val="bg1">
                    <a:lumMod val="75000"/>
                  </a:schemeClr>
                </a:solidFill>
                <a:latin typeface="Segoe Print" pitchFamily="2" charset="0"/>
              </a:rPr>
              <a:t>Concerto </a:t>
            </a:r>
            <a:r>
              <a:rPr lang="en-US" sz="1200" dirty="0" err="1">
                <a:solidFill>
                  <a:schemeClr val="bg1">
                    <a:lumMod val="75000"/>
                  </a:schemeClr>
                </a:solidFill>
                <a:latin typeface="Segoe Print" pitchFamily="2" charset="0"/>
              </a:rPr>
              <a:t>di</a:t>
            </a:r>
            <a:r>
              <a:rPr lang="en-US" sz="1200" dirty="0">
                <a:solidFill>
                  <a:schemeClr val="bg1">
                    <a:lumMod val="75000"/>
                  </a:schemeClr>
                </a:solidFill>
                <a:latin typeface="Segoe Print" pitchFamily="2" charset="0"/>
              </a:rPr>
              <a:t> Primavera 2000</a:t>
            </a:r>
            <a:endParaRPr lang="en-US" sz="1200" dirty="0">
              <a:solidFill>
                <a:schemeClr val="bg1">
                  <a:lumMod val="75000"/>
                </a:schemeClr>
              </a:solidFill>
            </a:endParaRPr>
          </a:p>
        </p:txBody>
      </p:sp>
      <p:pic>
        <p:nvPicPr>
          <p:cNvPr id="4" name="Picture 3" descr="Lino Tagliapietra, Concerto di Primavera, 2000.jpg"/>
          <p:cNvPicPr>
            <a:picLocks noChangeAspect="1"/>
          </p:cNvPicPr>
          <p:nvPr/>
        </p:nvPicPr>
        <p:blipFill>
          <a:blip r:embed="rId4" cstate="print"/>
          <a:srcRect/>
          <a:stretch>
            <a:fillRect/>
          </a:stretch>
        </p:blipFill>
        <p:spPr bwMode="auto">
          <a:xfrm>
            <a:off x="1908175" y="0"/>
            <a:ext cx="5327650" cy="4733925"/>
          </a:xfrm>
          <a:prstGeom prst="rect">
            <a:avLst/>
          </a:prstGeom>
          <a:noFill/>
          <a:ln w="9525">
            <a:noFill/>
            <a:miter lim="800000"/>
            <a:headEnd/>
            <a:tailEnd/>
          </a:ln>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300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1" descr="ala 2013.jpg"/>
          <p:cNvPicPr>
            <a:picLocks noChangeAspect="1"/>
          </p:cNvPicPr>
          <p:nvPr/>
        </p:nvPicPr>
        <p:blipFill>
          <a:blip r:embed="rId2" cstate="print"/>
          <a:srcRect/>
          <a:stretch>
            <a:fillRect/>
          </a:stretch>
        </p:blipFill>
        <p:spPr bwMode="auto">
          <a:xfrm>
            <a:off x="715963" y="0"/>
            <a:ext cx="7712075" cy="51435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Ala 2013</a:t>
            </a:r>
            <a:endParaRPr lang="en-US" sz="1200" dirty="0">
              <a:solidFill>
                <a:schemeClr val="bg1">
                  <a:lumMod val="75000"/>
                </a:schemeClr>
              </a:solidFill>
            </a:endParaRPr>
          </a:p>
        </p:txBody>
      </p:sp>
    </p:spTree>
  </p:cSld>
  <p:clrMapOvr>
    <a:masterClrMapping/>
  </p:clrMapOvr>
  <p:transition spd="slow" advTm="5000">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1" descr="ala 2013.jpg"/>
          <p:cNvPicPr>
            <a:picLocks noChangeAspect="1"/>
          </p:cNvPicPr>
          <p:nvPr/>
        </p:nvPicPr>
        <p:blipFill>
          <a:blip r:embed="rId2" cstate="print"/>
          <a:srcRect/>
          <a:stretch>
            <a:fillRect/>
          </a:stretch>
        </p:blipFill>
        <p:spPr bwMode="auto">
          <a:xfrm>
            <a:off x="715963" y="0"/>
            <a:ext cx="7712075" cy="51435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Ala 2013</a:t>
            </a:r>
            <a:endParaRPr lang="en-US" sz="1200" dirty="0">
              <a:solidFill>
                <a:schemeClr val="bg1">
                  <a:lumMod val="75000"/>
                </a:schemeClr>
              </a:solidFill>
            </a:endParaRPr>
          </a:p>
        </p:txBody>
      </p:sp>
    </p:spTree>
  </p:cSld>
  <p:clrMapOvr>
    <a:masterClrMapping/>
  </p:clrMapOvr>
  <p:transition spd="slow" advTm="5000">
    <p:pull dir="l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 descr="ala 2013.jpg"/>
          <p:cNvPicPr>
            <a:picLocks noChangeAspect="1"/>
          </p:cNvPicPr>
          <p:nvPr/>
        </p:nvPicPr>
        <p:blipFill>
          <a:blip r:embed="rId2" cstate="print"/>
          <a:srcRect/>
          <a:stretch>
            <a:fillRect/>
          </a:stretch>
        </p:blipFill>
        <p:spPr bwMode="auto">
          <a:xfrm>
            <a:off x="0" y="339725"/>
            <a:ext cx="9053513" cy="4262438"/>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Ala 2013</a:t>
            </a:r>
            <a:endParaRPr lang="en-US" sz="1200" dirty="0">
              <a:solidFill>
                <a:schemeClr val="bg1">
                  <a:lumMod val="75000"/>
                </a:schemeClr>
              </a:solidFill>
            </a:endParaRPr>
          </a:p>
        </p:txBody>
      </p:sp>
    </p:spTree>
  </p:cSld>
  <p:clrMapOvr>
    <a:masterClrMapping/>
  </p:clrMapOvr>
  <p:transition spd="slow" advTm="5000">
    <p:pull dir="l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1" descr="ala 2013.jpg"/>
          <p:cNvPicPr>
            <a:picLocks noChangeAspect="1"/>
          </p:cNvPicPr>
          <p:nvPr/>
        </p:nvPicPr>
        <p:blipFill>
          <a:blip r:embed="rId2" cstate="print"/>
          <a:srcRect/>
          <a:stretch>
            <a:fillRect/>
          </a:stretch>
        </p:blipFill>
        <p:spPr bwMode="auto">
          <a:xfrm>
            <a:off x="0" y="339725"/>
            <a:ext cx="9183688" cy="4592638"/>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Ala 2013</a:t>
            </a:r>
            <a:endParaRPr lang="en-US" sz="1200" dirty="0">
              <a:solidFill>
                <a:schemeClr val="bg1">
                  <a:lumMod val="75000"/>
                </a:schemeClr>
              </a:solidFill>
            </a:endParaRPr>
          </a:p>
        </p:txBody>
      </p:sp>
    </p:spTree>
  </p:cSld>
  <p:clrMapOvr>
    <a:masterClrMapping/>
  </p:clrMapOvr>
  <p:transition spd="slow" advTm="5000">
    <p:pull dir="l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 descr="ala 2013.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Ala 2013</a:t>
            </a:r>
            <a:endParaRPr lang="en-US" sz="1200" dirty="0">
              <a:solidFill>
                <a:schemeClr val="bg1">
                  <a:lumMod val="75000"/>
                </a:schemeClr>
              </a:solidFill>
            </a:endParaRPr>
          </a:p>
        </p:txBody>
      </p:sp>
    </p:spTree>
  </p:cSld>
  <p:clrMapOvr>
    <a:masterClrMapping/>
  </p:clrMapOvr>
  <p:transition spd="slow" advTm="5000">
    <p:pull dir="lu"/>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1" descr="ala 2013.jpg"/>
          <p:cNvPicPr>
            <a:picLocks noChangeAspect="1"/>
          </p:cNvPicPr>
          <p:nvPr/>
        </p:nvPicPr>
        <p:blipFill>
          <a:blip r:embed="rId2" cstate="print"/>
          <a:srcRect/>
          <a:stretch>
            <a:fillRect/>
          </a:stretch>
        </p:blipFill>
        <p:spPr bwMode="auto">
          <a:xfrm>
            <a:off x="0" y="285750"/>
            <a:ext cx="9144000" cy="45720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Ala 2013</a:t>
            </a:r>
            <a:endParaRPr lang="en-US" sz="1200" dirty="0">
              <a:solidFill>
                <a:schemeClr val="bg1">
                  <a:lumMod val="75000"/>
                </a:schemeClr>
              </a:solidFill>
            </a:endParaRPr>
          </a:p>
        </p:txBody>
      </p:sp>
    </p:spTree>
  </p:cSld>
  <p:clrMapOvr>
    <a:masterClrMapping/>
  </p:clrMapOvr>
  <p:transition spd="slow" advTm="5000">
    <p:pull dir="lu"/>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1" descr="ala 2013.jpg"/>
          <p:cNvPicPr>
            <a:picLocks noChangeAspect="1"/>
          </p:cNvPicPr>
          <p:nvPr/>
        </p:nvPicPr>
        <p:blipFill>
          <a:blip r:embed="rId2" cstate="print"/>
          <a:srcRect/>
          <a:stretch>
            <a:fillRect/>
          </a:stretch>
        </p:blipFill>
        <p:spPr bwMode="auto">
          <a:xfrm>
            <a:off x="7938" y="0"/>
            <a:ext cx="9128125" cy="51435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Ala 2013</a:t>
            </a:r>
            <a:endParaRPr lang="en-US" sz="1200" dirty="0">
              <a:solidFill>
                <a:schemeClr val="bg1">
                  <a:lumMod val="75000"/>
                </a:schemeClr>
              </a:solidFill>
            </a:endParaRPr>
          </a:p>
        </p:txBody>
      </p:sp>
    </p:spTree>
  </p:cSld>
  <p:clrMapOvr>
    <a:masterClrMapping/>
  </p:clrMapOvr>
  <p:transition spd="slow" advTm="5000">
    <p:pull dir="lu"/>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1" descr="ala 2013.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Ala 2013</a:t>
            </a:r>
            <a:endParaRPr lang="en-US" sz="1200" dirty="0">
              <a:solidFill>
                <a:schemeClr val="bg1">
                  <a:lumMod val="75000"/>
                </a:schemeClr>
              </a:solidFill>
            </a:endParaRPr>
          </a:p>
        </p:txBody>
      </p:sp>
    </p:spTree>
  </p:cSld>
  <p:clrMapOvr>
    <a:masterClrMapping/>
  </p:clrMapOvr>
  <p:transition spd="slow" advTm="5000">
    <p:pull dir="lu"/>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1" descr="ala 2013.jpg"/>
          <p:cNvPicPr>
            <a:picLocks noChangeAspect="1"/>
          </p:cNvPicPr>
          <p:nvPr/>
        </p:nvPicPr>
        <p:blipFill>
          <a:blip r:embed="rId2" cstate="print"/>
          <a:srcRect/>
          <a:stretch>
            <a:fillRect/>
          </a:stretch>
        </p:blipFill>
        <p:spPr bwMode="auto">
          <a:xfrm>
            <a:off x="0" y="0"/>
            <a:ext cx="9131300" cy="51435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Ala 2013</a:t>
            </a:r>
            <a:endParaRPr lang="en-US" sz="1200" dirty="0">
              <a:solidFill>
                <a:schemeClr val="bg1">
                  <a:lumMod val="75000"/>
                </a:schemeClr>
              </a:solidFill>
            </a:endParaRPr>
          </a:p>
        </p:txBody>
      </p:sp>
    </p:spTree>
  </p:cSld>
  <p:clrMapOvr>
    <a:masterClrMapping/>
  </p:clrMapOvr>
  <p:transition spd="slow" advTm="5000">
    <p:pull dir="lu"/>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11" name="Text Box 4"/>
          <p:cNvSpPr txBox="1">
            <a:spLocks noChangeArrowheads="1"/>
          </p:cNvSpPr>
          <p:nvPr/>
        </p:nvSpPr>
        <p:spPr bwMode="auto">
          <a:xfrm>
            <a:off x="0" y="4751388"/>
            <a:ext cx="7380288" cy="215900"/>
          </a:xfrm>
          <a:prstGeom prst="rect">
            <a:avLst/>
          </a:prstGeom>
          <a:noFill/>
          <a:ln w="9525">
            <a:noFill/>
            <a:miter lim="800000"/>
            <a:headEnd/>
            <a:tailEnd/>
          </a:ln>
        </p:spPr>
        <p:txBody>
          <a:bodyPr>
            <a:spAutoFit/>
          </a:bodyPr>
          <a:lstStyle/>
          <a:p>
            <a:pPr eaLnBrk="0" hangingPunct="0">
              <a:spcBef>
                <a:spcPct val="50000"/>
              </a:spcBef>
            </a:pPr>
            <a:r>
              <a:rPr lang="en-US" sz="800">
                <a:solidFill>
                  <a:srgbClr val="002060"/>
                </a:solidFill>
                <a:latin typeface="Lucida Handwriting" pitchFamily="66" charset="0"/>
              </a:rPr>
              <a:t>Sound</a:t>
            </a:r>
            <a:r>
              <a:rPr lang="ro-RO" sz="800">
                <a:solidFill>
                  <a:srgbClr val="002060"/>
                </a:solidFill>
                <a:latin typeface="Lucida Handwriting" pitchFamily="66" charset="0"/>
              </a:rPr>
              <a:t>:</a:t>
            </a:r>
            <a:r>
              <a:rPr lang="en-US" sz="800">
                <a:solidFill>
                  <a:srgbClr val="002060"/>
                </a:solidFill>
                <a:latin typeface="Lucida Handwriting" pitchFamily="66" charset="0"/>
              </a:rPr>
              <a:t>           </a:t>
            </a:r>
            <a:r>
              <a:rPr lang="vi-VN" sz="800">
                <a:solidFill>
                  <a:srgbClr val="002060"/>
                </a:solidFill>
                <a:latin typeface="Lucida Handwriting" pitchFamily="66" charset="0"/>
              </a:rPr>
              <a:t>Aida</a:t>
            </a:r>
            <a:r>
              <a:rPr lang="en-US" sz="800">
                <a:solidFill>
                  <a:srgbClr val="002060"/>
                </a:solidFill>
                <a:latin typeface="Lucida Handwriting" pitchFamily="66" charset="0"/>
              </a:rPr>
              <a:t> </a:t>
            </a:r>
            <a:r>
              <a:rPr lang="vi-VN" sz="800">
                <a:solidFill>
                  <a:srgbClr val="002060"/>
                </a:solidFill>
                <a:latin typeface="Lucida Handwriting" pitchFamily="66" charset="0"/>
              </a:rPr>
              <a:t> Garifullina</a:t>
            </a:r>
            <a:r>
              <a:rPr lang="en-US" sz="800">
                <a:solidFill>
                  <a:srgbClr val="002060"/>
                </a:solidFill>
                <a:latin typeface="Lucida Handwriting" pitchFamily="66" charset="0"/>
              </a:rPr>
              <a:t> </a:t>
            </a:r>
            <a:r>
              <a:rPr lang="vi-VN" sz="800">
                <a:solidFill>
                  <a:srgbClr val="002060"/>
                </a:solidFill>
                <a:latin typeface="Lucida Handwriting" pitchFamily="66" charset="0"/>
              </a:rPr>
              <a:t> &amp; </a:t>
            </a:r>
            <a:r>
              <a:rPr lang="en-US" sz="800">
                <a:solidFill>
                  <a:srgbClr val="002060"/>
                </a:solidFill>
                <a:latin typeface="Lucida Handwriting" pitchFamily="66" charset="0"/>
              </a:rPr>
              <a:t> </a:t>
            </a:r>
            <a:r>
              <a:rPr lang="vi-VN" sz="800">
                <a:solidFill>
                  <a:srgbClr val="002060"/>
                </a:solidFill>
                <a:latin typeface="Lucida Handwriting" pitchFamily="66" charset="0"/>
              </a:rPr>
              <a:t>Dmitri</a:t>
            </a:r>
            <a:r>
              <a:rPr lang="en-US" sz="800">
                <a:solidFill>
                  <a:srgbClr val="002060"/>
                </a:solidFill>
                <a:latin typeface="Lucida Handwriting" pitchFamily="66" charset="0"/>
              </a:rPr>
              <a:t> </a:t>
            </a:r>
            <a:r>
              <a:rPr lang="vi-VN" sz="800">
                <a:solidFill>
                  <a:srgbClr val="002060"/>
                </a:solidFill>
                <a:latin typeface="Lucida Handwriting" pitchFamily="66" charset="0"/>
              </a:rPr>
              <a:t> Hvorostovsky - Deja Vu (Igor Krutoy)</a:t>
            </a:r>
            <a:endParaRPr lang="it-IT" sz="800">
              <a:solidFill>
                <a:srgbClr val="002060"/>
              </a:solidFill>
              <a:latin typeface="Lucida Handwriting" pitchFamily="66" charset="0"/>
            </a:endParaRPr>
          </a:p>
        </p:txBody>
      </p:sp>
      <p:pic>
        <p:nvPicPr>
          <p:cNvPr id="9" name="Picture 3" descr="clip-monde-continents"/>
          <p:cNvPicPr>
            <a:picLocks noChangeAspect="1" noChangeArrowheads="1" noCrop="1"/>
          </p:cNvPicPr>
          <p:nvPr/>
        </p:nvPicPr>
        <p:blipFill>
          <a:blip r:embed="rId4" cstate="print">
            <a:duotone>
              <a:prstClr val="black"/>
              <a:schemeClr val="accent1">
                <a:tint val="45000"/>
                <a:satMod val="400000"/>
              </a:schemeClr>
            </a:duotone>
          </a:blip>
          <a:stretch>
            <a:fillRect/>
          </a:stretch>
        </p:blipFill>
        <p:spPr bwMode="auto">
          <a:xfrm>
            <a:off x="6529778" y="123478"/>
            <a:ext cx="2399228" cy="1368152"/>
          </a:xfrm>
          <a:prstGeom prst="rect">
            <a:avLst/>
          </a:prstGeom>
          <a:ln>
            <a:noFill/>
          </a:ln>
          <a:effectLst>
            <a:outerShdw blurRad="292100" dist="139700" dir="2700000" algn="tl" rotWithShape="0">
              <a:srgbClr val="333333">
                <a:alpha val="65000"/>
              </a:srgbClr>
            </a:outerShdw>
          </a:effectLst>
        </p:spPr>
      </p:pic>
      <p:sp>
        <p:nvSpPr>
          <p:cNvPr id="10" name="Text Box 3"/>
          <p:cNvSpPr txBox="1">
            <a:spLocks noChangeArrowheads="1"/>
          </p:cNvSpPr>
          <p:nvPr/>
        </p:nvSpPr>
        <p:spPr bwMode="auto">
          <a:xfrm>
            <a:off x="5940425" y="3940175"/>
            <a:ext cx="3203575" cy="841375"/>
          </a:xfrm>
          <a:prstGeom prst="rect">
            <a:avLst/>
          </a:prstGeom>
          <a:noFill/>
          <a:ln w="9525">
            <a:noFill/>
            <a:miter lim="800000"/>
            <a:headEnd/>
            <a:tailEnd/>
          </a:ln>
        </p:spPr>
        <p:txBody>
          <a:bodyPr>
            <a:spAutoFit/>
          </a:bodyPr>
          <a:lstStyle/>
          <a:p>
            <a:pPr eaLnBrk="0" hangingPunct="0">
              <a:spcBef>
                <a:spcPct val="50000"/>
              </a:spcBef>
            </a:pPr>
            <a:r>
              <a:rPr lang="en-US" sz="1100">
                <a:solidFill>
                  <a:srgbClr val="002060"/>
                </a:solidFill>
                <a:latin typeface="Lucida Handwriting" pitchFamily="66" charset="0"/>
              </a:rPr>
              <a:t>Text and pictures: Internet</a:t>
            </a:r>
          </a:p>
          <a:p>
            <a:pPr eaLnBrk="0" hangingPunct="0">
              <a:spcBef>
                <a:spcPct val="50000"/>
              </a:spcBef>
            </a:pPr>
            <a:r>
              <a:rPr lang="en-US" sz="800">
                <a:solidFill>
                  <a:srgbClr val="002060"/>
                </a:solidFill>
                <a:latin typeface="Lucida Handwriting" pitchFamily="66" charset="0"/>
              </a:rPr>
              <a:t>All  copyrights  belong  to  their  respective  owners </a:t>
            </a:r>
          </a:p>
          <a:p>
            <a:pPr eaLnBrk="0" hangingPunct="0">
              <a:spcBef>
                <a:spcPct val="50000"/>
              </a:spcBef>
            </a:pPr>
            <a:r>
              <a:rPr lang="en-US" sz="1100">
                <a:solidFill>
                  <a:srgbClr val="002060"/>
                </a:solidFill>
                <a:latin typeface="Lucida Handwriting" pitchFamily="66" charset="0"/>
              </a:rPr>
              <a:t>Presentation:  </a:t>
            </a:r>
            <a:r>
              <a:rPr lang="ro-RO" sz="1100">
                <a:solidFill>
                  <a:srgbClr val="002060"/>
                </a:solidFill>
                <a:latin typeface="Lucida Handwriting" pitchFamily="66" charset="0"/>
              </a:rPr>
              <a:t>Sanda Foi</a:t>
            </a:r>
            <a:r>
              <a:rPr lang="ro-RO" sz="1100">
                <a:solidFill>
                  <a:srgbClr val="002060"/>
                </a:solidFill>
                <a:latin typeface="Segoe Print" pitchFamily="2" charset="0"/>
              </a:rPr>
              <a:t>ş</a:t>
            </a:r>
            <a:r>
              <a:rPr lang="ro-RO" sz="1100">
                <a:solidFill>
                  <a:srgbClr val="002060"/>
                </a:solidFill>
                <a:latin typeface="Lucida Handwriting" pitchFamily="66" charset="0"/>
              </a:rPr>
              <a:t>oreanu</a:t>
            </a:r>
            <a:endParaRPr lang="en-US" sz="1100">
              <a:solidFill>
                <a:srgbClr val="002060"/>
              </a:solidFill>
              <a:latin typeface="Lucida Handwriting" pitchFamily="66" charset="0"/>
            </a:endParaRPr>
          </a:p>
          <a:p>
            <a:pPr>
              <a:lnSpc>
                <a:spcPct val="115000"/>
              </a:lnSpc>
            </a:pPr>
            <a:r>
              <a:rPr lang="en-US" sz="800" u="sng">
                <a:solidFill>
                  <a:srgbClr val="0000FF"/>
                </a:solidFill>
                <a:latin typeface="Lucida Handwriting" pitchFamily="66" charset="0"/>
                <a:ea typeface="Calibri" pitchFamily="34" charset="0"/>
                <a:cs typeface="Times New Roman" pitchFamily="18" charset="0"/>
                <a:hlinkClick r:id="rId5"/>
              </a:rPr>
              <a:t>https://plus.google.com/+SandaMichaela</a:t>
            </a:r>
            <a:endParaRPr lang="en-US" sz="1000">
              <a:latin typeface="Calibri" pitchFamily="34" charset="0"/>
              <a:ea typeface="Calibri" pitchFamily="34" charset="0"/>
              <a:cs typeface="Times New Roman" pitchFamily="18" charset="0"/>
            </a:endParaRPr>
          </a:p>
        </p:txBody>
      </p:sp>
      <p:pic>
        <p:nvPicPr>
          <p:cNvPr id="7" name="Picture 6" descr="cd_gold12"/>
          <p:cNvPicPr>
            <a:picLocks noChangeAspect="1" noChangeArrowheads="1" noCrop="1"/>
          </p:cNvPicPr>
          <p:nvPr/>
        </p:nvPicPr>
        <p:blipFill>
          <a:blip r:embed="rId6" cstate="print"/>
          <a:srcRect/>
          <a:stretch>
            <a:fillRect/>
          </a:stretch>
        </p:blipFill>
        <p:spPr bwMode="auto">
          <a:xfrm>
            <a:off x="539750" y="4732338"/>
            <a:ext cx="360363" cy="325437"/>
          </a:xfrm>
          <a:prstGeom prst="rect">
            <a:avLst/>
          </a:prstGeom>
          <a:noFill/>
          <a:ln w="9525">
            <a:noFill/>
            <a:miter lim="800000"/>
            <a:headEnd/>
            <a:tailEnd/>
          </a:ln>
        </p:spPr>
      </p:pic>
      <p:sp>
        <p:nvSpPr>
          <p:cNvPr id="63494" name="TextBox 5"/>
          <p:cNvSpPr txBox="1">
            <a:spLocks noChangeArrowheads="1"/>
          </p:cNvSpPr>
          <p:nvPr/>
        </p:nvSpPr>
        <p:spPr bwMode="auto">
          <a:xfrm rot="-5400000">
            <a:off x="8499475" y="4498976"/>
            <a:ext cx="1042987" cy="246062"/>
          </a:xfrm>
          <a:prstGeom prst="rect">
            <a:avLst/>
          </a:prstGeom>
          <a:noFill/>
          <a:ln w="9525">
            <a:noFill/>
            <a:miter lim="800000"/>
            <a:headEnd/>
            <a:tailEnd/>
          </a:ln>
        </p:spPr>
        <p:txBody>
          <a:bodyPr>
            <a:spAutoFit/>
          </a:bodyPr>
          <a:lstStyle/>
          <a:p>
            <a:r>
              <a:rPr lang="en-US" sz="1000">
                <a:solidFill>
                  <a:srgbClr val="002060"/>
                </a:solidFill>
              </a:rPr>
              <a:t>2018</a:t>
            </a: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0" fill="hold"/>
                                        <p:tgtEl>
                                          <p:spTgt spid="10"/>
                                        </p:tgtEl>
                                        <p:attrNameLst>
                                          <p:attrName>ppt_x</p:attrName>
                                        </p:attrNameLst>
                                      </p:cBhvr>
                                      <p:tavLst>
                                        <p:tav tm="0">
                                          <p:val>
                                            <p:strVal val="#ppt_x"/>
                                          </p:val>
                                        </p:tav>
                                        <p:tav tm="100000">
                                          <p:val>
                                            <p:strVal val="#ppt_x"/>
                                          </p:val>
                                        </p:tav>
                                      </p:tavLst>
                                    </p:anim>
                                    <p:anim calcmode="lin" valueType="num">
                                      <p:cBhvr additive="base">
                                        <p:cTn id="8" dur="50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ppt_x</p:attrName>
                                        </p:attrNameLst>
                                      </p:cBhvr>
                                      <p:tavLst>
                                        <p:tav tm="0">
                                          <p:val>
                                            <p:strVal val="#ppt_x-.2"/>
                                          </p:val>
                                        </p:tav>
                                        <p:tav tm="100000">
                                          <p:val>
                                            <p:strVal val="#ppt_x"/>
                                          </p:val>
                                        </p:tav>
                                      </p:tavLst>
                                    </p:anim>
                                    <p:anim calcmode="lin" valueType="num">
                                      <p:cBhvr>
                                        <p:cTn id="13" dur="1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4" dur="1000"/>
                                        <p:tgtEl>
                                          <p:spTgt spid="11"/>
                                        </p:tgtEl>
                                      </p:cBhvr>
                                    </p:animEffect>
                                  </p:childTnLst>
                                </p:cTn>
                              </p:par>
                              <p:par>
                                <p:cTn id="15" presetID="10"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000"/>
                                        <p:tgtEl>
                                          <p:spTgt spid="7"/>
                                        </p:tgtEl>
                                      </p:cBhvr>
                                    </p:animEffect>
                                  </p:childTnLst>
                                </p:cTn>
                              </p:par>
                            </p:childTnLst>
                          </p:cTn>
                        </p:par>
                        <p:par>
                          <p:cTn id="18" fill="hold">
                            <p:stCondLst>
                              <p:cond delay="7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theme/theme1.xml><?xml version="1.0" encoding="utf-8"?>
<a:theme xmlns:a="http://schemas.openxmlformats.org/drawingml/2006/main" name="Lino Tagliapietra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Lino Tagliapietra1</Template>
  <TotalTime>1</TotalTime>
  <Words>1045</Words>
  <Application>Microsoft Office PowerPoint</Application>
  <PresentationFormat>On-screen Show (16:9)</PresentationFormat>
  <Paragraphs>100</Paragraphs>
  <Slides>61</Slides>
  <Notes>14</Notes>
  <HiddenSlides>0</HiddenSlides>
  <MMClips>1</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Lino Tagliapietra1</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Lino Tagliapietra, modern sculpture in glass1</dc:title>
  <dc:subject>Lino Tagliapietra; glass; art</dc:subject>
  <dc:creator>sanda foișoreanu</dc:creator>
  <cp:keywords>art;glass</cp:keywords>
  <dc:description>Sound: Aida Garifullina &amp; Dmitri Hvorostovsky - Deja Vu (Igor Krutoy)</dc:description>
  <cp:lastModifiedBy>sanda foișoreanu</cp:lastModifiedBy>
  <cp:revision>38</cp:revision>
  <dcterms:created xsi:type="dcterms:W3CDTF">2018-07-17T16:44:45Z</dcterms:created>
  <dcterms:modified xsi:type="dcterms:W3CDTF">2018-07-17T16:46:24Z</dcterms:modified>
</cp:coreProperties>
</file>