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79"/>
  </p:notesMasterIdLst>
  <p:sldIdLst>
    <p:sldId id="258" r:id="rId4"/>
    <p:sldId id="259" r:id="rId5"/>
    <p:sldId id="260" r:id="rId6"/>
    <p:sldId id="261" r:id="rId7"/>
    <p:sldId id="262" r:id="rId8"/>
    <p:sldId id="321" r:id="rId9"/>
    <p:sldId id="263" r:id="rId10"/>
    <p:sldId id="264" r:id="rId11"/>
    <p:sldId id="265" r:id="rId12"/>
    <p:sldId id="266" r:id="rId13"/>
    <p:sldId id="267" r:id="rId14"/>
    <p:sldId id="269" r:id="rId15"/>
    <p:sldId id="268" r:id="rId16"/>
    <p:sldId id="270" r:id="rId17"/>
    <p:sldId id="271" r:id="rId18"/>
    <p:sldId id="272" r:id="rId19"/>
    <p:sldId id="273" r:id="rId20"/>
    <p:sldId id="274" r:id="rId21"/>
    <p:sldId id="275" r:id="rId22"/>
    <p:sldId id="276" r:id="rId23"/>
    <p:sldId id="277" r:id="rId24"/>
    <p:sldId id="322" r:id="rId25"/>
    <p:sldId id="278" r:id="rId26"/>
    <p:sldId id="279" r:id="rId27"/>
    <p:sldId id="280" r:id="rId28"/>
    <p:sldId id="281" r:id="rId29"/>
    <p:sldId id="282" r:id="rId30"/>
    <p:sldId id="283" r:id="rId31"/>
    <p:sldId id="284" r:id="rId32"/>
    <p:sldId id="285" r:id="rId33"/>
    <p:sldId id="286" r:id="rId34"/>
    <p:sldId id="287" r:id="rId35"/>
    <p:sldId id="289" r:id="rId36"/>
    <p:sldId id="290" r:id="rId37"/>
    <p:sldId id="291" r:id="rId38"/>
    <p:sldId id="336" r:id="rId39"/>
    <p:sldId id="293" r:id="rId40"/>
    <p:sldId id="294" r:id="rId41"/>
    <p:sldId id="295" r:id="rId42"/>
    <p:sldId id="329" r:id="rId43"/>
    <p:sldId id="327" r:id="rId44"/>
    <p:sldId id="328" r:id="rId45"/>
    <p:sldId id="297" r:id="rId46"/>
    <p:sldId id="298" r:id="rId47"/>
    <p:sldId id="299" r:id="rId48"/>
    <p:sldId id="301" r:id="rId49"/>
    <p:sldId id="324" r:id="rId50"/>
    <p:sldId id="330" r:id="rId51"/>
    <p:sldId id="331" r:id="rId52"/>
    <p:sldId id="325" r:id="rId53"/>
    <p:sldId id="304" r:id="rId54"/>
    <p:sldId id="337" r:id="rId55"/>
    <p:sldId id="338" r:id="rId56"/>
    <p:sldId id="339" r:id="rId57"/>
    <p:sldId id="345" r:id="rId58"/>
    <p:sldId id="340" r:id="rId59"/>
    <p:sldId id="343" r:id="rId60"/>
    <p:sldId id="305" r:id="rId61"/>
    <p:sldId id="332" r:id="rId62"/>
    <p:sldId id="347" r:id="rId63"/>
    <p:sldId id="348" r:id="rId64"/>
    <p:sldId id="307" r:id="rId65"/>
    <p:sldId id="308" r:id="rId66"/>
    <p:sldId id="309" r:id="rId67"/>
    <p:sldId id="311" r:id="rId68"/>
    <p:sldId id="312" r:id="rId69"/>
    <p:sldId id="313" r:id="rId70"/>
    <p:sldId id="335" r:id="rId71"/>
    <p:sldId id="315" r:id="rId72"/>
    <p:sldId id="326" r:id="rId73"/>
    <p:sldId id="317" r:id="rId74"/>
    <p:sldId id="318" r:id="rId75"/>
    <p:sldId id="333" r:id="rId76"/>
    <p:sldId id="320" r:id="rId77"/>
    <p:sldId id="334" r:id="rId78"/>
  </p:sldIdLst>
  <p:sldSz cx="12192000" cy="6858000"/>
  <p:notesSz cx="6858000" cy="9144000"/>
  <p:defaultTextStyle>
    <a:defPPr>
      <a:defRPr lang="es-E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EOaQORTSfaSmPqgcoJmGaw==" hashData="Dg1bzWckWKBzAbF8BCRB/ug9736Nb8ZF1KNPkcRDIOiM9rsLBaVF8EerLyWxXsxtI/W45nlpw03vD3wdhe0Tr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2900"/>
    <a:srgbClr val="37130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2393" autoAdjust="0"/>
  </p:normalViewPr>
  <p:slideViewPr>
    <p:cSldViewPr snapToGrid="0">
      <p:cViewPr varScale="1">
        <p:scale>
          <a:sx n="68" d="100"/>
          <a:sy n="68" d="100"/>
        </p:scale>
        <p:origin x="732" y="48"/>
      </p:cViewPr>
      <p:guideLst/>
    </p:cSldViewPr>
  </p:slideViewPr>
  <p:notesTextViewPr>
    <p:cViewPr>
      <p:scale>
        <a:sx n="1" d="1"/>
        <a:sy n="1" d="1"/>
      </p:scale>
      <p:origin x="0" y="0"/>
    </p:cViewPr>
  </p:notesTextViewPr>
  <p:sorterViewPr>
    <p:cViewPr>
      <p:scale>
        <a:sx n="100" d="100"/>
        <a:sy n="100" d="100"/>
      </p:scale>
      <p:origin x="0" y="-222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microsoft.com/office/2015/10/relationships/revisionInfo" Target="revisionInfo.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53A395B-3B97-487C-8607-50EBEC1BD3D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s-ES"/>
          </a:p>
        </p:txBody>
      </p:sp>
      <p:sp>
        <p:nvSpPr>
          <p:cNvPr id="3" name="Marcador de fecha 2">
            <a:extLst>
              <a:ext uri="{FF2B5EF4-FFF2-40B4-BE49-F238E27FC236}">
                <a16:creationId xmlns:a16="http://schemas.microsoft.com/office/drawing/2014/main" id="{095CEDBD-E948-4E9A-B340-A838B3B83167}"/>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B9FCB89-34D2-4D9B-8F25-EB4CBD230A34}" type="datetimeFigureOut">
              <a:rPr lang="es-ES"/>
              <a:pPr>
                <a:defRPr/>
              </a:pPr>
              <a:t>04/02/2018</a:t>
            </a:fld>
            <a:endParaRPr lang="es-ES"/>
          </a:p>
        </p:txBody>
      </p:sp>
      <p:sp>
        <p:nvSpPr>
          <p:cNvPr id="4" name="Marcador de imagen de diapositiva 3">
            <a:extLst>
              <a:ext uri="{FF2B5EF4-FFF2-40B4-BE49-F238E27FC236}">
                <a16:creationId xmlns:a16="http://schemas.microsoft.com/office/drawing/2014/main" id="{12899A20-0D30-4549-9AC1-1B9B7FF7F882}"/>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Marcador de notas 4">
            <a:extLst>
              <a:ext uri="{FF2B5EF4-FFF2-40B4-BE49-F238E27FC236}">
                <a16:creationId xmlns:a16="http://schemas.microsoft.com/office/drawing/2014/main" id="{C11A9074-022C-4075-95DF-708C75C8F79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noProof="0"/>
              <a:t>Editar los estilos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6" name="Marcador de pie de página 5">
            <a:extLst>
              <a:ext uri="{FF2B5EF4-FFF2-40B4-BE49-F238E27FC236}">
                <a16:creationId xmlns:a16="http://schemas.microsoft.com/office/drawing/2014/main" id="{1363529F-5D43-4A21-95A8-F2F73979399F}"/>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s-ES"/>
          </a:p>
        </p:txBody>
      </p:sp>
      <p:sp>
        <p:nvSpPr>
          <p:cNvPr id="7" name="Marcador de número de diapositiva 6">
            <a:extLst>
              <a:ext uri="{FF2B5EF4-FFF2-40B4-BE49-F238E27FC236}">
                <a16:creationId xmlns:a16="http://schemas.microsoft.com/office/drawing/2014/main" id="{2885CF0D-4EB9-4638-9E68-07A7B89C5FA3}"/>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7954BE9-D2F8-474D-9ABF-2C2FB29C4D3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imagen de diapositiva 1">
            <a:extLst>
              <a:ext uri="{FF2B5EF4-FFF2-40B4-BE49-F238E27FC236}">
                <a16:creationId xmlns:a16="http://schemas.microsoft.com/office/drawing/2014/main" id="{08174FA3-E381-457E-A86D-62C56B13659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Marcador de notas 2">
            <a:extLst>
              <a:ext uri="{FF2B5EF4-FFF2-40B4-BE49-F238E27FC236}">
                <a16:creationId xmlns:a16="http://schemas.microsoft.com/office/drawing/2014/main" id="{0778274A-1659-4B38-926B-98E77A4CEB7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11268" name="Marcador de número de diapositiva 3">
            <a:extLst>
              <a:ext uri="{FF2B5EF4-FFF2-40B4-BE49-F238E27FC236}">
                <a16:creationId xmlns:a16="http://schemas.microsoft.com/office/drawing/2014/main" id="{F7C62E34-1F6F-4590-8526-80F94E34D8F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D405534-4CCA-4502-8195-4886734D8641}" type="slidenum">
              <a:rPr lang="es-ES" altLang="es-ES" smtClean="0"/>
              <a:pPr fontAlgn="base">
                <a:spcBef>
                  <a:spcPct val="0"/>
                </a:spcBef>
                <a:spcAft>
                  <a:spcPct val="0"/>
                </a:spcAft>
              </a:pPr>
              <a:t>6</a:t>
            </a:fld>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Marcador de imagen de diapositiva 1">
            <a:extLst>
              <a:ext uri="{FF2B5EF4-FFF2-40B4-BE49-F238E27FC236}">
                <a16:creationId xmlns:a16="http://schemas.microsoft.com/office/drawing/2014/main" id="{17E0DA4F-A3A7-439F-93FC-4D2E2183C67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Marcador de notas 2">
            <a:extLst>
              <a:ext uri="{FF2B5EF4-FFF2-40B4-BE49-F238E27FC236}">
                <a16:creationId xmlns:a16="http://schemas.microsoft.com/office/drawing/2014/main" id="{B662FE1B-E750-4E63-9396-F687CE43202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eaLnBrk="1" hangingPunct="1">
              <a:spcBef>
                <a:spcPct val="0"/>
              </a:spcBef>
            </a:pPr>
            <a:endParaRPr lang="es-ES" altLang="es-ES" sz="1400"/>
          </a:p>
        </p:txBody>
      </p:sp>
      <p:sp>
        <p:nvSpPr>
          <p:cNvPr id="14340" name="Marcador de número de diapositiva 3">
            <a:extLst>
              <a:ext uri="{FF2B5EF4-FFF2-40B4-BE49-F238E27FC236}">
                <a16:creationId xmlns:a16="http://schemas.microsoft.com/office/drawing/2014/main" id="{CB280363-89AC-4CA3-84B8-2601D231869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F1D1A08-E43D-4F06-AE63-2228AEE5E1A0}" type="slidenum">
              <a:rPr lang="es-ES" altLang="es-ES" smtClean="0">
                <a:solidFill>
                  <a:srgbClr val="000000"/>
                </a:solidFill>
              </a:rPr>
              <a:pPr fontAlgn="base">
                <a:spcBef>
                  <a:spcPct val="0"/>
                </a:spcBef>
                <a:spcAft>
                  <a:spcPct val="0"/>
                </a:spcAft>
              </a:pPr>
              <a:t>8</a:t>
            </a:fld>
            <a:endParaRPr lang="es-ES" altLang="es-ES">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Marcador de imagen de diapositiva 1">
            <a:extLst>
              <a:ext uri="{FF2B5EF4-FFF2-40B4-BE49-F238E27FC236}">
                <a16:creationId xmlns:a16="http://schemas.microsoft.com/office/drawing/2014/main" id="{4C23A5B3-7756-4EF3-B964-C342D99FDAC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Marcador de notas 2">
            <a:extLst>
              <a:ext uri="{FF2B5EF4-FFF2-40B4-BE49-F238E27FC236}">
                <a16:creationId xmlns:a16="http://schemas.microsoft.com/office/drawing/2014/main" id="{8B3BCC01-B2FA-4252-82FD-082FBA44B0B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z="1400"/>
          </a:p>
        </p:txBody>
      </p:sp>
      <p:sp>
        <p:nvSpPr>
          <p:cNvPr id="20484" name="Marcador de número de diapositiva 3">
            <a:extLst>
              <a:ext uri="{FF2B5EF4-FFF2-40B4-BE49-F238E27FC236}">
                <a16:creationId xmlns:a16="http://schemas.microsoft.com/office/drawing/2014/main" id="{3DE74153-881D-4538-8419-D9F91C8AD27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AFCE90B-FEE1-463F-9ECA-80797D2B6C92}" type="slidenum">
              <a:rPr lang="es-ES" altLang="es-ES" smtClean="0">
                <a:solidFill>
                  <a:srgbClr val="000000"/>
                </a:solidFill>
              </a:rPr>
              <a:pPr fontAlgn="base">
                <a:spcBef>
                  <a:spcPct val="0"/>
                </a:spcBef>
                <a:spcAft>
                  <a:spcPct val="0"/>
                </a:spcAft>
              </a:pPr>
              <a:t>13</a:t>
            </a:fld>
            <a:endParaRPr lang="es-ES" altLang="es-ES">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Marcador de imagen de diapositiva 1">
            <a:extLst>
              <a:ext uri="{FF2B5EF4-FFF2-40B4-BE49-F238E27FC236}">
                <a16:creationId xmlns:a16="http://schemas.microsoft.com/office/drawing/2014/main" id="{4BF4349D-F086-4A37-9F29-E4725E9014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Marcador de notas 2">
            <a:extLst>
              <a:ext uri="{FF2B5EF4-FFF2-40B4-BE49-F238E27FC236}">
                <a16:creationId xmlns:a16="http://schemas.microsoft.com/office/drawing/2014/main" id="{AD3C2FE2-F9A8-4983-B646-108303A0A93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eaLnBrk="1" hangingPunct="1">
              <a:spcBef>
                <a:spcPct val="0"/>
              </a:spcBef>
            </a:pPr>
            <a:endParaRPr lang="es-ES" altLang="es-ES" sz="1400"/>
          </a:p>
        </p:txBody>
      </p:sp>
      <p:sp>
        <p:nvSpPr>
          <p:cNvPr id="23556" name="Marcador de número de diapositiva 3">
            <a:extLst>
              <a:ext uri="{FF2B5EF4-FFF2-40B4-BE49-F238E27FC236}">
                <a16:creationId xmlns:a16="http://schemas.microsoft.com/office/drawing/2014/main" id="{6942CA60-91BB-4907-9214-335633B3A4B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3D634FC-BBD7-43CE-93FC-4F8D8082EB25}" type="slidenum">
              <a:rPr lang="es-ES" altLang="es-ES" smtClean="0">
                <a:solidFill>
                  <a:srgbClr val="000000"/>
                </a:solidFill>
              </a:rPr>
              <a:pPr fontAlgn="base">
                <a:spcBef>
                  <a:spcPct val="0"/>
                </a:spcBef>
                <a:spcAft>
                  <a:spcPct val="0"/>
                </a:spcAft>
              </a:pPr>
              <a:t>15</a:t>
            </a:fld>
            <a:endParaRPr lang="es-ES" altLang="es-ES">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Marcador de imagen de diapositiva 1">
            <a:extLst>
              <a:ext uri="{FF2B5EF4-FFF2-40B4-BE49-F238E27FC236}">
                <a16:creationId xmlns:a16="http://schemas.microsoft.com/office/drawing/2014/main" id="{97ABFE2A-A08A-4BDC-A9A1-A5CDE876A93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Marcador de notas 2">
            <a:extLst>
              <a:ext uri="{FF2B5EF4-FFF2-40B4-BE49-F238E27FC236}">
                <a16:creationId xmlns:a16="http://schemas.microsoft.com/office/drawing/2014/main" id="{6E750570-D681-413D-9060-6A297C80220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z="1400"/>
          </a:p>
        </p:txBody>
      </p:sp>
      <p:sp>
        <p:nvSpPr>
          <p:cNvPr id="25604" name="Marcador de número de diapositiva 3">
            <a:extLst>
              <a:ext uri="{FF2B5EF4-FFF2-40B4-BE49-F238E27FC236}">
                <a16:creationId xmlns:a16="http://schemas.microsoft.com/office/drawing/2014/main" id="{1131F35E-D6DE-4700-9C09-2B87466AFDB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BB95AFF3-6F87-4422-84D4-0771DC94D0FB}" type="slidenum">
              <a:rPr lang="es-ES" altLang="es-ES" smtClean="0">
                <a:solidFill>
                  <a:srgbClr val="000000"/>
                </a:solidFill>
              </a:rPr>
              <a:pPr fontAlgn="base">
                <a:spcBef>
                  <a:spcPct val="0"/>
                </a:spcBef>
                <a:spcAft>
                  <a:spcPct val="0"/>
                </a:spcAft>
              </a:pPr>
              <a:t>16</a:t>
            </a:fld>
            <a:endParaRPr lang="es-ES" altLang="es-ES">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Marcador de imagen de diapositiva 1">
            <a:extLst>
              <a:ext uri="{FF2B5EF4-FFF2-40B4-BE49-F238E27FC236}">
                <a16:creationId xmlns:a16="http://schemas.microsoft.com/office/drawing/2014/main" id="{4C107027-6848-41D4-A83D-495357FB520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Marcador de notas 2">
            <a:extLst>
              <a:ext uri="{FF2B5EF4-FFF2-40B4-BE49-F238E27FC236}">
                <a16:creationId xmlns:a16="http://schemas.microsoft.com/office/drawing/2014/main" id="{BD5EA997-A9DC-4634-985D-75E9DD21267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27652" name="Marcador de número de diapositiva 3">
            <a:extLst>
              <a:ext uri="{FF2B5EF4-FFF2-40B4-BE49-F238E27FC236}">
                <a16:creationId xmlns:a16="http://schemas.microsoft.com/office/drawing/2014/main" id="{B392689F-1F6C-431E-8893-CCF1741E269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9FA873A-CD6B-44F0-97D0-F30A3D6EC060}" type="slidenum">
              <a:rPr lang="es-ES" altLang="es-ES" smtClean="0">
                <a:solidFill>
                  <a:srgbClr val="000000"/>
                </a:solidFill>
              </a:rPr>
              <a:pPr fontAlgn="base">
                <a:spcBef>
                  <a:spcPct val="0"/>
                </a:spcBef>
                <a:spcAft>
                  <a:spcPct val="0"/>
                </a:spcAft>
              </a:pPr>
              <a:t>17</a:t>
            </a:fld>
            <a:endParaRPr lang="es-ES" altLang="es-ES">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Marcador de imagen de diapositiva 1">
            <a:extLst>
              <a:ext uri="{FF2B5EF4-FFF2-40B4-BE49-F238E27FC236}">
                <a16:creationId xmlns:a16="http://schemas.microsoft.com/office/drawing/2014/main" id="{FA0D35E4-BE1D-4248-805D-42F485DE335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Marcador de notas 2">
            <a:extLst>
              <a:ext uri="{FF2B5EF4-FFF2-40B4-BE49-F238E27FC236}">
                <a16:creationId xmlns:a16="http://schemas.microsoft.com/office/drawing/2014/main" id="{1C166C8C-E129-4696-98A7-377E8036A95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30724" name="Marcador de número de diapositiva 3">
            <a:extLst>
              <a:ext uri="{FF2B5EF4-FFF2-40B4-BE49-F238E27FC236}">
                <a16:creationId xmlns:a16="http://schemas.microsoft.com/office/drawing/2014/main" id="{CB2047DC-6744-471B-90E0-EEC224C428C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2443CAA-73A2-4DD0-B67E-1D60E1708CC7}" type="slidenum">
              <a:rPr lang="es-ES" altLang="es-ES" smtClean="0">
                <a:solidFill>
                  <a:srgbClr val="000000"/>
                </a:solidFill>
              </a:rPr>
              <a:pPr fontAlgn="base">
                <a:spcBef>
                  <a:spcPct val="0"/>
                </a:spcBef>
                <a:spcAft>
                  <a:spcPct val="0"/>
                </a:spcAft>
              </a:pPr>
              <a:t>19</a:t>
            </a:fld>
            <a:endParaRPr lang="es-ES" altLang="es-ES">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Marcador de imagen de diapositiva 1">
            <a:extLst>
              <a:ext uri="{FF2B5EF4-FFF2-40B4-BE49-F238E27FC236}">
                <a16:creationId xmlns:a16="http://schemas.microsoft.com/office/drawing/2014/main" id="{78922B87-1170-437D-835D-78C985030D5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Marcador de notas 2">
            <a:extLst>
              <a:ext uri="{FF2B5EF4-FFF2-40B4-BE49-F238E27FC236}">
                <a16:creationId xmlns:a16="http://schemas.microsoft.com/office/drawing/2014/main" id="{96883136-84B6-406C-A864-541264CD278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37892" name="Marcador de número de diapositiva 3">
            <a:extLst>
              <a:ext uri="{FF2B5EF4-FFF2-40B4-BE49-F238E27FC236}">
                <a16:creationId xmlns:a16="http://schemas.microsoft.com/office/drawing/2014/main" id="{5658F8A7-F6F7-4174-B804-635A84C06CD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D1D7D44-F8B2-4C4F-AAC8-F38A9EF5E344}" type="slidenum">
              <a:rPr lang="es-ES" altLang="es-ES" smtClean="0">
                <a:solidFill>
                  <a:srgbClr val="000000"/>
                </a:solidFill>
              </a:rPr>
              <a:pPr fontAlgn="base">
                <a:spcBef>
                  <a:spcPct val="0"/>
                </a:spcBef>
                <a:spcAft>
                  <a:spcPct val="0"/>
                </a:spcAft>
              </a:pPr>
              <a:t>25</a:t>
            </a:fld>
            <a:endParaRPr lang="es-ES" altLang="es-ES">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Marcador de imagen de diapositiva 1">
            <a:extLst>
              <a:ext uri="{FF2B5EF4-FFF2-40B4-BE49-F238E27FC236}">
                <a16:creationId xmlns:a16="http://schemas.microsoft.com/office/drawing/2014/main" id="{63B5DC06-197E-4BF5-AB27-7C3F63F2FAB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Marcador de notas 2">
            <a:extLst>
              <a:ext uri="{FF2B5EF4-FFF2-40B4-BE49-F238E27FC236}">
                <a16:creationId xmlns:a16="http://schemas.microsoft.com/office/drawing/2014/main" id="{82E672B4-3334-4F01-B37B-A5E35284BA8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40964" name="Marcador de número de diapositiva 3">
            <a:extLst>
              <a:ext uri="{FF2B5EF4-FFF2-40B4-BE49-F238E27FC236}">
                <a16:creationId xmlns:a16="http://schemas.microsoft.com/office/drawing/2014/main" id="{38429B6A-B8CD-49A3-B0D1-6BB1946259C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A1DE227-CF17-4110-BE0C-8FE12C50EA72}" type="slidenum">
              <a:rPr lang="es-ES" altLang="es-ES" smtClean="0">
                <a:solidFill>
                  <a:srgbClr val="000000"/>
                </a:solidFill>
              </a:rPr>
              <a:pPr fontAlgn="base">
                <a:spcBef>
                  <a:spcPct val="0"/>
                </a:spcBef>
                <a:spcAft>
                  <a:spcPct val="0"/>
                </a:spcAft>
              </a:pPr>
              <a:t>27</a:t>
            </a:fld>
            <a:endParaRPr lang="es-ES" altLang="es-ES">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Marcador de imagen de diapositiva 1">
            <a:extLst>
              <a:ext uri="{FF2B5EF4-FFF2-40B4-BE49-F238E27FC236}">
                <a16:creationId xmlns:a16="http://schemas.microsoft.com/office/drawing/2014/main" id="{B5E7DB90-300F-4E6B-9315-7A8A0F92273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Marcador de notas 2">
            <a:extLst>
              <a:ext uri="{FF2B5EF4-FFF2-40B4-BE49-F238E27FC236}">
                <a16:creationId xmlns:a16="http://schemas.microsoft.com/office/drawing/2014/main" id="{C7EE76B4-F507-4B71-AA78-FBE9ED2E43D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43012" name="Marcador de número de diapositiva 3">
            <a:extLst>
              <a:ext uri="{FF2B5EF4-FFF2-40B4-BE49-F238E27FC236}">
                <a16:creationId xmlns:a16="http://schemas.microsoft.com/office/drawing/2014/main" id="{60CED9D5-A82A-4E9B-8E41-E98685D24D1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82AA156-BA34-4791-8C7F-706180D46994}" type="slidenum">
              <a:rPr lang="es-ES" altLang="es-ES" smtClean="0">
                <a:solidFill>
                  <a:srgbClr val="000000"/>
                </a:solidFill>
              </a:rPr>
              <a:pPr fontAlgn="base">
                <a:spcBef>
                  <a:spcPct val="0"/>
                </a:spcBef>
                <a:spcAft>
                  <a:spcPct val="0"/>
                </a:spcAft>
              </a:pPr>
              <a:t>28</a:t>
            </a:fld>
            <a:endParaRPr lang="es-ES" altLang="es-ES">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Marcador de imagen de diapositiva 1">
            <a:extLst>
              <a:ext uri="{FF2B5EF4-FFF2-40B4-BE49-F238E27FC236}">
                <a16:creationId xmlns:a16="http://schemas.microsoft.com/office/drawing/2014/main" id="{A6342105-4839-4824-9FF5-30853E516A4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Marcador de notas 2">
            <a:extLst>
              <a:ext uri="{FF2B5EF4-FFF2-40B4-BE49-F238E27FC236}">
                <a16:creationId xmlns:a16="http://schemas.microsoft.com/office/drawing/2014/main" id="{B2346A94-ECBE-4DD2-B411-F6B37E0DFEC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48132" name="Marcador de número de diapositiva 3">
            <a:extLst>
              <a:ext uri="{FF2B5EF4-FFF2-40B4-BE49-F238E27FC236}">
                <a16:creationId xmlns:a16="http://schemas.microsoft.com/office/drawing/2014/main" id="{07BDC993-FE7C-46C2-B1EA-74A68E7D3E3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F4721D9A-BE6C-41DA-A6E5-21746361F813}" type="slidenum">
              <a:rPr lang="es-ES" altLang="es-ES" smtClean="0">
                <a:solidFill>
                  <a:srgbClr val="000000"/>
                </a:solidFill>
              </a:rPr>
              <a:pPr fontAlgn="base">
                <a:spcBef>
                  <a:spcPct val="0"/>
                </a:spcBef>
                <a:spcAft>
                  <a:spcPct val="0"/>
                </a:spcAft>
              </a:pPr>
              <a:t>32</a:t>
            </a:fld>
            <a:endParaRPr lang="es-ES" altLang="es-ES">
              <a:solidFill>
                <a:srgbClr val="000000"/>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imagen de diapositiva 1">
            <a:extLst>
              <a:ext uri="{FF2B5EF4-FFF2-40B4-BE49-F238E27FC236}">
                <a16:creationId xmlns:a16="http://schemas.microsoft.com/office/drawing/2014/main" id="{3D0CF5F1-69D8-41B4-BA6B-08A375BEB2C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Marcador de notas 2">
            <a:extLst>
              <a:ext uri="{FF2B5EF4-FFF2-40B4-BE49-F238E27FC236}">
                <a16:creationId xmlns:a16="http://schemas.microsoft.com/office/drawing/2014/main" id="{411BAF75-A9F3-4CAF-8464-D040A09AB72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eaLnBrk="1" hangingPunct="1">
              <a:spcBef>
                <a:spcPct val="0"/>
              </a:spcBef>
            </a:pPr>
            <a:endParaRPr lang="es-ES" altLang="es-ES" sz="1400"/>
          </a:p>
        </p:txBody>
      </p:sp>
      <p:sp>
        <p:nvSpPr>
          <p:cNvPr id="53252" name="Marcador de número de diapositiva 3">
            <a:extLst>
              <a:ext uri="{FF2B5EF4-FFF2-40B4-BE49-F238E27FC236}">
                <a16:creationId xmlns:a16="http://schemas.microsoft.com/office/drawing/2014/main" id="{0F622ABD-E555-4071-A675-FE79BF89CE0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B4E2D91-6E8E-4959-BE52-4A05A2021346}" type="slidenum">
              <a:rPr lang="es-ES" altLang="es-ES" smtClean="0">
                <a:solidFill>
                  <a:srgbClr val="000000"/>
                </a:solidFill>
              </a:rPr>
              <a:pPr fontAlgn="base">
                <a:spcBef>
                  <a:spcPct val="0"/>
                </a:spcBef>
                <a:spcAft>
                  <a:spcPct val="0"/>
                </a:spcAft>
              </a:pPr>
              <a:t>36</a:t>
            </a:fld>
            <a:endParaRPr lang="es-ES" altLang="es-ES">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Marcador de imagen de diapositiva 1">
            <a:extLst>
              <a:ext uri="{FF2B5EF4-FFF2-40B4-BE49-F238E27FC236}">
                <a16:creationId xmlns:a16="http://schemas.microsoft.com/office/drawing/2014/main" id="{B53248FD-CD91-4185-9A9A-9B4833B06ED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Marcador de notas 2">
            <a:extLst>
              <a:ext uri="{FF2B5EF4-FFF2-40B4-BE49-F238E27FC236}">
                <a16:creationId xmlns:a16="http://schemas.microsoft.com/office/drawing/2014/main" id="{8A9840AE-D14F-47AD-8E9B-619788B3683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eaLnBrk="1" hangingPunct="1">
              <a:spcBef>
                <a:spcPct val="0"/>
              </a:spcBef>
            </a:pPr>
            <a:endParaRPr lang="es-ES" altLang="es-ES" sz="1400"/>
          </a:p>
        </p:txBody>
      </p:sp>
      <p:sp>
        <p:nvSpPr>
          <p:cNvPr id="62468" name="Marcador de número de diapositiva 3">
            <a:extLst>
              <a:ext uri="{FF2B5EF4-FFF2-40B4-BE49-F238E27FC236}">
                <a16:creationId xmlns:a16="http://schemas.microsoft.com/office/drawing/2014/main" id="{576E6368-5976-4023-A622-D2355111603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3A3EAB7-9913-4579-B1AE-D015AB8CA789}" type="slidenum">
              <a:rPr lang="es-ES" altLang="es-ES" smtClean="0">
                <a:solidFill>
                  <a:srgbClr val="000000"/>
                </a:solidFill>
              </a:rPr>
              <a:pPr fontAlgn="base">
                <a:spcBef>
                  <a:spcPct val="0"/>
                </a:spcBef>
                <a:spcAft>
                  <a:spcPct val="0"/>
                </a:spcAft>
              </a:pPr>
              <a:t>44</a:t>
            </a:fld>
            <a:endParaRPr lang="es-ES" altLang="es-ES">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imagen de diapositiva 1">
            <a:extLst>
              <a:ext uri="{FF2B5EF4-FFF2-40B4-BE49-F238E27FC236}">
                <a16:creationId xmlns:a16="http://schemas.microsoft.com/office/drawing/2014/main" id="{47AF0B30-FE7F-4475-8035-6DCC9B20A76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Marcador de notas 2">
            <a:extLst>
              <a:ext uri="{FF2B5EF4-FFF2-40B4-BE49-F238E27FC236}">
                <a16:creationId xmlns:a16="http://schemas.microsoft.com/office/drawing/2014/main" id="{6F59A474-895F-4334-B478-786801BE65C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65540" name="Marcador de número de diapositiva 3">
            <a:extLst>
              <a:ext uri="{FF2B5EF4-FFF2-40B4-BE49-F238E27FC236}">
                <a16:creationId xmlns:a16="http://schemas.microsoft.com/office/drawing/2014/main" id="{E43C79DB-0E74-4938-A9F4-FBA3192AA7B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357D8D5-B9B4-4E47-BB0C-12ECED9BA3C9}" type="slidenum">
              <a:rPr lang="es-ES" altLang="es-ES" smtClean="0"/>
              <a:pPr fontAlgn="base">
                <a:spcBef>
                  <a:spcPct val="0"/>
                </a:spcBef>
                <a:spcAft>
                  <a:spcPct val="0"/>
                </a:spcAft>
              </a:pPr>
              <a:t>46</a:t>
            </a:fld>
            <a:endParaRPr lang="es-ES" alt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Marcador de imagen de diapositiva 1">
            <a:extLst>
              <a:ext uri="{FF2B5EF4-FFF2-40B4-BE49-F238E27FC236}">
                <a16:creationId xmlns:a16="http://schemas.microsoft.com/office/drawing/2014/main" id="{A5DDA9F9-249D-420C-8439-1D75AEE947B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Marcador de notas 2">
            <a:extLst>
              <a:ext uri="{FF2B5EF4-FFF2-40B4-BE49-F238E27FC236}">
                <a16:creationId xmlns:a16="http://schemas.microsoft.com/office/drawing/2014/main" id="{02569D29-086C-4A89-A8F1-BE19D3F206C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67588" name="Marcador de número de diapositiva 3">
            <a:extLst>
              <a:ext uri="{FF2B5EF4-FFF2-40B4-BE49-F238E27FC236}">
                <a16:creationId xmlns:a16="http://schemas.microsoft.com/office/drawing/2014/main" id="{63EC040E-F842-4787-AD04-BE429000B88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59B7A5B-06AA-4662-A6F2-112558123ED3}" type="slidenum">
              <a:rPr lang="es-ES" altLang="es-ES" smtClean="0"/>
              <a:pPr fontAlgn="base">
                <a:spcBef>
                  <a:spcPct val="0"/>
                </a:spcBef>
                <a:spcAft>
                  <a:spcPct val="0"/>
                </a:spcAft>
              </a:pPr>
              <a:t>47</a:t>
            </a:fld>
            <a:endParaRPr lang="es-ES" alt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Marcador de imagen de diapositiva 1">
            <a:extLst>
              <a:ext uri="{FF2B5EF4-FFF2-40B4-BE49-F238E27FC236}">
                <a16:creationId xmlns:a16="http://schemas.microsoft.com/office/drawing/2014/main" id="{3451C2EC-41E6-46C4-B87B-A1683CAF8C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Marcador de notas 2">
            <a:extLst>
              <a:ext uri="{FF2B5EF4-FFF2-40B4-BE49-F238E27FC236}">
                <a16:creationId xmlns:a16="http://schemas.microsoft.com/office/drawing/2014/main" id="{99769E16-7ABD-4D7B-B8FA-1BDEA019B48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72708" name="Marcador de número de diapositiva 3">
            <a:extLst>
              <a:ext uri="{FF2B5EF4-FFF2-40B4-BE49-F238E27FC236}">
                <a16:creationId xmlns:a16="http://schemas.microsoft.com/office/drawing/2014/main" id="{95C39D85-6DB2-4A88-B907-4507FB37167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3916C05-4C42-4B64-94E8-2A1BA859C311}" type="slidenum">
              <a:rPr lang="es-ES" altLang="es-ES" smtClean="0">
                <a:solidFill>
                  <a:srgbClr val="000000"/>
                </a:solidFill>
              </a:rPr>
              <a:pPr fontAlgn="base">
                <a:spcBef>
                  <a:spcPct val="0"/>
                </a:spcBef>
                <a:spcAft>
                  <a:spcPct val="0"/>
                </a:spcAft>
              </a:pPr>
              <a:t>51</a:t>
            </a:fld>
            <a:endParaRPr lang="es-ES" altLang="es-ES">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Marcador de imagen de diapositiva 1">
            <a:extLst>
              <a:ext uri="{FF2B5EF4-FFF2-40B4-BE49-F238E27FC236}">
                <a16:creationId xmlns:a16="http://schemas.microsoft.com/office/drawing/2014/main" id="{D06253E3-A04F-4F71-A3D3-ACEAFAB2E6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Marcador de notas 2">
            <a:extLst>
              <a:ext uri="{FF2B5EF4-FFF2-40B4-BE49-F238E27FC236}">
                <a16:creationId xmlns:a16="http://schemas.microsoft.com/office/drawing/2014/main" id="{95984177-B06F-4BC5-8520-283821D6DBA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a:p>
        </p:txBody>
      </p:sp>
      <p:sp>
        <p:nvSpPr>
          <p:cNvPr id="4" name="Marcador de número de diapositiva 3">
            <a:extLst>
              <a:ext uri="{FF2B5EF4-FFF2-40B4-BE49-F238E27FC236}">
                <a16:creationId xmlns:a16="http://schemas.microsoft.com/office/drawing/2014/main" id="{8ECFE07F-A29A-499A-8E7C-133C47CD18C7}"/>
              </a:ext>
            </a:extLst>
          </p:cNvPr>
          <p:cNvSpPr>
            <a:spLocks noGrp="1"/>
          </p:cNvSpPr>
          <p:nvPr>
            <p:ph type="sldNum" sz="quarter" idx="5"/>
          </p:nvPr>
        </p:nvSpPr>
        <p:spPr/>
        <p:txBody>
          <a:bodyPr/>
          <a:lstStyle/>
          <a:p>
            <a:pPr>
              <a:defRPr/>
            </a:pPr>
            <a:fld id="{B4567B38-3301-4E65-97A5-731DEB61B5B3}" type="slidenum">
              <a:rPr lang="es-ES" smtClean="0"/>
              <a:pPr>
                <a:defRPr/>
              </a:pPr>
              <a:t>54</a:t>
            </a:fld>
            <a:endParaRPr 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Marcador de imagen de diapositiva 1">
            <a:extLst>
              <a:ext uri="{FF2B5EF4-FFF2-40B4-BE49-F238E27FC236}">
                <a16:creationId xmlns:a16="http://schemas.microsoft.com/office/drawing/2014/main" id="{98E9B7AB-9A1E-445B-BD97-BE5C66765C6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Marcador de notas 2">
            <a:extLst>
              <a:ext uri="{FF2B5EF4-FFF2-40B4-BE49-F238E27FC236}">
                <a16:creationId xmlns:a16="http://schemas.microsoft.com/office/drawing/2014/main" id="{6FC1480B-BD93-45F6-AD2E-6402EF71F06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z="1400"/>
          </a:p>
        </p:txBody>
      </p:sp>
      <p:sp>
        <p:nvSpPr>
          <p:cNvPr id="4" name="Marcador de número de diapositiva 3">
            <a:extLst>
              <a:ext uri="{FF2B5EF4-FFF2-40B4-BE49-F238E27FC236}">
                <a16:creationId xmlns:a16="http://schemas.microsoft.com/office/drawing/2014/main" id="{84D3456C-00EE-44E9-87D1-8003624E4160}"/>
              </a:ext>
            </a:extLst>
          </p:cNvPr>
          <p:cNvSpPr>
            <a:spLocks noGrp="1"/>
          </p:cNvSpPr>
          <p:nvPr>
            <p:ph type="sldNum" sz="quarter" idx="5"/>
          </p:nvPr>
        </p:nvSpPr>
        <p:spPr/>
        <p:txBody>
          <a:bodyPr/>
          <a:lstStyle/>
          <a:p>
            <a:pPr>
              <a:defRPr/>
            </a:pPr>
            <a:fld id="{C404AACF-AC83-405E-B01D-2128AAA4BA8A}" type="slidenum">
              <a:rPr lang="es-ES" smtClean="0"/>
              <a:pPr>
                <a:defRPr/>
              </a:pPr>
              <a:t>55</a:t>
            </a:fld>
            <a:endParaRPr 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Marcador de imagen de diapositiva 1">
            <a:extLst>
              <a:ext uri="{FF2B5EF4-FFF2-40B4-BE49-F238E27FC236}">
                <a16:creationId xmlns:a16="http://schemas.microsoft.com/office/drawing/2014/main" id="{42E432B2-A05B-4070-A328-448B73C9B4C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Marcador de notas 2">
            <a:extLst>
              <a:ext uri="{FF2B5EF4-FFF2-40B4-BE49-F238E27FC236}">
                <a16:creationId xmlns:a16="http://schemas.microsoft.com/office/drawing/2014/main" id="{5B896052-715F-4A41-AF56-59056666C98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a:endParaRPr lang="es-ES" altLang="es-ES" sz="1400"/>
          </a:p>
        </p:txBody>
      </p:sp>
      <p:sp>
        <p:nvSpPr>
          <p:cNvPr id="4" name="Marcador de número de diapositiva 3">
            <a:extLst>
              <a:ext uri="{FF2B5EF4-FFF2-40B4-BE49-F238E27FC236}">
                <a16:creationId xmlns:a16="http://schemas.microsoft.com/office/drawing/2014/main" id="{4815E250-0381-429F-A22F-C1A0EE35F457}"/>
              </a:ext>
            </a:extLst>
          </p:cNvPr>
          <p:cNvSpPr>
            <a:spLocks noGrp="1"/>
          </p:cNvSpPr>
          <p:nvPr>
            <p:ph type="sldNum" sz="quarter" idx="5"/>
          </p:nvPr>
        </p:nvSpPr>
        <p:spPr/>
        <p:txBody>
          <a:bodyPr/>
          <a:lstStyle/>
          <a:p>
            <a:pPr>
              <a:defRPr/>
            </a:pPr>
            <a:fld id="{42ED8933-84DC-4149-B55A-6B9F791E0AC7}" type="slidenum">
              <a:rPr lang="es-ES" smtClean="0"/>
              <a:pPr>
                <a:defRPr/>
              </a:pPr>
              <a:t>60</a:t>
            </a:fld>
            <a:endParaRPr 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Marcador de imagen de diapositiva 1">
            <a:extLst>
              <a:ext uri="{FF2B5EF4-FFF2-40B4-BE49-F238E27FC236}">
                <a16:creationId xmlns:a16="http://schemas.microsoft.com/office/drawing/2014/main" id="{64B31604-2EA1-418D-9CAD-9FA35971D10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Marcador de notas 2">
            <a:extLst>
              <a:ext uri="{FF2B5EF4-FFF2-40B4-BE49-F238E27FC236}">
                <a16:creationId xmlns:a16="http://schemas.microsoft.com/office/drawing/2014/main" id="{9D0AE68C-1049-4D0C-B732-BE20E0534D0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a:endParaRPr lang="es-ES" altLang="es-ES" sz="1400"/>
          </a:p>
        </p:txBody>
      </p:sp>
      <p:sp>
        <p:nvSpPr>
          <p:cNvPr id="4" name="Marcador de número de diapositiva 3">
            <a:extLst>
              <a:ext uri="{FF2B5EF4-FFF2-40B4-BE49-F238E27FC236}">
                <a16:creationId xmlns:a16="http://schemas.microsoft.com/office/drawing/2014/main" id="{BAF2DAB1-3BFA-44BA-950B-3DD445FBCDD5}"/>
              </a:ext>
            </a:extLst>
          </p:cNvPr>
          <p:cNvSpPr>
            <a:spLocks noGrp="1"/>
          </p:cNvSpPr>
          <p:nvPr>
            <p:ph type="sldNum" sz="quarter" idx="5"/>
          </p:nvPr>
        </p:nvSpPr>
        <p:spPr/>
        <p:txBody>
          <a:bodyPr/>
          <a:lstStyle/>
          <a:p>
            <a:pPr>
              <a:defRPr/>
            </a:pPr>
            <a:fld id="{C9DD4E84-42EA-471D-8A5D-84FA955E68B0}" type="slidenum">
              <a:rPr lang="es-ES" smtClean="0"/>
              <a:pPr>
                <a:defRPr/>
              </a:pPr>
              <a:t>61</a:t>
            </a:fld>
            <a:endParaRPr 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Marcador de imagen de diapositiva 1">
            <a:extLst>
              <a:ext uri="{FF2B5EF4-FFF2-40B4-BE49-F238E27FC236}">
                <a16:creationId xmlns:a16="http://schemas.microsoft.com/office/drawing/2014/main" id="{5D01D75B-6EDE-49DC-A7C9-BCC3CB230FE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Marcador de notas 2">
            <a:extLst>
              <a:ext uri="{FF2B5EF4-FFF2-40B4-BE49-F238E27FC236}">
                <a16:creationId xmlns:a16="http://schemas.microsoft.com/office/drawing/2014/main" id="{586D411B-2ED3-41B8-86CD-9FB6A147753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z="1400"/>
          </a:p>
        </p:txBody>
      </p:sp>
      <p:sp>
        <p:nvSpPr>
          <p:cNvPr id="89092" name="Marcador de número de diapositiva 3">
            <a:extLst>
              <a:ext uri="{FF2B5EF4-FFF2-40B4-BE49-F238E27FC236}">
                <a16:creationId xmlns:a16="http://schemas.microsoft.com/office/drawing/2014/main" id="{34485437-4E23-4476-9719-91554FD4C89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490F0C0-A761-4855-83E5-A609803E1BB4}" type="slidenum">
              <a:rPr lang="es-ES" altLang="es-ES" smtClean="0">
                <a:solidFill>
                  <a:srgbClr val="000000"/>
                </a:solidFill>
              </a:rPr>
              <a:pPr fontAlgn="base">
                <a:spcBef>
                  <a:spcPct val="0"/>
                </a:spcBef>
                <a:spcAft>
                  <a:spcPct val="0"/>
                </a:spcAft>
              </a:pPr>
              <a:t>62</a:t>
            </a:fld>
            <a:endParaRPr lang="es-ES" altLang="es-ES">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Marcador de imagen de diapositiva 1">
            <a:extLst>
              <a:ext uri="{FF2B5EF4-FFF2-40B4-BE49-F238E27FC236}">
                <a16:creationId xmlns:a16="http://schemas.microsoft.com/office/drawing/2014/main" id="{986536F2-780C-47E0-95F9-0548DE3B0E1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39" name="Marcador de notas 2">
            <a:extLst>
              <a:ext uri="{FF2B5EF4-FFF2-40B4-BE49-F238E27FC236}">
                <a16:creationId xmlns:a16="http://schemas.microsoft.com/office/drawing/2014/main" id="{354F13F7-C9EE-4A89-8682-A5A6B62F2C1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eaLnBrk="1" hangingPunct="1">
              <a:spcBef>
                <a:spcPct val="0"/>
              </a:spcBef>
            </a:pPr>
            <a:r>
              <a:rPr lang="es-ES" altLang="es-ES"/>
              <a:t> </a:t>
            </a:r>
          </a:p>
        </p:txBody>
      </p:sp>
      <p:sp>
        <p:nvSpPr>
          <p:cNvPr id="91140" name="Marcador de número de diapositiva 3">
            <a:extLst>
              <a:ext uri="{FF2B5EF4-FFF2-40B4-BE49-F238E27FC236}">
                <a16:creationId xmlns:a16="http://schemas.microsoft.com/office/drawing/2014/main" id="{F2371999-3A27-4F76-B866-76788CBB7E7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1244754-8DC0-4FE1-A899-0E9FB2A61438}" type="slidenum">
              <a:rPr lang="es-ES" altLang="es-ES" smtClean="0">
                <a:solidFill>
                  <a:srgbClr val="000000"/>
                </a:solidFill>
              </a:rPr>
              <a:pPr fontAlgn="base">
                <a:spcBef>
                  <a:spcPct val="0"/>
                </a:spcBef>
                <a:spcAft>
                  <a:spcPct val="0"/>
                </a:spcAft>
              </a:pPr>
              <a:t>63</a:t>
            </a:fld>
            <a:endParaRPr lang="es-ES" altLang="es-ES">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Marcador de imagen de diapositiva 1">
            <a:extLst>
              <a:ext uri="{FF2B5EF4-FFF2-40B4-BE49-F238E27FC236}">
                <a16:creationId xmlns:a16="http://schemas.microsoft.com/office/drawing/2014/main" id="{3F91F1EC-235F-4A3D-9BC8-72D28C505AB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Marcador de notas 2">
            <a:extLst>
              <a:ext uri="{FF2B5EF4-FFF2-40B4-BE49-F238E27FC236}">
                <a16:creationId xmlns:a16="http://schemas.microsoft.com/office/drawing/2014/main" id="{C50CE554-B4A5-4B17-9C6B-C9B7E6DC38E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eaLnBrk="1" hangingPunct="1">
              <a:spcBef>
                <a:spcPct val="0"/>
              </a:spcBef>
            </a:pPr>
            <a:endParaRPr lang="es-ES" altLang="es-ES" sz="1400"/>
          </a:p>
        </p:txBody>
      </p:sp>
      <p:sp>
        <p:nvSpPr>
          <p:cNvPr id="94212" name="Marcador de número de diapositiva 3">
            <a:extLst>
              <a:ext uri="{FF2B5EF4-FFF2-40B4-BE49-F238E27FC236}">
                <a16:creationId xmlns:a16="http://schemas.microsoft.com/office/drawing/2014/main" id="{45DC0DF8-0E24-4772-883C-EFE42CEFAB9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105C238B-CE35-44B0-965F-142D7CAEB00C}" type="slidenum">
              <a:rPr lang="es-ES" altLang="es-ES" smtClean="0">
                <a:solidFill>
                  <a:srgbClr val="000000"/>
                </a:solidFill>
              </a:rPr>
              <a:pPr fontAlgn="base">
                <a:spcBef>
                  <a:spcPct val="0"/>
                </a:spcBef>
                <a:spcAft>
                  <a:spcPct val="0"/>
                </a:spcAft>
              </a:pPr>
              <a:t>65</a:t>
            </a:fld>
            <a:endParaRPr lang="es-ES" altLang="es-ES">
              <a:solidFill>
                <a:srgbClr val="000000"/>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Marcador de imagen de diapositiva 1">
            <a:extLst>
              <a:ext uri="{FF2B5EF4-FFF2-40B4-BE49-F238E27FC236}">
                <a16:creationId xmlns:a16="http://schemas.microsoft.com/office/drawing/2014/main" id="{D9E00843-8D1F-439C-973D-53F3A268A9E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Marcador de notas 2">
            <a:extLst>
              <a:ext uri="{FF2B5EF4-FFF2-40B4-BE49-F238E27FC236}">
                <a16:creationId xmlns:a16="http://schemas.microsoft.com/office/drawing/2014/main" id="{C04B9C78-43E3-40EA-BDB4-95983A56467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96260" name="Marcador de número de diapositiva 3">
            <a:extLst>
              <a:ext uri="{FF2B5EF4-FFF2-40B4-BE49-F238E27FC236}">
                <a16:creationId xmlns:a16="http://schemas.microsoft.com/office/drawing/2014/main" id="{3B6F459B-11DC-4762-B832-026EE4039BD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E583F72-8F55-412D-8839-FBE8C5523396}" type="slidenum">
              <a:rPr lang="es-ES" altLang="es-ES" smtClean="0">
                <a:solidFill>
                  <a:srgbClr val="000000"/>
                </a:solidFill>
              </a:rPr>
              <a:pPr fontAlgn="base">
                <a:spcBef>
                  <a:spcPct val="0"/>
                </a:spcBef>
                <a:spcAft>
                  <a:spcPct val="0"/>
                </a:spcAft>
              </a:pPr>
              <a:t>66</a:t>
            </a:fld>
            <a:endParaRPr lang="es-ES" altLang="es-ES">
              <a:solidFill>
                <a:srgbClr val="000000"/>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Marcador de imagen de diapositiva 1">
            <a:extLst>
              <a:ext uri="{FF2B5EF4-FFF2-40B4-BE49-F238E27FC236}">
                <a16:creationId xmlns:a16="http://schemas.microsoft.com/office/drawing/2014/main" id="{4D9743C1-3D21-48C0-8052-E839476B387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Marcador de notas 2">
            <a:extLst>
              <a:ext uri="{FF2B5EF4-FFF2-40B4-BE49-F238E27FC236}">
                <a16:creationId xmlns:a16="http://schemas.microsoft.com/office/drawing/2014/main" id="{BB8814D3-7DBC-4D99-9B58-1FB7FB8662F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z="1400" b="1"/>
          </a:p>
        </p:txBody>
      </p:sp>
      <p:sp>
        <p:nvSpPr>
          <p:cNvPr id="98308" name="Marcador de número de diapositiva 3">
            <a:extLst>
              <a:ext uri="{FF2B5EF4-FFF2-40B4-BE49-F238E27FC236}">
                <a16:creationId xmlns:a16="http://schemas.microsoft.com/office/drawing/2014/main" id="{0860106E-88A8-4E7F-A277-A816CD38368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0D051A25-3287-44E3-93EC-8BAE0AC2F9E8}" type="slidenum">
              <a:rPr lang="es-ES" altLang="es-ES" smtClean="0">
                <a:solidFill>
                  <a:srgbClr val="000000"/>
                </a:solidFill>
              </a:rPr>
              <a:pPr fontAlgn="base">
                <a:spcBef>
                  <a:spcPct val="0"/>
                </a:spcBef>
                <a:spcAft>
                  <a:spcPct val="0"/>
                </a:spcAft>
              </a:pPr>
              <a:t>67</a:t>
            </a:fld>
            <a:endParaRPr lang="es-ES" altLang="es-ES">
              <a:solidFill>
                <a:srgbClr val="000000"/>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Marcador de imagen de diapositiva 1">
            <a:extLst>
              <a:ext uri="{FF2B5EF4-FFF2-40B4-BE49-F238E27FC236}">
                <a16:creationId xmlns:a16="http://schemas.microsoft.com/office/drawing/2014/main" id="{94A175BD-8ABA-4DC0-BB95-E005F982B6F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5" name="Marcador de notas 2">
            <a:extLst>
              <a:ext uri="{FF2B5EF4-FFF2-40B4-BE49-F238E27FC236}">
                <a16:creationId xmlns:a16="http://schemas.microsoft.com/office/drawing/2014/main" id="{BF5C02F9-AC9A-4B57-81E2-432C59ACD29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z="1400"/>
          </a:p>
        </p:txBody>
      </p:sp>
      <p:sp>
        <p:nvSpPr>
          <p:cNvPr id="100356" name="Marcador de número de diapositiva 3">
            <a:extLst>
              <a:ext uri="{FF2B5EF4-FFF2-40B4-BE49-F238E27FC236}">
                <a16:creationId xmlns:a16="http://schemas.microsoft.com/office/drawing/2014/main" id="{DB4BF860-CF58-4251-85E8-CF08E9D3F7E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44918A6-1FCA-497A-AFA5-56EC7273693F}" type="slidenum">
              <a:rPr lang="es-ES" altLang="es-ES" smtClean="0">
                <a:solidFill>
                  <a:srgbClr val="000000"/>
                </a:solidFill>
              </a:rPr>
              <a:pPr fontAlgn="base">
                <a:spcBef>
                  <a:spcPct val="0"/>
                </a:spcBef>
                <a:spcAft>
                  <a:spcPct val="0"/>
                </a:spcAft>
              </a:pPr>
              <a:t>68</a:t>
            </a:fld>
            <a:endParaRPr lang="es-ES" altLang="es-ES">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Marcador de imagen de diapositiva 1">
            <a:extLst>
              <a:ext uri="{FF2B5EF4-FFF2-40B4-BE49-F238E27FC236}">
                <a16:creationId xmlns:a16="http://schemas.microsoft.com/office/drawing/2014/main" id="{4A807D53-0115-4458-B81E-EEAD0EA3D1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3" name="Marcador de notas 2">
            <a:extLst>
              <a:ext uri="{FF2B5EF4-FFF2-40B4-BE49-F238E27FC236}">
                <a16:creationId xmlns:a16="http://schemas.microsoft.com/office/drawing/2014/main" id="{53A90E27-6E50-4067-A614-5D84BA61111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z="1400"/>
          </a:p>
        </p:txBody>
      </p:sp>
      <p:sp>
        <p:nvSpPr>
          <p:cNvPr id="102404" name="Marcador de número de diapositiva 3">
            <a:extLst>
              <a:ext uri="{FF2B5EF4-FFF2-40B4-BE49-F238E27FC236}">
                <a16:creationId xmlns:a16="http://schemas.microsoft.com/office/drawing/2014/main" id="{DB62CC11-52F3-4C43-B644-B89CE18B404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19AC0CF-D1E5-427A-BA23-CF79DDD602C8}" type="slidenum">
              <a:rPr lang="es-ES" altLang="es-ES" smtClean="0">
                <a:solidFill>
                  <a:srgbClr val="000000"/>
                </a:solidFill>
              </a:rPr>
              <a:pPr fontAlgn="base">
                <a:spcBef>
                  <a:spcPct val="0"/>
                </a:spcBef>
                <a:spcAft>
                  <a:spcPct val="0"/>
                </a:spcAft>
              </a:pPr>
              <a:t>69</a:t>
            </a:fld>
            <a:endParaRPr lang="es-ES" altLang="es-ES">
              <a:solidFill>
                <a:srgbClr val="000000"/>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Marcador de imagen de diapositiva 1">
            <a:extLst>
              <a:ext uri="{FF2B5EF4-FFF2-40B4-BE49-F238E27FC236}">
                <a16:creationId xmlns:a16="http://schemas.microsoft.com/office/drawing/2014/main" id="{74A1B070-5420-4545-BC8B-F40FFE3EE75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4451" name="Marcador de notas 2">
            <a:extLst>
              <a:ext uri="{FF2B5EF4-FFF2-40B4-BE49-F238E27FC236}">
                <a16:creationId xmlns:a16="http://schemas.microsoft.com/office/drawing/2014/main" id="{DBDDDAAF-F993-48C3-9F8D-8800CD0B55E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z="1400"/>
          </a:p>
        </p:txBody>
      </p:sp>
      <p:sp>
        <p:nvSpPr>
          <p:cNvPr id="104452" name="Marcador de número de diapositiva 3">
            <a:extLst>
              <a:ext uri="{FF2B5EF4-FFF2-40B4-BE49-F238E27FC236}">
                <a16:creationId xmlns:a16="http://schemas.microsoft.com/office/drawing/2014/main" id="{B939AF41-1AC4-4E02-B844-9F1B949E37F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80D83F7-31C2-4F0D-90FA-DD6B56C96D14}" type="slidenum">
              <a:rPr lang="es-ES" altLang="es-ES" smtClean="0">
                <a:solidFill>
                  <a:srgbClr val="000000"/>
                </a:solidFill>
              </a:rPr>
              <a:pPr fontAlgn="base">
                <a:spcBef>
                  <a:spcPct val="0"/>
                </a:spcBef>
                <a:spcAft>
                  <a:spcPct val="0"/>
                </a:spcAft>
              </a:pPr>
              <a:t>70</a:t>
            </a:fld>
            <a:endParaRPr lang="es-ES" altLang="es-ES">
              <a:solidFill>
                <a:srgbClr val="000000"/>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Marcador de imagen de diapositiva 1">
            <a:extLst>
              <a:ext uri="{FF2B5EF4-FFF2-40B4-BE49-F238E27FC236}">
                <a16:creationId xmlns:a16="http://schemas.microsoft.com/office/drawing/2014/main" id="{53E887BA-ED3E-43E6-82E9-8AA2F7C380A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6499" name="Marcador de notas 2">
            <a:extLst>
              <a:ext uri="{FF2B5EF4-FFF2-40B4-BE49-F238E27FC236}">
                <a16:creationId xmlns:a16="http://schemas.microsoft.com/office/drawing/2014/main" id="{876D654A-5F0F-46F7-97BD-3AA96D98CA5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ctr" eaLnBrk="1" hangingPunct="1">
              <a:spcBef>
                <a:spcPct val="0"/>
              </a:spcBef>
            </a:pPr>
            <a:endParaRPr lang="es-ES" altLang="es-ES" sz="1400" b="1"/>
          </a:p>
        </p:txBody>
      </p:sp>
      <p:sp>
        <p:nvSpPr>
          <p:cNvPr id="106500" name="Marcador de número de diapositiva 3">
            <a:extLst>
              <a:ext uri="{FF2B5EF4-FFF2-40B4-BE49-F238E27FC236}">
                <a16:creationId xmlns:a16="http://schemas.microsoft.com/office/drawing/2014/main" id="{7E4A9A9D-10AD-4597-964B-9BB206BEE03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A5BD640-3587-49D7-8EE4-B5D1605D6B9A}" type="slidenum">
              <a:rPr lang="es-ES" altLang="es-ES" smtClean="0">
                <a:solidFill>
                  <a:srgbClr val="000000"/>
                </a:solidFill>
              </a:rPr>
              <a:pPr fontAlgn="base">
                <a:spcBef>
                  <a:spcPct val="0"/>
                </a:spcBef>
                <a:spcAft>
                  <a:spcPct val="0"/>
                </a:spcAft>
              </a:pPr>
              <a:t>71</a:t>
            </a:fld>
            <a:endParaRPr lang="es-ES" altLang="es-ES">
              <a:solidFill>
                <a:srgbClr val="000000"/>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Marcador de imagen de diapositiva 1">
            <a:extLst>
              <a:ext uri="{FF2B5EF4-FFF2-40B4-BE49-F238E27FC236}">
                <a16:creationId xmlns:a16="http://schemas.microsoft.com/office/drawing/2014/main" id="{55E8F300-5691-4BA7-9F74-EDD97646062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Marcador de notas 2">
            <a:extLst>
              <a:ext uri="{FF2B5EF4-FFF2-40B4-BE49-F238E27FC236}">
                <a16:creationId xmlns:a16="http://schemas.microsoft.com/office/drawing/2014/main" id="{6B20726C-EC5A-4A2F-88D9-C4B070E1F8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z="1400"/>
          </a:p>
        </p:txBody>
      </p:sp>
      <p:sp>
        <p:nvSpPr>
          <p:cNvPr id="108548" name="Marcador de número de diapositiva 3">
            <a:extLst>
              <a:ext uri="{FF2B5EF4-FFF2-40B4-BE49-F238E27FC236}">
                <a16:creationId xmlns:a16="http://schemas.microsoft.com/office/drawing/2014/main" id="{30AE6DC5-E063-4C7C-82CE-9C91AC3EA7F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02392DCA-5291-4CCA-9C4E-899795D3CD46}" type="slidenum">
              <a:rPr lang="es-ES" altLang="es-ES" smtClean="0">
                <a:solidFill>
                  <a:srgbClr val="000000"/>
                </a:solidFill>
              </a:rPr>
              <a:pPr fontAlgn="base">
                <a:spcBef>
                  <a:spcPct val="0"/>
                </a:spcBef>
                <a:spcAft>
                  <a:spcPct val="0"/>
                </a:spcAft>
              </a:pPr>
              <a:t>72</a:t>
            </a:fld>
            <a:endParaRPr lang="es-ES" altLang="es-ES">
              <a:solidFill>
                <a:srgbClr val="000000"/>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Marcador de imagen de diapositiva 1">
            <a:extLst>
              <a:ext uri="{FF2B5EF4-FFF2-40B4-BE49-F238E27FC236}">
                <a16:creationId xmlns:a16="http://schemas.microsoft.com/office/drawing/2014/main" id="{0ECBE3C0-DA48-401B-AC9B-716B383FC55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Marcador de notas 2">
            <a:extLst>
              <a:ext uri="{FF2B5EF4-FFF2-40B4-BE49-F238E27FC236}">
                <a16:creationId xmlns:a16="http://schemas.microsoft.com/office/drawing/2014/main" id="{CC08A7FE-458C-4FA2-A85A-83A0AD348D4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z="1400"/>
          </a:p>
        </p:txBody>
      </p:sp>
      <p:sp>
        <p:nvSpPr>
          <p:cNvPr id="111620" name="Marcador de número de diapositiva 3">
            <a:extLst>
              <a:ext uri="{FF2B5EF4-FFF2-40B4-BE49-F238E27FC236}">
                <a16:creationId xmlns:a16="http://schemas.microsoft.com/office/drawing/2014/main" id="{F3DEE0EF-9308-4384-869D-3DD37D1C7F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52F72578-03F0-40FB-AD3D-1524EE9A960F}" type="slidenum">
              <a:rPr lang="es-ES" altLang="es-ES" smtClean="0">
                <a:solidFill>
                  <a:srgbClr val="000000"/>
                </a:solidFill>
              </a:rPr>
              <a:pPr fontAlgn="base">
                <a:spcBef>
                  <a:spcPct val="0"/>
                </a:spcBef>
                <a:spcAft>
                  <a:spcPct val="0"/>
                </a:spcAft>
              </a:pPr>
              <a:t>74</a:t>
            </a:fld>
            <a:endParaRPr lang="es-ES" altLang="es-ES">
              <a:solidFill>
                <a:srgbClr val="000000"/>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Marcador de imagen de diapositiva 1">
            <a:extLst>
              <a:ext uri="{FF2B5EF4-FFF2-40B4-BE49-F238E27FC236}">
                <a16:creationId xmlns:a16="http://schemas.microsoft.com/office/drawing/2014/main" id="{D0C90C4E-5F30-4589-AD2D-30D7CA05EFC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Marcador de notas 2">
            <a:extLst>
              <a:ext uri="{FF2B5EF4-FFF2-40B4-BE49-F238E27FC236}">
                <a16:creationId xmlns:a16="http://schemas.microsoft.com/office/drawing/2014/main" id="{ECC11CEF-808A-4735-96F1-24C902019BF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a:p>
        </p:txBody>
      </p:sp>
      <p:sp>
        <p:nvSpPr>
          <p:cNvPr id="113668" name="Marcador de número de diapositiva 3">
            <a:extLst>
              <a:ext uri="{FF2B5EF4-FFF2-40B4-BE49-F238E27FC236}">
                <a16:creationId xmlns:a16="http://schemas.microsoft.com/office/drawing/2014/main" id="{C3A3DBA8-655E-4DD5-AA74-8CA07DF91E5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E5BFD6B-61B0-4147-9925-D34073DF27B9}" type="slidenum">
              <a:rPr lang="es-ES" altLang="es-ES" smtClean="0">
                <a:solidFill>
                  <a:srgbClr val="000000"/>
                </a:solidFill>
              </a:rPr>
              <a:pPr fontAlgn="base">
                <a:spcBef>
                  <a:spcPct val="0"/>
                </a:spcBef>
                <a:spcAft>
                  <a:spcPct val="0"/>
                </a:spcAft>
              </a:pPr>
              <a:t>75</a:t>
            </a:fld>
            <a:endParaRPr lang="es-ES" altLang="es-E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3C2843-E72A-4747-BFD3-F5B5DFEA327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F80D15C-AB88-457B-840F-1E70FC8D31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70E1050-9956-4B66-8191-5EEC9447EE53}"/>
              </a:ext>
            </a:extLst>
          </p:cNvPr>
          <p:cNvSpPr>
            <a:spLocks noGrp="1"/>
          </p:cNvSpPr>
          <p:nvPr>
            <p:ph type="dt" sz="half" idx="10"/>
          </p:nvPr>
        </p:nvSpPr>
        <p:spPr/>
        <p:txBody>
          <a:bodyPr/>
          <a:lstStyle>
            <a:lvl1pPr>
              <a:defRPr/>
            </a:lvl1pPr>
          </a:lstStyle>
          <a:p>
            <a:pPr>
              <a:defRPr/>
            </a:pPr>
            <a:fld id="{33C1E226-89DC-450D-8DFC-F09200BBA972}" type="datetimeFigureOut">
              <a:rPr lang="es-ES"/>
              <a:pPr>
                <a:defRPr/>
              </a:pPr>
              <a:t>04/02/2018</a:t>
            </a:fld>
            <a:endParaRPr lang="es-ES"/>
          </a:p>
        </p:txBody>
      </p:sp>
      <p:sp>
        <p:nvSpPr>
          <p:cNvPr id="5" name="Marcador de pie de página 4">
            <a:extLst>
              <a:ext uri="{FF2B5EF4-FFF2-40B4-BE49-F238E27FC236}">
                <a16:creationId xmlns:a16="http://schemas.microsoft.com/office/drawing/2014/main" id="{CCDD4EF3-F113-4342-8127-907402C8F161}"/>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F523C66A-8302-4C50-BAA0-40197768DCFF}"/>
              </a:ext>
            </a:extLst>
          </p:cNvPr>
          <p:cNvSpPr>
            <a:spLocks noGrp="1"/>
          </p:cNvSpPr>
          <p:nvPr>
            <p:ph type="sldNum" sz="quarter" idx="12"/>
          </p:nvPr>
        </p:nvSpPr>
        <p:spPr/>
        <p:txBody>
          <a:bodyPr/>
          <a:lstStyle>
            <a:lvl1pPr>
              <a:defRPr/>
            </a:lvl1pPr>
          </a:lstStyle>
          <a:p>
            <a:pPr>
              <a:defRPr/>
            </a:pPr>
            <a:fld id="{414AE0D6-C304-4ABF-9A97-F1E05F9B7453}" type="slidenum">
              <a:rPr lang="es-ES"/>
              <a:pPr>
                <a:defRPr/>
              </a:pPr>
              <a:t>‹Nº›</a:t>
            </a:fld>
            <a:endParaRPr lang="es-ES"/>
          </a:p>
        </p:txBody>
      </p:sp>
    </p:spTree>
    <p:extLst>
      <p:ext uri="{BB962C8B-B14F-4D97-AF65-F5344CB8AC3E}">
        <p14:creationId xmlns:p14="http://schemas.microsoft.com/office/powerpoint/2010/main" val="1678902735"/>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B03375-1BD2-4A83-8BEB-8A3781583A41}"/>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F492D13-058D-4B7A-96A0-C106EC1F7547}"/>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8B9333-8AE4-41BC-B647-C6E0A9BBA4C7}"/>
              </a:ext>
            </a:extLst>
          </p:cNvPr>
          <p:cNvSpPr>
            <a:spLocks noGrp="1"/>
          </p:cNvSpPr>
          <p:nvPr>
            <p:ph type="dt" sz="half" idx="10"/>
          </p:nvPr>
        </p:nvSpPr>
        <p:spPr/>
        <p:txBody>
          <a:bodyPr/>
          <a:lstStyle>
            <a:lvl1pPr>
              <a:defRPr/>
            </a:lvl1pPr>
          </a:lstStyle>
          <a:p>
            <a:pPr>
              <a:defRPr/>
            </a:pPr>
            <a:fld id="{FB4B92D5-BCB5-49B8-AA75-2CA50AA2809F}" type="datetimeFigureOut">
              <a:rPr lang="es-ES"/>
              <a:pPr>
                <a:defRPr/>
              </a:pPr>
              <a:t>04/02/2018</a:t>
            </a:fld>
            <a:endParaRPr lang="es-ES"/>
          </a:p>
        </p:txBody>
      </p:sp>
      <p:sp>
        <p:nvSpPr>
          <p:cNvPr id="5" name="Marcador de pie de página 4">
            <a:extLst>
              <a:ext uri="{FF2B5EF4-FFF2-40B4-BE49-F238E27FC236}">
                <a16:creationId xmlns:a16="http://schemas.microsoft.com/office/drawing/2014/main" id="{C37816BB-2D2D-4F6B-BD72-EFAD64F87CD0}"/>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80630DEC-177D-4B69-9EEE-306C087A8CCF}"/>
              </a:ext>
            </a:extLst>
          </p:cNvPr>
          <p:cNvSpPr>
            <a:spLocks noGrp="1"/>
          </p:cNvSpPr>
          <p:nvPr>
            <p:ph type="sldNum" sz="quarter" idx="12"/>
          </p:nvPr>
        </p:nvSpPr>
        <p:spPr/>
        <p:txBody>
          <a:bodyPr/>
          <a:lstStyle>
            <a:lvl1pPr>
              <a:defRPr/>
            </a:lvl1pPr>
          </a:lstStyle>
          <a:p>
            <a:pPr>
              <a:defRPr/>
            </a:pPr>
            <a:fld id="{959D91F5-96B8-47EC-A068-B9042AA0230D}" type="slidenum">
              <a:rPr lang="es-ES"/>
              <a:pPr>
                <a:defRPr/>
              </a:pPr>
              <a:t>‹Nº›</a:t>
            </a:fld>
            <a:endParaRPr lang="es-ES"/>
          </a:p>
        </p:txBody>
      </p:sp>
    </p:spTree>
    <p:extLst>
      <p:ext uri="{BB962C8B-B14F-4D97-AF65-F5344CB8AC3E}">
        <p14:creationId xmlns:p14="http://schemas.microsoft.com/office/powerpoint/2010/main" val="1329088574"/>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8CE1E1-B462-49E5-A295-88C14A396F3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3AEBECA6-EC42-480E-88CB-5C68CF3A91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2DD81925-6F5F-46C7-ACAF-827F0A3FAF23}"/>
              </a:ext>
            </a:extLst>
          </p:cNvPr>
          <p:cNvSpPr>
            <a:spLocks noGrp="1"/>
          </p:cNvSpPr>
          <p:nvPr>
            <p:ph type="dt" sz="half" idx="10"/>
          </p:nvPr>
        </p:nvSpPr>
        <p:spPr/>
        <p:txBody>
          <a:bodyPr/>
          <a:lstStyle>
            <a:lvl1pPr>
              <a:defRPr/>
            </a:lvl1pPr>
          </a:lstStyle>
          <a:p>
            <a:pPr>
              <a:defRPr/>
            </a:pPr>
            <a:fld id="{447FB8D1-5CDC-4F8B-A5CB-0BEBA4A04C13}" type="datetimeFigureOut">
              <a:rPr lang="es-ES"/>
              <a:pPr>
                <a:defRPr/>
              </a:pPr>
              <a:t>04/02/2018</a:t>
            </a:fld>
            <a:endParaRPr lang="es-ES"/>
          </a:p>
        </p:txBody>
      </p:sp>
      <p:sp>
        <p:nvSpPr>
          <p:cNvPr id="5" name="Marcador de pie de página 4">
            <a:extLst>
              <a:ext uri="{FF2B5EF4-FFF2-40B4-BE49-F238E27FC236}">
                <a16:creationId xmlns:a16="http://schemas.microsoft.com/office/drawing/2014/main" id="{59F3F69F-CDB6-4E89-A825-3B782F9F434B}"/>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E3450B4C-FF26-4C1E-9539-6397CACD6838}"/>
              </a:ext>
            </a:extLst>
          </p:cNvPr>
          <p:cNvSpPr>
            <a:spLocks noGrp="1"/>
          </p:cNvSpPr>
          <p:nvPr>
            <p:ph type="sldNum" sz="quarter" idx="12"/>
          </p:nvPr>
        </p:nvSpPr>
        <p:spPr/>
        <p:txBody>
          <a:bodyPr/>
          <a:lstStyle>
            <a:lvl1pPr>
              <a:defRPr/>
            </a:lvl1pPr>
          </a:lstStyle>
          <a:p>
            <a:pPr>
              <a:defRPr/>
            </a:pPr>
            <a:fld id="{757D5365-4830-48DC-9149-A2274874BB57}" type="slidenum">
              <a:rPr lang="es-ES"/>
              <a:pPr>
                <a:defRPr/>
              </a:pPr>
              <a:t>‹Nº›</a:t>
            </a:fld>
            <a:endParaRPr lang="es-ES"/>
          </a:p>
        </p:txBody>
      </p:sp>
    </p:spTree>
    <p:extLst>
      <p:ext uri="{BB962C8B-B14F-4D97-AF65-F5344CB8AC3E}">
        <p14:creationId xmlns:p14="http://schemas.microsoft.com/office/powerpoint/2010/main" val="2564953909"/>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5F042E-F551-4971-84F5-379B7B3EAB79}"/>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43D8751-EA42-49C0-AFE0-84D9CAE8C0F6}"/>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F3EB6EC-7650-4951-8017-F4E6FDBD28DD}"/>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3">
            <a:extLst>
              <a:ext uri="{FF2B5EF4-FFF2-40B4-BE49-F238E27FC236}">
                <a16:creationId xmlns:a16="http://schemas.microsoft.com/office/drawing/2014/main" id="{30762BEB-61EE-4D74-9387-0588C59CD140}"/>
              </a:ext>
            </a:extLst>
          </p:cNvPr>
          <p:cNvSpPr>
            <a:spLocks noGrp="1"/>
          </p:cNvSpPr>
          <p:nvPr>
            <p:ph type="dt" sz="half" idx="10"/>
          </p:nvPr>
        </p:nvSpPr>
        <p:spPr/>
        <p:txBody>
          <a:bodyPr/>
          <a:lstStyle>
            <a:lvl1pPr>
              <a:defRPr/>
            </a:lvl1pPr>
          </a:lstStyle>
          <a:p>
            <a:pPr>
              <a:defRPr/>
            </a:pPr>
            <a:fld id="{AE9F6CD1-03F4-441C-87F2-0F9C3615130C}" type="datetimeFigureOut">
              <a:rPr lang="es-ES"/>
              <a:pPr>
                <a:defRPr/>
              </a:pPr>
              <a:t>04/02/2018</a:t>
            </a:fld>
            <a:endParaRPr lang="es-ES"/>
          </a:p>
        </p:txBody>
      </p:sp>
      <p:sp>
        <p:nvSpPr>
          <p:cNvPr id="6" name="Marcador de pie de página 4">
            <a:extLst>
              <a:ext uri="{FF2B5EF4-FFF2-40B4-BE49-F238E27FC236}">
                <a16:creationId xmlns:a16="http://schemas.microsoft.com/office/drawing/2014/main" id="{0DD73A1B-FF16-44D6-8EEE-DA0DB93E723F}"/>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53DF3E16-8A3D-4F8E-8C9C-046CB30F133B}"/>
              </a:ext>
            </a:extLst>
          </p:cNvPr>
          <p:cNvSpPr>
            <a:spLocks noGrp="1"/>
          </p:cNvSpPr>
          <p:nvPr>
            <p:ph type="sldNum" sz="quarter" idx="12"/>
          </p:nvPr>
        </p:nvSpPr>
        <p:spPr/>
        <p:txBody>
          <a:bodyPr/>
          <a:lstStyle>
            <a:lvl1pPr>
              <a:defRPr/>
            </a:lvl1pPr>
          </a:lstStyle>
          <a:p>
            <a:pPr>
              <a:defRPr/>
            </a:pPr>
            <a:fld id="{C0DCE9A1-093A-4733-8CC0-2089012004E5}" type="slidenum">
              <a:rPr lang="es-ES"/>
              <a:pPr>
                <a:defRPr/>
              </a:pPr>
              <a:t>‹Nº›</a:t>
            </a:fld>
            <a:endParaRPr lang="es-ES"/>
          </a:p>
        </p:txBody>
      </p:sp>
    </p:spTree>
    <p:extLst>
      <p:ext uri="{BB962C8B-B14F-4D97-AF65-F5344CB8AC3E}">
        <p14:creationId xmlns:p14="http://schemas.microsoft.com/office/powerpoint/2010/main" val="3366543191"/>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DA023F-D1DC-40DC-9F5C-8279A1D1B3DB}"/>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827CA711-4557-40B2-807D-0DD0EF3DA4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D0772175-46F2-43DA-A7A3-DD801C7A5331}"/>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483033E-8726-4917-B3CD-2475C26DFD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8628B995-DE92-41DF-8C82-CED84033968F}"/>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3">
            <a:extLst>
              <a:ext uri="{FF2B5EF4-FFF2-40B4-BE49-F238E27FC236}">
                <a16:creationId xmlns:a16="http://schemas.microsoft.com/office/drawing/2014/main" id="{E93DEB7A-0893-4F37-9C56-D8F168AF2B09}"/>
              </a:ext>
            </a:extLst>
          </p:cNvPr>
          <p:cNvSpPr>
            <a:spLocks noGrp="1"/>
          </p:cNvSpPr>
          <p:nvPr>
            <p:ph type="dt" sz="half" idx="10"/>
          </p:nvPr>
        </p:nvSpPr>
        <p:spPr/>
        <p:txBody>
          <a:bodyPr/>
          <a:lstStyle>
            <a:lvl1pPr>
              <a:defRPr/>
            </a:lvl1pPr>
          </a:lstStyle>
          <a:p>
            <a:pPr>
              <a:defRPr/>
            </a:pPr>
            <a:fld id="{05BFA401-BC24-4196-8CE6-44882692CD28}" type="datetimeFigureOut">
              <a:rPr lang="es-ES"/>
              <a:pPr>
                <a:defRPr/>
              </a:pPr>
              <a:t>04/02/2018</a:t>
            </a:fld>
            <a:endParaRPr lang="es-ES"/>
          </a:p>
        </p:txBody>
      </p:sp>
      <p:sp>
        <p:nvSpPr>
          <p:cNvPr id="8" name="Marcador de pie de página 4">
            <a:extLst>
              <a:ext uri="{FF2B5EF4-FFF2-40B4-BE49-F238E27FC236}">
                <a16:creationId xmlns:a16="http://schemas.microsoft.com/office/drawing/2014/main" id="{EBD91FAA-7780-467A-9D37-F28C76F57BA8}"/>
              </a:ext>
            </a:extLst>
          </p:cNvPr>
          <p:cNvSpPr>
            <a:spLocks noGrp="1"/>
          </p:cNvSpPr>
          <p:nvPr>
            <p:ph type="ftr" sz="quarter" idx="11"/>
          </p:nvPr>
        </p:nvSpPr>
        <p:spPr/>
        <p:txBody>
          <a:bodyPr/>
          <a:lstStyle>
            <a:lvl1pPr>
              <a:defRPr/>
            </a:lvl1pPr>
          </a:lstStyle>
          <a:p>
            <a:pPr>
              <a:defRPr/>
            </a:pPr>
            <a:endParaRPr lang="es-ES"/>
          </a:p>
        </p:txBody>
      </p:sp>
      <p:sp>
        <p:nvSpPr>
          <p:cNvPr id="9" name="Marcador de número de diapositiva 5">
            <a:extLst>
              <a:ext uri="{FF2B5EF4-FFF2-40B4-BE49-F238E27FC236}">
                <a16:creationId xmlns:a16="http://schemas.microsoft.com/office/drawing/2014/main" id="{9836587D-005C-4AB9-B1F7-D44A23F64D0D}"/>
              </a:ext>
            </a:extLst>
          </p:cNvPr>
          <p:cNvSpPr>
            <a:spLocks noGrp="1"/>
          </p:cNvSpPr>
          <p:nvPr>
            <p:ph type="sldNum" sz="quarter" idx="12"/>
          </p:nvPr>
        </p:nvSpPr>
        <p:spPr/>
        <p:txBody>
          <a:bodyPr/>
          <a:lstStyle>
            <a:lvl1pPr>
              <a:defRPr/>
            </a:lvl1pPr>
          </a:lstStyle>
          <a:p>
            <a:pPr>
              <a:defRPr/>
            </a:pPr>
            <a:fld id="{553CBD0F-6F49-475D-9D6E-A7DC028E1F6D}" type="slidenum">
              <a:rPr lang="es-ES"/>
              <a:pPr>
                <a:defRPr/>
              </a:pPr>
              <a:t>‹Nº›</a:t>
            </a:fld>
            <a:endParaRPr lang="es-ES"/>
          </a:p>
        </p:txBody>
      </p:sp>
    </p:spTree>
    <p:extLst>
      <p:ext uri="{BB962C8B-B14F-4D97-AF65-F5344CB8AC3E}">
        <p14:creationId xmlns:p14="http://schemas.microsoft.com/office/powerpoint/2010/main" val="1106643512"/>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1C6526-E5B3-49AF-86F5-7F003CD6F254}"/>
              </a:ext>
            </a:extLst>
          </p:cNvPr>
          <p:cNvSpPr>
            <a:spLocks noGrp="1"/>
          </p:cNvSpPr>
          <p:nvPr>
            <p:ph type="title"/>
          </p:nvPr>
        </p:nvSpPr>
        <p:spPr/>
        <p:txBody>
          <a:bodyPr/>
          <a:lstStyle/>
          <a:p>
            <a:r>
              <a:rPr lang="es-ES"/>
              <a:t>Haga clic para modificar el estilo de título del patrón</a:t>
            </a:r>
          </a:p>
        </p:txBody>
      </p:sp>
      <p:sp>
        <p:nvSpPr>
          <p:cNvPr id="3" name="Marcador de fecha 3">
            <a:extLst>
              <a:ext uri="{FF2B5EF4-FFF2-40B4-BE49-F238E27FC236}">
                <a16:creationId xmlns:a16="http://schemas.microsoft.com/office/drawing/2014/main" id="{C9546BF7-E506-49B9-848E-FFAF9E335E6E}"/>
              </a:ext>
            </a:extLst>
          </p:cNvPr>
          <p:cNvSpPr>
            <a:spLocks noGrp="1"/>
          </p:cNvSpPr>
          <p:nvPr>
            <p:ph type="dt" sz="half" idx="10"/>
          </p:nvPr>
        </p:nvSpPr>
        <p:spPr/>
        <p:txBody>
          <a:bodyPr/>
          <a:lstStyle>
            <a:lvl1pPr>
              <a:defRPr/>
            </a:lvl1pPr>
          </a:lstStyle>
          <a:p>
            <a:pPr>
              <a:defRPr/>
            </a:pPr>
            <a:fld id="{9C987992-399C-4E74-A2FC-6F126CC2C412}" type="datetimeFigureOut">
              <a:rPr lang="es-ES"/>
              <a:pPr>
                <a:defRPr/>
              </a:pPr>
              <a:t>04/02/2018</a:t>
            </a:fld>
            <a:endParaRPr lang="es-ES"/>
          </a:p>
        </p:txBody>
      </p:sp>
      <p:sp>
        <p:nvSpPr>
          <p:cNvPr id="4" name="Marcador de pie de página 4">
            <a:extLst>
              <a:ext uri="{FF2B5EF4-FFF2-40B4-BE49-F238E27FC236}">
                <a16:creationId xmlns:a16="http://schemas.microsoft.com/office/drawing/2014/main" id="{012090C0-D1D1-44D4-956F-41B23A7FAD16}"/>
              </a:ext>
            </a:extLst>
          </p:cNvPr>
          <p:cNvSpPr>
            <a:spLocks noGrp="1"/>
          </p:cNvSpPr>
          <p:nvPr>
            <p:ph type="ftr" sz="quarter" idx="11"/>
          </p:nvPr>
        </p:nvSpPr>
        <p:spPr/>
        <p:txBody>
          <a:bodyPr/>
          <a:lstStyle>
            <a:lvl1pPr>
              <a:defRPr/>
            </a:lvl1pPr>
          </a:lstStyle>
          <a:p>
            <a:pPr>
              <a:defRPr/>
            </a:pPr>
            <a:endParaRPr lang="es-ES"/>
          </a:p>
        </p:txBody>
      </p:sp>
      <p:sp>
        <p:nvSpPr>
          <p:cNvPr id="5" name="Marcador de número de diapositiva 5">
            <a:extLst>
              <a:ext uri="{FF2B5EF4-FFF2-40B4-BE49-F238E27FC236}">
                <a16:creationId xmlns:a16="http://schemas.microsoft.com/office/drawing/2014/main" id="{DF2A22CA-32C0-40E6-95AC-982D39B2C69E}"/>
              </a:ext>
            </a:extLst>
          </p:cNvPr>
          <p:cNvSpPr>
            <a:spLocks noGrp="1"/>
          </p:cNvSpPr>
          <p:nvPr>
            <p:ph type="sldNum" sz="quarter" idx="12"/>
          </p:nvPr>
        </p:nvSpPr>
        <p:spPr/>
        <p:txBody>
          <a:bodyPr/>
          <a:lstStyle>
            <a:lvl1pPr>
              <a:defRPr/>
            </a:lvl1pPr>
          </a:lstStyle>
          <a:p>
            <a:pPr>
              <a:defRPr/>
            </a:pPr>
            <a:fld id="{977AE3BD-B3FD-4C39-8423-75CE8C69CF95}" type="slidenum">
              <a:rPr lang="es-ES"/>
              <a:pPr>
                <a:defRPr/>
              </a:pPr>
              <a:t>‹Nº›</a:t>
            </a:fld>
            <a:endParaRPr lang="es-ES"/>
          </a:p>
        </p:txBody>
      </p:sp>
    </p:spTree>
    <p:extLst>
      <p:ext uri="{BB962C8B-B14F-4D97-AF65-F5344CB8AC3E}">
        <p14:creationId xmlns:p14="http://schemas.microsoft.com/office/powerpoint/2010/main" val="1689478273"/>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a:extLst>
              <a:ext uri="{FF2B5EF4-FFF2-40B4-BE49-F238E27FC236}">
                <a16:creationId xmlns:a16="http://schemas.microsoft.com/office/drawing/2014/main" id="{B803108C-F22B-460B-A98F-28436F3D1677}"/>
              </a:ext>
            </a:extLst>
          </p:cNvPr>
          <p:cNvSpPr>
            <a:spLocks noGrp="1"/>
          </p:cNvSpPr>
          <p:nvPr>
            <p:ph type="dt" sz="half" idx="10"/>
          </p:nvPr>
        </p:nvSpPr>
        <p:spPr/>
        <p:txBody>
          <a:bodyPr/>
          <a:lstStyle>
            <a:lvl1pPr>
              <a:defRPr/>
            </a:lvl1pPr>
          </a:lstStyle>
          <a:p>
            <a:pPr>
              <a:defRPr/>
            </a:pPr>
            <a:fld id="{AC07F371-30A9-4B54-9EAB-91C1451EDC14}" type="datetimeFigureOut">
              <a:rPr lang="es-ES"/>
              <a:pPr>
                <a:defRPr/>
              </a:pPr>
              <a:t>04/02/2018</a:t>
            </a:fld>
            <a:endParaRPr lang="es-ES"/>
          </a:p>
        </p:txBody>
      </p:sp>
      <p:sp>
        <p:nvSpPr>
          <p:cNvPr id="3" name="Marcador de pie de página 4">
            <a:extLst>
              <a:ext uri="{FF2B5EF4-FFF2-40B4-BE49-F238E27FC236}">
                <a16:creationId xmlns:a16="http://schemas.microsoft.com/office/drawing/2014/main" id="{846F857F-629B-4CE9-8C45-12DD6F79491F}"/>
              </a:ext>
            </a:extLst>
          </p:cNvPr>
          <p:cNvSpPr>
            <a:spLocks noGrp="1"/>
          </p:cNvSpPr>
          <p:nvPr>
            <p:ph type="ftr" sz="quarter" idx="11"/>
          </p:nvPr>
        </p:nvSpPr>
        <p:spPr/>
        <p:txBody>
          <a:bodyPr/>
          <a:lstStyle>
            <a:lvl1pPr>
              <a:defRPr/>
            </a:lvl1pPr>
          </a:lstStyle>
          <a:p>
            <a:pPr>
              <a:defRPr/>
            </a:pPr>
            <a:endParaRPr lang="es-ES"/>
          </a:p>
        </p:txBody>
      </p:sp>
      <p:sp>
        <p:nvSpPr>
          <p:cNvPr id="4" name="Marcador de número de diapositiva 5">
            <a:extLst>
              <a:ext uri="{FF2B5EF4-FFF2-40B4-BE49-F238E27FC236}">
                <a16:creationId xmlns:a16="http://schemas.microsoft.com/office/drawing/2014/main" id="{5B3ACB0E-80D3-4015-A6BE-42FBE5FBC584}"/>
              </a:ext>
            </a:extLst>
          </p:cNvPr>
          <p:cNvSpPr>
            <a:spLocks noGrp="1"/>
          </p:cNvSpPr>
          <p:nvPr>
            <p:ph type="sldNum" sz="quarter" idx="12"/>
          </p:nvPr>
        </p:nvSpPr>
        <p:spPr/>
        <p:txBody>
          <a:bodyPr/>
          <a:lstStyle>
            <a:lvl1pPr>
              <a:defRPr/>
            </a:lvl1pPr>
          </a:lstStyle>
          <a:p>
            <a:pPr>
              <a:defRPr/>
            </a:pPr>
            <a:fld id="{4B9769E2-D8BB-4901-950F-820BFD6155A3}" type="slidenum">
              <a:rPr lang="es-ES"/>
              <a:pPr>
                <a:defRPr/>
              </a:pPr>
              <a:t>‹Nº›</a:t>
            </a:fld>
            <a:endParaRPr lang="es-ES"/>
          </a:p>
        </p:txBody>
      </p:sp>
    </p:spTree>
    <p:extLst>
      <p:ext uri="{BB962C8B-B14F-4D97-AF65-F5344CB8AC3E}">
        <p14:creationId xmlns:p14="http://schemas.microsoft.com/office/powerpoint/2010/main" val="214874299"/>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6DB728-6ACD-4583-9B2A-8151D831055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EA6B843A-587A-46D6-8521-50694572F62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498B53B-B7AC-4735-BF4E-5BC2D09634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3">
            <a:extLst>
              <a:ext uri="{FF2B5EF4-FFF2-40B4-BE49-F238E27FC236}">
                <a16:creationId xmlns:a16="http://schemas.microsoft.com/office/drawing/2014/main" id="{0E8CB22D-96EC-4083-AC80-37078B4D353F}"/>
              </a:ext>
            </a:extLst>
          </p:cNvPr>
          <p:cNvSpPr>
            <a:spLocks noGrp="1"/>
          </p:cNvSpPr>
          <p:nvPr>
            <p:ph type="dt" sz="half" idx="10"/>
          </p:nvPr>
        </p:nvSpPr>
        <p:spPr/>
        <p:txBody>
          <a:bodyPr/>
          <a:lstStyle>
            <a:lvl1pPr>
              <a:defRPr/>
            </a:lvl1pPr>
          </a:lstStyle>
          <a:p>
            <a:pPr>
              <a:defRPr/>
            </a:pPr>
            <a:fld id="{715B595B-D57C-4353-A353-AE2A9C580569}" type="datetimeFigureOut">
              <a:rPr lang="es-ES"/>
              <a:pPr>
                <a:defRPr/>
              </a:pPr>
              <a:t>04/02/2018</a:t>
            </a:fld>
            <a:endParaRPr lang="es-ES"/>
          </a:p>
        </p:txBody>
      </p:sp>
      <p:sp>
        <p:nvSpPr>
          <p:cNvPr id="6" name="Marcador de pie de página 4">
            <a:extLst>
              <a:ext uri="{FF2B5EF4-FFF2-40B4-BE49-F238E27FC236}">
                <a16:creationId xmlns:a16="http://schemas.microsoft.com/office/drawing/2014/main" id="{4F196ADA-D11E-4502-8E5E-2FA8A9D82E45}"/>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E43BD198-6449-4C2A-A69D-794F5D0DF2B2}"/>
              </a:ext>
            </a:extLst>
          </p:cNvPr>
          <p:cNvSpPr>
            <a:spLocks noGrp="1"/>
          </p:cNvSpPr>
          <p:nvPr>
            <p:ph type="sldNum" sz="quarter" idx="12"/>
          </p:nvPr>
        </p:nvSpPr>
        <p:spPr/>
        <p:txBody>
          <a:bodyPr/>
          <a:lstStyle>
            <a:lvl1pPr>
              <a:defRPr/>
            </a:lvl1pPr>
          </a:lstStyle>
          <a:p>
            <a:pPr>
              <a:defRPr/>
            </a:pPr>
            <a:fld id="{3BAE526C-635B-4296-BAAB-F8CA3A2BB6A8}" type="slidenum">
              <a:rPr lang="es-ES"/>
              <a:pPr>
                <a:defRPr/>
              </a:pPr>
              <a:t>‹Nº›</a:t>
            </a:fld>
            <a:endParaRPr lang="es-ES"/>
          </a:p>
        </p:txBody>
      </p:sp>
    </p:spTree>
    <p:extLst>
      <p:ext uri="{BB962C8B-B14F-4D97-AF65-F5344CB8AC3E}">
        <p14:creationId xmlns:p14="http://schemas.microsoft.com/office/powerpoint/2010/main" val="1109977563"/>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B4D498E-4BAE-4D46-87E5-51099F3F2B3F}"/>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BE42055E-81A1-4F91-AF6F-D292A6FF07CC}"/>
              </a:ext>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a:t>Haga clic en el icono para agregar una imagen</a:t>
            </a:r>
          </a:p>
        </p:txBody>
      </p:sp>
      <p:sp>
        <p:nvSpPr>
          <p:cNvPr id="4" name="Marcador de texto 3">
            <a:extLst>
              <a:ext uri="{FF2B5EF4-FFF2-40B4-BE49-F238E27FC236}">
                <a16:creationId xmlns:a16="http://schemas.microsoft.com/office/drawing/2014/main" id="{5441F2A6-3D5A-413F-BF29-B61A77312C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3">
            <a:extLst>
              <a:ext uri="{FF2B5EF4-FFF2-40B4-BE49-F238E27FC236}">
                <a16:creationId xmlns:a16="http://schemas.microsoft.com/office/drawing/2014/main" id="{A68B8090-B664-4BDD-BB79-20C9EEB8B4AE}"/>
              </a:ext>
            </a:extLst>
          </p:cNvPr>
          <p:cNvSpPr>
            <a:spLocks noGrp="1"/>
          </p:cNvSpPr>
          <p:nvPr>
            <p:ph type="dt" sz="half" idx="10"/>
          </p:nvPr>
        </p:nvSpPr>
        <p:spPr/>
        <p:txBody>
          <a:bodyPr/>
          <a:lstStyle>
            <a:lvl1pPr>
              <a:defRPr/>
            </a:lvl1pPr>
          </a:lstStyle>
          <a:p>
            <a:pPr>
              <a:defRPr/>
            </a:pPr>
            <a:fld id="{57C8E58E-3A49-4A66-B933-C9501AC55AEC}" type="datetimeFigureOut">
              <a:rPr lang="es-ES"/>
              <a:pPr>
                <a:defRPr/>
              </a:pPr>
              <a:t>04/02/2018</a:t>
            </a:fld>
            <a:endParaRPr lang="es-ES"/>
          </a:p>
        </p:txBody>
      </p:sp>
      <p:sp>
        <p:nvSpPr>
          <p:cNvPr id="6" name="Marcador de pie de página 4">
            <a:extLst>
              <a:ext uri="{FF2B5EF4-FFF2-40B4-BE49-F238E27FC236}">
                <a16:creationId xmlns:a16="http://schemas.microsoft.com/office/drawing/2014/main" id="{E9E3727C-EA30-43A5-ADE5-A59F4A6673A9}"/>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61EE3F90-CE66-4764-9646-05F1B5EE1C3A}"/>
              </a:ext>
            </a:extLst>
          </p:cNvPr>
          <p:cNvSpPr>
            <a:spLocks noGrp="1"/>
          </p:cNvSpPr>
          <p:nvPr>
            <p:ph type="sldNum" sz="quarter" idx="12"/>
          </p:nvPr>
        </p:nvSpPr>
        <p:spPr/>
        <p:txBody>
          <a:bodyPr/>
          <a:lstStyle>
            <a:lvl1pPr>
              <a:defRPr/>
            </a:lvl1pPr>
          </a:lstStyle>
          <a:p>
            <a:pPr>
              <a:defRPr/>
            </a:pPr>
            <a:fld id="{72B412CB-E195-4985-9C6A-9D17F0AC8545}" type="slidenum">
              <a:rPr lang="es-ES"/>
              <a:pPr>
                <a:defRPr/>
              </a:pPr>
              <a:t>‹Nº›</a:t>
            </a:fld>
            <a:endParaRPr lang="es-ES"/>
          </a:p>
        </p:txBody>
      </p:sp>
    </p:spTree>
    <p:extLst>
      <p:ext uri="{BB962C8B-B14F-4D97-AF65-F5344CB8AC3E}">
        <p14:creationId xmlns:p14="http://schemas.microsoft.com/office/powerpoint/2010/main" val="1289826064"/>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D5B6EB-0BCD-4CE9-9A14-489083843B77}"/>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6CDC8CC-7424-41CC-8D3C-95A8C9550E63}"/>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D8601D8-60E0-428F-9C18-9E4BA0F98EC2}"/>
              </a:ext>
            </a:extLst>
          </p:cNvPr>
          <p:cNvSpPr>
            <a:spLocks noGrp="1"/>
          </p:cNvSpPr>
          <p:nvPr>
            <p:ph type="dt" sz="half" idx="10"/>
          </p:nvPr>
        </p:nvSpPr>
        <p:spPr/>
        <p:txBody>
          <a:bodyPr/>
          <a:lstStyle>
            <a:lvl1pPr>
              <a:defRPr/>
            </a:lvl1pPr>
          </a:lstStyle>
          <a:p>
            <a:pPr>
              <a:defRPr/>
            </a:pPr>
            <a:fld id="{DD1385FF-CF10-4515-A2B0-F016F6927CEC}" type="datetimeFigureOut">
              <a:rPr lang="es-ES"/>
              <a:pPr>
                <a:defRPr/>
              </a:pPr>
              <a:t>04/02/2018</a:t>
            </a:fld>
            <a:endParaRPr lang="es-ES"/>
          </a:p>
        </p:txBody>
      </p:sp>
      <p:sp>
        <p:nvSpPr>
          <p:cNvPr id="5" name="Marcador de pie de página 4">
            <a:extLst>
              <a:ext uri="{FF2B5EF4-FFF2-40B4-BE49-F238E27FC236}">
                <a16:creationId xmlns:a16="http://schemas.microsoft.com/office/drawing/2014/main" id="{342B6E5A-2598-4A48-8BC6-2F06FE456ECF}"/>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954BAE44-2816-4F02-9EEA-6BDD7DC8DF07}"/>
              </a:ext>
            </a:extLst>
          </p:cNvPr>
          <p:cNvSpPr>
            <a:spLocks noGrp="1"/>
          </p:cNvSpPr>
          <p:nvPr>
            <p:ph type="sldNum" sz="quarter" idx="12"/>
          </p:nvPr>
        </p:nvSpPr>
        <p:spPr/>
        <p:txBody>
          <a:bodyPr/>
          <a:lstStyle>
            <a:lvl1pPr>
              <a:defRPr/>
            </a:lvl1pPr>
          </a:lstStyle>
          <a:p>
            <a:pPr>
              <a:defRPr/>
            </a:pPr>
            <a:fld id="{ADA0DA9A-D002-43BF-91E0-DCB29D2626FA}" type="slidenum">
              <a:rPr lang="es-ES"/>
              <a:pPr>
                <a:defRPr/>
              </a:pPr>
              <a:t>‹Nº›</a:t>
            </a:fld>
            <a:endParaRPr lang="es-ES"/>
          </a:p>
        </p:txBody>
      </p:sp>
    </p:spTree>
    <p:extLst>
      <p:ext uri="{BB962C8B-B14F-4D97-AF65-F5344CB8AC3E}">
        <p14:creationId xmlns:p14="http://schemas.microsoft.com/office/powerpoint/2010/main" val="2462431594"/>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90A1B01-F271-4CB0-80A1-B6A65C51DDD2}"/>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C37BDDE-3F3C-42D3-9CE5-35CC7E63360C}"/>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8656600-CD0E-4BD3-A63A-949F0F691170}"/>
              </a:ext>
            </a:extLst>
          </p:cNvPr>
          <p:cNvSpPr>
            <a:spLocks noGrp="1"/>
          </p:cNvSpPr>
          <p:nvPr>
            <p:ph type="dt" sz="half" idx="10"/>
          </p:nvPr>
        </p:nvSpPr>
        <p:spPr/>
        <p:txBody>
          <a:bodyPr/>
          <a:lstStyle>
            <a:lvl1pPr>
              <a:defRPr/>
            </a:lvl1pPr>
          </a:lstStyle>
          <a:p>
            <a:pPr>
              <a:defRPr/>
            </a:pPr>
            <a:fld id="{82752EAB-3CEF-4876-849A-353DCBAD4A4D}" type="datetimeFigureOut">
              <a:rPr lang="es-ES"/>
              <a:pPr>
                <a:defRPr/>
              </a:pPr>
              <a:t>04/02/2018</a:t>
            </a:fld>
            <a:endParaRPr lang="es-ES"/>
          </a:p>
        </p:txBody>
      </p:sp>
      <p:sp>
        <p:nvSpPr>
          <p:cNvPr id="5" name="Marcador de pie de página 4">
            <a:extLst>
              <a:ext uri="{FF2B5EF4-FFF2-40B4-BE49-F238E27FC236}">
                <a16:creationId xmlns:a16="http://schemas.microsoft.com/office/drawing/2014/main" id="{F6416FEB-7FDB-419A-AC42-445D1159CD80}"/>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63947D44-7B20-4B37-856A-BD14D9E757ED}"/>
              </a:ext>
            </a:extLst>
          </p:cNvPr>
          <p:cNvSpPr>
            <a:spLocks noGrp="1"/>
          </p:cNvSpPr>
          <p:nvPr>
            <p:ph type="sldNum" sz="quarter" idx="12"/>
          </p:nvPr>
        </p:nvSpPr>
        <p:spPr/>
        <p:txBody>
          <a:bodyPr/>
          <a:lstStyle>
            <a:lvl1pPr>
              <a:defRPr/>
            </a:lvl1pPr>
          </a:lstStyle>
          <a:p>
            <a:pPr>
              <a:defRPr/>
            </a:pPr>
            <a:fld id="{31888161-CB87-4ADD-8C44-7624C004B4D0}" type="slidenum">
              <a:rPr lang="es-ES"/>
              <a:pPr>
                <a:defRPr/>
              </a:pPr>
              <a:t>‹Nº›</a:t>
            </a:fld>
            <a:endParaRPr lang="es-ES"/>
          </a:p>
        </p:txBody>
      </p:sp>
    </p:spTree>
    <p:extLst>
      <p:ext uri="{BB962C8B-B14F-4D97-AF65-F5344CB8AC3E}">
        <p14:creationId xmlns:p14="http://schemas.microsoft.com/office/powerpoint/2010/main" val="3909983481"/>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EAEFA5-A6BC-4242-B4A0-8F12761CDFB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1B7C4AE-0C61-445B-BD55-0C5ABA99FA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1F93264-7724-4E83-B5E0-2D09B04AEFFE}"/>
              </a:ext>
            </a:extLst>
          </p:cNvPr>
          <p:cNvSpPr>
            <a:spLocks noGrp="1"/>
          </p:cNvSpPr>
          <p:nvPr>
            <p:ph type="dt" sz="half" idx="10"/>
          </p:nvPr>
        </p:nvSpPr>
        <p:spPr/>
        <p:txBody>
          <a:bodyPr/>
          <a:lstStyle>
            <a:lvl1pPr>
              <a:defRPr/>
            </a:lvl1pPr>
          </a:lstStyle>
          <a:p>
            <a:pPr>
              <a:defRPr/>
            </a:pPr>
            <a:fld id="{F4B1F8BB-01F6-44E1-BD63-541674FB3247}"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1DF8A2D7-66AB-4294-B7B1-7376CDC1FE58}"/>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7D3BAE85-F61D-4A4B-99C2-4018ED654532}"/>
              </a:ext>
            </a:extLst>
          </p:cNvPr>
          <p:cNvSpPr>
            <a:spLocks noGrp="1"/>
          </p:cNvSpPr>
          <p:nvPr>
            <p:ph type="sldNum" sz="quarter" idx="12"/>
          </p:nvPr>
        </p:nvSpPr>
        <p:spPr/>
        <p:txBody>
          <a:bodyPr/>
          <a:lstStyle>
            <a:lvl1pPr>
              <a:defRPr/>
            </a:lvl1pPr>
          </a:lstStyle>
          <a:p>
            <a:pPr>
              <a:defRPr/>
            </a:pPr>
            <a:fld id="{C837B53A-F6F2-4CEB-867E-173379492323}" type="slidenum">
              <a:rPr lang="es-ES"/>
              <a:pPr>
                <a:defRPr/>
              </a:pPr>
              <a:t>‹Nº›</a:t>
            </a:fld>
            <a:endParaRPr lang="es-ES" dirty="0"/>
          </a:p>
        </p:txBody>
      </p:sp>
    </p:spTree>
    <p:extLst>
      <p:ext uri="{BB962C8B-B14F-4D97-AF65-F5344CB8AC3E}">
        <p14:creationId xmlns:p14="http://schemas.microsoft.com/office/powerpoint/2010/main" val="147720037"/>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E9943F-7FF0-4E7B-A5E8-EFC479F31B87}"/>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4CAF14A-23FF-40CE-850E-AAC954B1C793}"/>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370DA7-BFD2-4805-9815-2B9F887CB949}"/>
              </a:ext>
            </a:extLst>
          </p:cNvPr>
          <p:cNvSpPr>
            <a:spLocks noGrp="1"/>
          </p:cNvSpPr>
          <p:nvPr>
            <p:ph type="dt" sz="half" idx="10"/>
          </p:nvPr>
        </p:nvSpPr>
        <p:spPr/>
        <p:txBody>
          <a:bodyPr/>
          <a:lstStyle>
            <a:lvl1pPr>
              <a:defRPr/>
            </a:lvl1pPr>
          </a:lstStyle>
          <a:p>
            <a:pPr>
              <a:defRPr/>
            </a:pPr>
            <a:fld id="{C721367C-28ED-4A2E-8C69-CA77711D55A7}"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E79C50A2-5667-4B6C-8A83-D4B70145D546}"/>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592733C1-5067-4CBB-BFEB-173DE63ECFEA}"/>
              </a:ext>
            </a:extLst>
          </p:cNvPr>
          <p:cNvSpPr>
            <a:spLocks noGrp="1"/>
          </p:cNvSpPr>
          <p:nvPr>
            <p:ph type="sldNum" sz="quarter" idx="12"/>
          </p:nvPr>
        </p:nvSpPr>
        <p:spPr/>
        <p:txBody>
          <a:bodyPr/>
          <a:lstStyle>
            <a:lvl1pPr>
              <a:defRPr/>
            </a:lvl1pPr>
          </a:lstStyle>
          <a:p>
            <a:pPr>
              <a:defRPr/>
            </a:pPr>
            <a:fld id="{26B2CA3D-428A-4147-A94C-5C280CEA7520}" type="slidenum">
              <a:rPr lang="es-ES"/>
              <a:pPr>
                <a:defRPr/>
              </a:pPr>
              <a:t>‹Nº›</a:t>
            </a:fld>
            <a:endParaRPr lang="es-ES" dirty="0"/>
          </a:p>
        </p:txBody>
      </p:sp>
    </p:spTree>
    <p:extLst>
      <p:ext uri="{BB962C8B-B14F-4D97-AF65-F5344CB8AC3E}">
        <p14:creationId xmlns:p14="http://schemas.microsoft.com/office/powerpoint/2010/main" val="4243518050"/>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3699E5-9E29-4F91-AF10-C98E9BADBBE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6DDBF0BC-FE99-4A99-BD9D-6AB68E8CA9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799621A5-1A83-42FD-8458-3CFEE3F86DF7}"/>
              </a:ext>
            </a:extLst>
          </p:cNvPr>
          <p:cNvSpPr>
            <a:spLocks noGrp="1"/>
          </p:cNvSpPr>
          <p:nvPr>
            <p:ph type="dt" sz="half" idx="10"/>
          </p:nvPr>
        </p:nvSpPr>
        <p:spPr/>
        <p:txBody>
          <a:bodyPr/>
          <a:lstStyle>
            <a:lvl1pPr>
              <a:defRPr/>
            </a:lvl1pPr>
          </a:lstStyle>
          <a:p>
            <a:pPr>
              <a:defRPr/>
            </a:pPr>
            <a:fld id="{0FA84DCD-D441-4876-949F-1C33B93FD094}"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DB605DE9-DC7B-48D0-A26C-37926FC3508F}"/>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044D36D6-235C-455E-8257-E2980CE48DB4}"/>
              </a:ext>
            </a:extLst>
          </p:cNvPr>
          <p:cNvSpPr>
            <a:spLocks noGrp="1"/>
          </p:cNvSpPr>
          <p:nvPr>
            <p:ph type="sldNum" sz="quarter" idx="12"/>
          </p:nvPr>
        </p:nvSpPr>
        <p:spPr/>
        <p:txBody>
          <a:bodyPr/>
          <a:lstStyle>
            <a:lvl1pPr>
              <a:defRPr/>
            </a:lvl1pPr>
          </a:lstStyle>
          <a:p>
            <a:pPr>
              <a:defRPr/>
            </a:pPr>
            <a:fld id="{06687DDA-EE72-4732-B43B-86F0D7BE2C35}" type="slidenum">
              <a:rPr lang="es-ES"/>
              <a:pPr>
                <a:defRPr/>
              </a:pPr>
              <a:t>‹Nº›</a:t>
            </a:fld>
            <a:endParaRPr lang="es-ES" dirty="0"/>
          </a:p>
        </p:txBody>
      </p:sp>
    </p:spTree>
    <p:extLst>
      <p:ext uri="{BB962C8B-B14F-4D97-AF65-F5344CB8AC3E}">
        <p14:creationId xmlns:p14="http://schemas.microsoft.com/office/powerpoint/2010/main" val="2024967596"/>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72B99B-CFF4-4BAD-84B8-E80F8181F83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C87F6447-FB5C-4FF9-BD4C-08FE415119BF}"/>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F76D208-C5FE-49D6-A3E3-ADABE3D9CBD3}"/>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3">
            <a:extLst>
              <a:ext uri="{FF2B5EF4-FFF2-40B4-BE49-F238E27FC236}">
                <a16:creationId xmlns:a16="http://schemas.microsoft.com/office/drawing/2014/main" id="{7EC8BE07-589D-4661-98B9-900AD5F943DE}"/>
              </a:ext>
            </a:extLst>
          </p:cNvPr>
          <p:cNvSpPr>
            <a:spLocks noGrp="1"/>
          </p:cNvSpPr>
          <p:nvPr>
            <p:ph type="dt" sz="half" idx="10"/>
          </p:nvPr>
        </p:nvSpPr>
        <p:spPr/>
        <p:txBody>
          <a:bodyPr/>
          <a:lstStyle>
            <a:lvl1pPr>
              <a:defRPr/>
            </a:lvl1pPr>
          </a:lstStyle>
          <a:p>
            <a:pPr>
              <a:defRPr/>
            </a:pPr>
            <a:fld id="{711FB9ED-F99C-409C-A0E7-560C1853C548}" type="datetimeFigureOut">
              <a:rPr lang="es-ES"/>
              <a:pPr>
                <a:defRPr/>
              </a:pPr>
              <a:t>04/02/2018</a:t>
            </a:fld>
            <a:endParaRPr lang="es-ES" dirty="0"/>
          </a:p>
        </p:txBody>
      </p:sp>
      <p:sp>
        <p:nvSpPr>
          <p:cNvPr id="6" name="Marcador de pie de página 4">
            <a:extLst>
              <a:ext uri="{FF2B5EF4-FFF2-40B4-BE49-F238E27FC236}">
                <a16:creationId xmlns:a16="http://schemas.microsoft.com/office/drawing/2014/main" id="{975688B9-ED58-4F9C-AFD1-58FD67533B93}"/>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A90DB62E-1891-49AB-9DB3-603A279CF6DB}"/>
              </a:ext>
            </a:extLst>
          </p:cNvPr>
          <p:cNvSpPr>
            <a:spLocks noGrp="1"/>
          </p:cNvSpPr>
          <p:nvPr>
            <p:ph type="sldNum" sz="quarter" idx="12"/>
          </p:nvPr>
        </p:nvSpPr>
        <p:spPr/>
        <p:txBody>
          <a:bodyPr/>
          <a:lstStyle>
            <a:lvl1pPr>
              <a:defRPr/>
            </a:lvl1pPr>
          </a:lstStyle>
          <a:p>
            <a:pPr>
              <a:defRPr/>
            </a:pPr>
            <a:fld id="{EB33F5C3-D461-44E3-91F8-695442613F87}" type="slidenum">
              <a:rPr lang="es-ES"/>
              <a:pPr>
                <a:defRPr/>
              </a:pPr>
              <a:t>‹Nº›</a:t>
            </a:fld>
            <a:endParaRPr lang="es-ES" dirty="0"/>
          </a:p>
        </p:txBody>
      </p:sp>
    </p:spTree>
    <p:extLst>
      <p:ext uri="{BB962C8B-B14F-4D97-AF65-F5344CB8AC3E}">
        <p14:creationId xmlns:p14="http://schemas.microsoft.com/office/powerpoint/2010/main" val="3734666425"/>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728312-26D1-49A9-A6B2-A31A81892345}"/>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CE56D9BF-5655-4977-9239-83B0A16F92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27E57EDD-71D2-4307-BD8C-69B2E727F632}"/>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60BA6E7-219D-40AC-9277-9EE9393817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4BFE5C66-7126-4587-80FB-3CA6393B2D1F}"/>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3">
            <a:extLst>
              <a:ext uri="{FF2B5EF4-FFF2-40B4-BE49-F238E27FC236}">
                <a16:creationId xmlns:a16="http://schemas.microsoft.com/office/drawing/2014/main" id="{63E50115-DC5B-4DB2-82B7-E6C5BDAD0DC0}"/>
              </a:ext>
            </a:extLst>
          </p:cNvPr>
          <p:cNvSpPr>
            <a:spLocks noGrp="1"/>
          </p:cNvSpPr>
          <p:nvPr>
            <p:ph type="dt" sz="half" idx="10"/>
          </p:nvPr>
        </p:nvSpPr>
        <p:spPr/>
        <p:txBody>
          <a:bodyPr/>
          <a:lstStyle>
            <a:lvl1pPr>
              <a:defRPr/>
            </a:lvl1pPr>
          </a:lstStyle>
          <a:p>
            <a:pPr>
              <a:defRPr/>
            </a:pPr>
            <a:fld id="{63D33C74-ECA1-44C6-A024-B344B57E77B2}" type="datetimeFigureOut">
              <a:rPr lang="es-ES"/>
              <a:pPr>
                <a:defRPr/>
              </a:pPr>
              <a:t>04/02/2018</a:t>
            </a:fld>
            <a:endParaRPr lang="es-ES" dirty="0"/>
          </a:p>
        </p:txBody>
      </p:sp>
      <p:sp>
        <p:nvSpPr>
          <p:cNvPr id="8" name="Marcador de pie de página 4">
            <a:extLst>
              <a:ext uri="{FF2B5EF4-FFF2-40B4-BE49-F238E27FC236}">
                <a16:creationId xmlns:a16="http://schemas.microsoft.com/office/drawing/2014/main" id="{E716B887-88AD-4AE4-B93A-C9A03231EBD1}"/>
              </a:ext>
            </a:extLst>
          </p:cNvPr>
          <p:cNvSpPr>
            <a:spLocks noGrp="1"/>
          </p:cNvSpPr>
          <p:nvPr>
            <p:ph type="ftr" sz="quarter" idx="11"/>
          </p:nvPr>
        </p:nvSpPr>
        <p:spPr/>
        <p:txBody>
          <a:bodyPr/>
          <a:lstStyle>
            <a:lvl1pPr>
              <a:defRPr/>
            </a:lvl1pPr>
          </a:lstStyle>
          <a:p>
            <a:pPr>
              <a:defRPr/>
            </a:pPr>
            <a:endParaRPr lang="es-ES"/>
          </a:p>
        </p:txBody>
      </p:sp>
      <p:sp>
        <p:nvSpPr>
          <p:cNvPr id="9" name="Marcador de número de diapositiva 5">
            <a:extLst>
              <a:ext uri="{FF2B5EF4-FFF2-40B4-BE49-F238E27FC236}">
                <a16:creationId xmlns:a16="http://schemas.microsoft.com/office/drawing/2014/main" id="{617711FB-289F-4656-8B77-CC9BF050E325}"/>
              </a:ext>
            </a:extLst>
          </p:cNvPr>
          <p:cNvSpPr>
            <a:spLocks noGrp="1"/>
          </p:cNvSpPr>
          <p:nvPr>
            <p:ph type="sldNum" sz="quarter" idx="12"/>
          </p:nvPr>
        </p:nvSpPr>
        <p:spPr/>
        <p:txBody>
          <a:bodyPr/>
          <a:lstStyle>
            <a:lvl1pPr>
              <a:defRPr/>
            </a:lvl1pPr>
          </a:lstStyle>
          <a:p>
            <a:pPr>
              <a:defRPr/>
            </a:pPr>
            <a:fld id="{183DFAB4-30D7-44B8-830A-58992AFA244D}" type="slidenum">
              <a:rPr lang="es-ES"/>
              <a:pPr>
                <a:defRPr/>
              </a:pPr>
              <a:t>‹Nº›</a:t>
            </a:fld>
            <a:endParaRPr lang="es-ES" dirty="0"/>
          </a:p>
        </p:txBody>
      </p:sp>
    </p:spTree>
    <p:extLst>
      <p:ext uri="{BB962C8B-B14F-4D97-AF65-F5344CB8AC3E}">
        <p14:creationId xmlns:p14="http://schemas.microsoft.com/office/powerpoint/2010/main" val="638800795"/>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77327E-7ABD-4185-BAA7-CD50E61BC8C7}"/>
              </a:ext>
            </a:extLst>
          </p:cNvPr>
          <p:cNvSpPr>
            <a:spLocks noGrp="1"/>
          </p:cNvSpPr>
          <p:nvPr>
            <p:ph type="title"/>
          </p:nvPr>
        </p:nvSpPr>
        <p:spPr/>
        <p:txBody>
          <a:bodyPr/>
          <a:lstStyle/>
          <a:p>
            <a:r>
              <a:rPr lang="es-ES"/>
              <a:t>Haga clic para modificar el estilo de título del patrón</a:t>
            </a:r>
          </a:p>
        </p:txBody>
      </p:sp>
      <p:sp>
        <p:nvSpPr>
          <p:cNvPr id="3" name="Marcador de fecha 3">
            <a:extLst>
              <a:ext uri="{FF2B5EF4-FFF2-40B4-BE49-F238E27FC236}">
                <a16:creationId xmlns:a16="http://schemas.microsoft.com/office/drawing/2014/main" id="{2F51C250-EDA5-4A3C-9440-F4F27E04921F}"/>
              </a:ext>
            </a:extLst>
          </p:cNvPr>
          <p:cNvSpPr>
            <a:spLocks noGrp="1"/>
          </p:cNvSpPr>
          <p:nvPr>
            <p:ph type="dt" sz="half" idx="10"/>
          </p:nvPr>
        </p:nvSpPr>
        <p:spPr/>
        <p:txBody>
          <a:bodyPr/>
          <a:lstStyle>
            <a:lvl1pPr>
              <a:defRPr/>
            </a:lvl1pPr>
          </a:lstStyle>
          <a:p>
            <a:pPr>
              <a:defRPr/>
            </a:pPr>
            <a:fld id="{7DB4E090-EDFC-4D2D-A147-EB35BADE4FCE}" type="datetimeFigureOut">
              <a:rPr lang="es-ES"/>
              <a:pPr>
                <a:defRPr/>
              </a:pPr>
              <a:t>04/02/2018</a:t>
            </a:fld>
            <a:endParaRPr lang="es-ES" dirty="0"/>
          </a:p>
        </p:txBody>
      </p:sp>
      <p:sp>
        <p:nvSpPr>
          <p:cNvPr id="4" name="Marcador de pie de página 4">
            <a:extLst>
              <a:ext uri="{FF2B5EF4-FFF2-40B4-BE49-F238E27FC236}">
                <a16:creationId xmlns:a16="http://schemas.microsoft.com/office/drawing/2014/main" id="{6588491B-2E05-4493-B9B7-97230565E9C3}"/>
              </a:ext>
            </a:extLst>
          </p:cNvPr>
          <p:cNvSpPr>
            <a:spLocks noGrp="1"/>
          </p:cNvSpPr>
          <p:nvPr>
            <p:ph type="ftr" sz="quarter" idx="11"/>
          </p:nvPr>
        </p:nvSpPr>
        <p:spPr/>
        <p:txBody>
          <a:bodyPr/>
          <a:lstStyle>
            <a:lvl1pPr>
              <a:defRPr/>
            </a:lvl1pPr>
          </a:lstStyle>
          <a:p>
            <a:pPr>
              <a:defRPr/>
            </a:pPr>
            <a:endParaRPr lang="es-ES"/>
          </a:p>
        </p:txBody>
      </p:sp>
      <p:sp>
        <p:nvSpPr>
          <p:cNvPr id="5" name="Marcador de número de diapositiva 5">
            <a:extLst>
              <a:ext uri="{FF2B5EF4-FFF2-40B4-BE49-F238E27FC236}">
                <a16:creationId xmlns:a16="http://schemas.microsoft.com/office/drawing/2014/main" id="{524F3F99-6440-4AE8-8274-85EEC399144B}"/>
              </a:ext>
            </a:extLst>
          </p:cNvPr>
          <p:cNvSpPr>
            <a:spLocks noGrp="1"/>
          </p:cNvSpPr>
          <p:nvPr>
            <p:ph type="sldNum" sz="quarter" idx="12"/>
          </p:nvPr>
        </p:nvSpPr>
        <p:spPr/>
        <p:txBody>
          <a:bodyPr/>
          <a:lstStyle>
            <a:lvl1pPr>
              <a:defRPr/>
            </a:lvl1pPr>
          </a:lstStyle>
          <a:p>
            <a:pPr>
              <a:defRPr/>
            </a:pPr>
            <a:fld id="{FFE871DE-C8BB-4359-9F4A-03F8C17F01B5}" type="slidenum">
              <a:rPr lang="es-ES"/>
              <a:pPr>
                <a:defRPr/>
              </a:pPr>
              <a:t>‹Nº›</a:t>
            </a:fld>
            <a:endParaRPr lang="es-ES" dirty="0"/>
          </a:p>
        </p:txBody>
      </p:sp>
    </p:spTree>
    <p:extLst>
      <p:ext uri="{BB962C8B-B14F-4D97-AF65-F5344CB8AC3E}">
        <p14:creationId xmlns:p14="http://schemas.microsoft.com/office/powerpoint/2010/main" val="3278145330"/>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a:extLst>
              <a:ext uri="{FF2B5EF4-FFF2-40B4-BE49-F238E27FC236}">
                <a16:creationId xmlns:a16="http://schemas.microsoft.com/office/drawing/2014/main" id="{0AD28E44-775D-4BE5-AB72-698963223A17}"/>
              </a:ext>
            </a:extLst>
          </p:cNvPr>
          <p:cNvSpPr>
            <a:spLocks noGrp="1"/>
          </p:cNvSpPr>
          <p:nvPr>
            <p:ph type="dt" sz="half" idx="10"/>
          </p:nvPr>
        </p:nvSpPr>
        <p:spPr/>
        <p:txBody>
          <a:bodyPr/>
          <a:lstStyle>
            <a:lvl1pPr>
              <a:defRPr/>
            </a:lvl1pPr>
          </a:lstStyle>
          <a:p>
            <a:pPr>
              <a:defRPr/>
            </a:pPr>
            <a:fld id="{9715EF22-2E85-4CFA-8E3F-D458F597D220}" type="datetimeFigureOut">
              <a:rPr lang="es-ES"/>
              <a:pPr>
                <a:defRPr/>
              </a:pPr>
              <a:t>04/02/2018</a:t>
            </a:fld>
            <a:endParaRPr lang="es-ES" dirty="0"/>
          </a:p>
        </p:txBody>
      </p:sp>
      <p:sp>
        <p:nvSpPr>
          <p:cNvPr id="3" name="Marcador de pie de página 4">
            <a:extLst>
              <a:ext uri="{FF2B5EF4-FFF2-40B4-BE49-F238E27FC236}">
                <a16:creationId xmlns:a16="http://schemas.microsoft.com/office/drawing/2014/main" id="{C12F25B9-036E-4A9F-8BBC-E56AAEA314AB}"/>
              </a:ext>
            </a:extLst>
          </p:cNvPr>
          <p:cNvSpPr>
            <a:spLocks noGrp="1"/>
          </p:cNvSpPr>
          <p:nvPr>
            <p:ph type="ftr" sz="quarter" idx="11"/>
          </p:nvPr>
        </p:nvSpPr>
        <p:spPr/>
        <p:txBody>
          <a:bodyPr/>
          <a:lstStyle>
            <a:lvl1pPr>
              <a:defRPr/>
            </a:lvl1pPr>
          </a:lstStyle>
          <a:p>
            <a:pPr>
              <a:defRPr/>
            </a:pPr>
            <a:endParaRPr lang="es-ES"/>
          </a:p>
        </p:txBody>
      </p:sp>
      <p:sp>
        <p:nvSpPr>
          <p:cNvPr id="4" name="Marcador de número de diapositiva 5">
            <a:extLst>
              <a:ext uri="{FF2B5EF4-FFF2-40B4-BE49-F238E27FC236}">
                <a16:creationId xmlns:a16="http://schemas.microsoft.com/office/drawing/2014/main" id="{B3551662-0DFB-4BF6-BAB1-005A92992021}"/>
              </a:ext>
            </a:extLst>
          </p:cNvPr>
          <p:cNvSpPr>
            <a:spLocks noGrp="1"/>
          </p:cNvSpPr>
          <p:nvPr>
            <p:ph type="sldNum" sz="quarter" idx="12"/>
          </p:nvPr>
        </p:nvSpPr>
        <p:spPr/>
        <p:txBody>
          <a:bodyPr/>
          <a:lstStyle>
            <a:lvl1pPr>
              <a:defRPr/>
            </a:lvl1pPr>
          </a:lstStyle>
          <a:p>
            <a:pPr>
              <a:defRPr/>
            </a:pPr>
            <a:fld id="{7BFC6C9E-1D48-4C40-97DC-66080608411B}" type="slidenum">
              <a:rPr lang="es-ES"/>
              <a:pPr>
                <a:defRPr/>
              </a:pPr>
              <a:t>‹Nº›</a:t>
            </a:fld>
            <a:endParaRPr lang="es-ES" dirty="0"/>
          </a:p>
        </p:txBody>
      </p:sp>
    </p:spTree>
    <p:extLst>
      <p:ext uri="{BB962C8B-B14F-4D97-AF65-F5344CB8AC3E}">
        <p14:creationId xmlns:p14="http://schemas.microsoft.com/office/powerpoint/2010/main" val="3866745117"/>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394EA6-6861-4AE2-B205-14AFF8B13F7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6B36945-85E0-4377-9D46-F2DCE9198F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F15ACDA-E276-40FB-8805-8C31D54FD5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3">
            <a:extLst>
              <a:ext uri="{FF2B5EF4-FFF2-40B4-BE49-F238E27FC236}">
                <a16:creationId xmlns:a16="http://schemas.microsoft.com/office/drawing/2014/main" id="{DCB21D48-7B6B-4A20-ACBE-6195A5F5C919}"/>
              </a:ext>
            </a:extLst>
          </p:cNvPr>
          <p:cNvSpPr>
            <a:spLocks noGrp="1"/>
          </p:cNvSpPr>
          <p:nvPr>
            <p:ph type="dt" sz="half" idx="10"/>
          </p:nvPr>
        </p:nvSpPr>
        <p:spPr/>
        <p:txBody>
          <a:bodyPr/>
          <a:lstStyle>
            <a:lvl1pPr>
              <a:defRPr/>
            </a:lvl1pPr>
          </a:lstStyle>
          <a:p>
            <a:pPr>
              <a:defRPr/>
            </a:pPr>
            <a:fld id="{B79C6DF3-A5BD-49BA-9F15-465252E8D9BC}" type="datetimeFigureOut">
              <a:rPr lang="es-ES"/>
              <a:pPr>
                <a:defRPr/>
              </a:pPr>
              <a:t>04/02/2018</a:t>
            </a:fld>
            <a:endParaRPr lang="es-ES" dirty="0"/>
          </a:p>
        </p:txBody>
      </p:sp>
      <p:sp>
        <p:nvSpPr>
          <p:cNvPr id="6" name="Marcador de pie de página 4">
            <a:extLst>
              <a:ext uri="{FF2B5EF4-FFF2-40B4-BE49-F238E27FC236}">
                <a16:creationId xmlns:a16="http://schemas.microsoft.com/office/drawing/2014/main" id="{D92ED178-DA62-4817-BE8F-D7F92A95E432}"/>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20D2A376-5BF5-42A3-94EE-CA7E964D3AD7}"/>
              </a:ext>
            </a:extLst>
          </p:cNvPr>
          <p:cNvSpPr>
            <a:spLocks noGrp="1"/>
          </p:cNvSpPr>
          <p:nvPr>
            <p:ph type="sldNum" sz="quarter" idx="12"/>
          </p:nvPr>
        </p:nvSpPr>
        <p:spPr/>
        <p:txBody>
          <a:bodyPr/>
          <a:lstStyle>
            <a:lvl1pPr>
              <a:defRPr/>
            </a:lvl1pPr>
          </a:lstStyle>
          <a:p>
            <a:pPr>
              <a:defRPr/>
            </a:pPr>
            <a:fld id="{9AF4C285-C39F-49F0-B8F4-BB3D45827F2D}" type="slidenum">
              <a:rPr lang="es-ES"/>
              <a:pPr>
                <a:defRPr/>
              </a:pPr>
              <a:t>‹Nº›</a:t>
            </a:fld>
            <a:endParaRPr lang="es-ES" dirty="0"/>
          </a:p>
        </p:txBody>
      </p:sp>
    </p:spTree>
    <p:extLst>
      <p:ext uri="{BB962C8B-B14F-4D97-AF65-F5344CB8AC3E}">
        <p14:creationId xmlns:p14="http://schemas.microsoft.com/office/powerpoint/2010/main" val="283377501"/>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02EAE6-713F-4CEE-8F9A-1D907210203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A87EDC9F-A860-4C85-B321-468573956E5D}"/>
              </a:ext>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a:t>Haga clic en el icono para agregar una imagen</a:t>
            </a:r>
            <a:endParaRPr lang="es-ES" noProof="0" dirty="0"/>
          </a:p>
        </p:txBody>
      </p:sp>
      <p:sp>
        <p:nvSpPr>
          <p:cNvPr id="4" name="Marcador de texto 3">
            <a:extLst>
              <a:ext uri="{FF2B5EF4-FFF2-40B4-BE49-F238E27FC236}">
                <a16:creationId xmlns:a16="http://schemas.microsoft.com/office/drawing/2014/main" id="{B9681B18-4CC5-4C33-87EE-65C2348A5C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3">
            <a:extLst>
              <a:ext uri="{FF2B5EF4-FFF2-40B4-BE49-F238E27FC236}">
                <a16:creationId xmlns:a16="http://schemas.microsoft.com/office/drawing/2014/main" id="{94174612-55DD-45BC-94AA-9434792214B6}"/>
              </a:ext>
            </a:extLst>
          </p:cNvPr>
          <p:cNvSpPr>
            <a:spLocks noGrp="1"/>
          </p:cNvSpPr>
          <p:nvPr>
            <p:ph type="dt" sz="half" idx="10"/>
          </p:nvPr>
        </p:nvSpPr>
        <p:spPr/>
        <p:txBody>
          <a:bodyPr/>
          <a:lstStyle>
            <a:lvl1pPr>
              <a:defRPr/>
            </a:lvl1pPr>
          </a:lstStyle>
          <a:p>
            <a:pPr>
              <a:defRPr/>
            </a:pPr>
            <a:fld id="{E39263DC-F807-444B-AC52-5143EEA01CEE}" type="datetimeFigureOut">
              <a:rPr lang="es-ES"/>
              <a:pPr>
                <a:defRPr/>
              </a:pPr>
              <a:t>04/02/2018</a:t>
            </a:fld>
            <a:endParaRPr lang="es-ES" dirty="0"/>
          </a:p>
        </p:txBody>
      </p:sp>
      <p:sp>
        <p:nvSpPr>
          <p:cNvPr id="6" name="Marcador de pie de página 4">
            <a:extLst>
              <a:ext uri="{FF2B5EF4-FFF2-40B4-BE49-F238E27FC236}">
                <a16:creationId xmlns:a16="http://schemas.microsoft.com/office/drawing/2014/main" id="{2BA44F4C-9670-4DE5-A844-8847FAFCFEEA}"/>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841C6BD5-B710-44FF-87AA-1D5BF01708EA}"/>
              </a:ext>
            </a:extLst>
          </p:cNvPr>
          <p:cNvSpPr>
            <a:spLocks noGrp="1"/>
          </p:cNvSpPr>
          <p:nvPr>
            <p:ph type="sldNum" sz="quarter" idx="12"/>
          </p:nvPr>
        </p:nvSpPr>
        <p:spPr/>
        <p:txBody>
          <a:bodyPr/>
          <a:lstStyle>
            <a:lvl1pPr>
              <a:defRPr/>
            </a:lvl1pPr>
          </a:lstStyle>
          <a:p>
            <a:pPr>
              <a:defRPr/>
            </a:pPr>
            <a:fld id="{12D79274-B035-4C9C-98AB-E1A1855E5E84}" type="slidenum">
              <a:rPr lang="es-ES"/>
              <a:pPr>
                <a:defRPr/>
              </a:pPr>
              <a:t>‹Nº›</a:t>
            </a:fld>
            <a:endParaRPr lang="es-ES" dirty="0"/>
          </a:p>
        </p:txBody>
      </p:sp>
    </p:spTree>
    <p:extLst>
      <p:ext uri="{BB962C8B-B14F-4D97-AF65-F5344CB8AC3E}">
        <p14:creationId xmlns:p14="http://schemas.microsoft.com/office/powerpoint/2010/main" val="862198072"/>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DB19C3-53AD-49B7-88C0-5C8B5147771F}"/>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E54E274F-AECD-4542-9C40-81801AEBE79D}"/>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FEA7B76-2081-42FE-9F1F-EEBF2AE4C30F}"/>
              </a:ext>
            </a:extLst>
          </p:cNvPr>
          <p:cNvSpPr>
            <a:spLocks noGrp="1"/>
          </p:cNvSpPr>
          <p:nvPr>
            <p:ph type="dt" sz="half" idx="10"/>
          </p:nvPr>
        </p:nvSpPr>
        <p:spPr/>
        <p:txBody>
          <a:bodyPr/>
          <a:lstStyle>
            <a:lvl1pPr>
              <a:defRPr/>
            </a:lvl1pPr>
          </a:lstStyle>
          <a:p>
            <a:pPr>
              <a:defRPr/>
            </a:pPr>
            <a:fld id="{4419F92D-1E5C-42DD-9E26-B2DA1774591B}"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729BB919-799E-4104-A01A-52FE070FEC67}"/>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C87768A3-51B5-4D24-A8C1-0EDAF0389175}"/>
              </a:ext>
            </a:extLst>
          </p:cNvPr>
          <p:cNvSpPr>
            <a:spLocks noGrp="1"/>
          </p:cNvSpPr>
          <p:nvPr>
            <p:ph type="sldNum" sz="quarter" idx="12"/>
          </p:nvPr>
        </p:nvSpPr>
        <p:spPr/>
        <p:txBody>
          <a:bodyPr/>
          <a:lstStyle>
            <a:lvl1pPr>
              <a:defRPr/>
            </a:lvl1pPr>
          </a:lstStyle>
          <a:p>
            <a:pPr>
              <a:defRPr/>
            </a:pPr>
            <a:fld id="{11FE1A4C-2157-4F18-9742-2189DC63FAFC}" type="slidenum">
              <a:rPr lang="es-ES"/>
              <a:pPr>
                <a:defRPr/>
              </a:pPr>
              <a:t>‹Nº›</a:t>
            </a:fld>
            <a:endParaRPr lang="es-ES" dirty="0"/>
          </a:p>
        </p:txBody>
      </p:sp>
    </p:spTree>
    <p:extLst>
      <p:ext uri="{BB962C8B-B14F-4D97-AF65-F5344CB8AC3E}">
        <p14:creationId xmlns:p14="http://schemas.microsoft.com/office/powerpoint/2010/main" val="4218344161"/>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85B5B58-7776-4E36-A352-B810A31C173F}"/>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A1DDD3D-A5AE-456E-9A72-4F26F33817F4}"/>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4C7CE7-F38E-498C-A15F-4D48EF544D4B}"/>
              </a:ext>
            </a:extLst>
          </p:cNvPr>
          <p:cNvSpPr>
            <a:spLocks noGrp="1"/>
          </p:cNvSpPr>
          <p:nvPr>
            <p:ph type="dt" sz="half" idx="10"/>
          </p:nvPr>
        </p:nvSpPr>
        <p:spPr/>
        <p:txBody>
          <a:bodyPr/>
          <a:lstStyle>
            <a:lvl1pPr>
              <a:defRPr/>
            </a:lvl1pPr>
          </a:lstStyle>
          <a:p>
            <a:pPr>
              <a:defRPr/>
            </a:pPr>
            <a:fld id="{4A8E9B37-CAB1-4C0C-88A9-0E092F990566}"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58CFC0B9-2FF6-42A3-8727-8963F62DFA98}"/>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B28B9282-03E9-46F9-9144-0BDE0A08A9A4}"/>
              </a:ext>
            </a:extLst>
          </p:cNvPr>
          <p:cNvSpPr>
            <a:spLocks noGrp="1"/>
          </p:cNvSpPr>
          <p:nvPr>
            <p:ph type="sldNum" sz="quarter" idx="12"/>
          </p:nvPr>
        </p:nvSpPr>
        <p:spPr/>
        <p:txBody>
          <a:bodyPr/>
          <a:lstStyle>
            <a:lvl1pPr>
              <a:defRPr/>
            </a:lvl1pPr>
          </a:lstStyle>
          <a:p>
            <a:pPr>
              <a:defRPr/>
            </a:pPr>
            <a:fld id="{EBCFEDFE-D1ED-4279-AEAF-5E10A6D881BD}" type="slidenum">
              <a:rPr lang="es-ES"/>
              <a:pPr>
                <a:defRPr/>
              </a:pPr>
              <a:t>‹Nº›</a:t>
            </a:fld>
            <a:endParaRPr lang="es-ES" dirty="0"/>
          </a:p>
        </p:txBody>
      </p:sp>
    </p:spTree>
    <p:extLst>
      <p:ext uri="{BB962C8B-B14F-4D97-AF65-F5344CB8AC3E}">
        <p14:creationId xmlns:p14="http://schemas.microsoft.com/office/powerpoint/2010/main" val="1121594721"/>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EAEFA5-A6BC-4242-B4A0-8F12761CDFB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1B7C4AE-0C61-445B-BD55-0C5ABA99FA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F422178-2C52-4A3A-9C61-969ED9CA9210}"/>
              </a:ext>
            </a:extLst>
          </p:cNvPr>
          <p:cNvSpPr>
            <a:spLocks noGrp="1"/>
          </p:cNvSpPr>
          <p:nvPr>
            <p:ph type="dt" sz="half" idx="10"/>
          </p:nvPr>
        </p:nvSpPr>
        <p:spPr/>
        <p:txBody>
          <a:bodyPr/>
          <a:lstStyle>
            <a:lvl1pPr>
              <a:defRPr/>
            </a:lvl1pPr>
          </a:lstStyle>
          <a:p>
            <a:pPr>
              <a:defRPr/>
            </a:pPr>
            <a:fld id="{3B3726DF-DC13-4D42-B682-194F5388405F}"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D4813E33-6571-4456-81DC-191411362519}"/>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044047A4-1C6A-4335-AA67-D9AD548A2F4E}"/>
              </a:ext>
            </a:extLst>
          </p:cNvPr>
          <p:cNvSpPr>
            <a:spLocks noGrp="1"/>
          </p:cNvSpPr>
          <p:nvPr>
            <p:ph type="sldNum" sz="quarter" idx="12"/>
          </p:nvPr>
        </p:nvSpPr>
        <p:spPr/>
        <p:txBody>
          <a:bodyPr/>
          <a:lstStyle>
            <a:lvl1pPr>
              <a:defRPr/>
            </a:lvl1pPr>
          </a:lstStyle>
          <a:p>
            <a:pPr>
              <a:defRPr/>
            </a:pPr>
            <a:fld id="{0E62465B-C7B1-4890-A2EE-B008BEAC0C54}" type="slidenum">
              <a:rPr lang="es-ES"/>
              <a:pPr>
                <a:defRPr/>
              </a:pPr>
              <a:t>‹Nº›</a:t>
            </a:fld>
            <a:endParaRPr lang="es-ES" dirty="0"/>
          </a:p>
        </p:txBody>
      </p:sp>
    </p:spTree>
    <p:extLst>
      <p:ext uri="{BB962C8B-B14F-4D97-AF65-F5344CB8AC3E}">
        <p14:creationId xmlns:p14="http://schemas.microsoft.com/office/powerpoint/2010/main" val="2784983890"/>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E9943F-7FF0-4E7B-A5E8-EFC479F31B87}"/>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4CAF14A-23FF-40CE-850E-AAC954B1C793}"/>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72B9634-798D-42E6-B6FD-74CF560DD2F5}"/>
              </a:ext>
            </a:extLst>
          </p:cNvPr>
          <p:cNvSpPr>
            <a:spLocks noGrp="1"/>
          </p:cNvSpPr>
          <p:nvPr>
            <p:ph type="dt" sz="half" idx="10"/>
          </p:nvPr>
        </p:nvSpPr>
        <p:spPr/>
        <p:txBody>
          <a:bodyPr/>
          <a:lstStyle>
            <a:lvl1pPr>
              <a:defRPr/>
            </a:lvl1pPr>
          </a:lstStyle>
          <a:p>
            <a:pPr>
              <a:defRPr/>
            </a:pPr>
            <a:fld id="{20A36F18-2AC4-4260-9437-9D0C6BF99B56}"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DD2A98A8-D905-4835-8054-9D4F8E9206E7}"/>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B54AA09E-9BCA-4F4F-A385-BADEC7AD4E2A}"/>
              </a:ext>
            </a:extLst>
          </p:cNvPr>
          <p:cNvSpPr>
            <a:spLocks noGrp="1"/>
          </p:cNvSpPr>
          <p:nvPr>
            <p:ph type="sldNum" sz="quarter" idx="12"/>
          </p:nvPr>
        </p:nvSpPr>
        <p:spPr/>
        <p:txBody>
          <a:bodyPr/>
          <a:lstStyle>
            <a:lvl1pPr>
              <a:defRPr/>
            </a:lvl1pPr>
          </a:lstStyle>
          <a:p>
            <a:pPr>
              <a:defRPr/>
            </a:pPr>
            <a:fld id="{3BF8E9D7-76B5-467D-82EF-C012B1EE3ABA}" type="slidenum">
              <a:rPr lang="es-ES"/>
              <a:pPr>
                <a:defRPr/>
              </a:pPr>
              <a:t>‹Nº›</a:t>
            </a:fld>
            <a:endParaRPr lang="es-ES" dirty="0"/>
          </a:p>
        </p:txBody>
      </p:sp>
    </p:spTree>
    <p:extLst>
      <p:ext uri="{BB962C8B-B14F-4D97-AF65-F5344CB8AC3E}">
        <p14:creationId xmlns:p14="http://schemas.microsoft.com/office/powerpoint/2010/main" val="1287421212"/>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3699E5-9E29-4F91-AF10-C98E9BADBBE8}"/>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6DDBF0BC-FE99-4A99-BD9D-6AB68E8CA9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A02A32B0-0C28-4516-BCE4-D8C8001822CE}"/>
              </a:ext>
            </a:extLst>
          </p:cNvPr>
          <p:cNvSpPr>
            <a:spLocks noGrp="1"/>
          </p:cNvSpPr>
          <p:nvPr>
            <p:ph type="dt" sz="half" idx="10"/>
          </p:nvPr>
        </p:nvSpPr>
        <p:spPr/>
        <p:txBody>
          <a:bodyPr/>
          <a:lstStyle>
            <a:lvl1pPr>
              <a:defRPr/>
            </a:lvl1pPr>
          </a:lstStyle>
          <a:p>
            <a:pPr>
              <a:defRPr/>
            </a:pPr>
            <a:fld id="{F28660EB-6344-4272-A6A2-90BEF3F5FDAD}"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51E29A9D-2927-4AF8-862C-9A7E551916E3}"/>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3D182FED-99A9-4A4D-B84F-29A6916682FE}"/>
              </a:ext>
            </a:extLst>
          </p:cNvPr>
          <p:cNvSpPr>
            <a:spLocks noGrp="1"/>
          </p:cNvSpPr>
          <p:nvPr>
            <p:ph type="sldNum" sz="quarter" idx="12"/>
          </p:nvPr>
        </p:nvSpPr>
        <p:spPr/>
        <p:txBody>
          <a:bodyPr/>
          <a:lstStyle>
            <a:lvl1pPr>
              <a:defRPr/>
            </a:lvl1pPr>
          </a:lstStyle>
          <a:p>
            <a:pPr>
              <a:defRPr/>
            </a:pPr>
            <a:fld id="{33949DEC-D7FD-44D9-B7FB-60D7C5135931}" type="slidenum">
              <a:rPr lang="es-ES"/>
              <a:pPr>
                <a:defRPr/>
              </a:pPr>
              <a:t>‹Nº›</a:t>
            </a:fld>
            <a:endParaRPr lang="es-ES" dirty="0"/>
          </a:p>
        </p:txBody>
      </p:sp>
    </p:spTree>
    <p:extLst>
      <p:ext uri="{BB962C8B-B14F-4D97-AF65-F5344CB8AC3E}">
        <p14:creationId xmlns:p14="http://schemas.microsoft.com/office/powerpoint/2010/main" val="2741470884"/>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72B99B-CFF4-4BAD-84B8-E80F8181F83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C87F6447-FB5C-4FF9-BD4C-08FE415119BF}"/>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F76D208-C5FE-49D6-A3E3-ADABE3D9CBD3}"/>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3">
            <a:extLst>
              <a:ext uri="{FF2B5EF4-FFF2-40B4-BE49-F238E27FC236}">
                <a16:creationId xmlns:a16="http://schemas.microsoft.com/office/drawing/2014/main" id="{CC0684DB-FAC3-4892-9E2A-4FAD092CBF42}"/>
              </a:ext>
            </a:extLst>
          </p:cNvPr>
          <p:cNvSpPr>
            <a:spLocks noGrp="1"/>
          </p:cNvSpPr>
          <p:nvPr>
            <p:ph type="dt" sz="half" idx="10"/>
          </p:nvPr>
        </p:nvSpPr>
        <p:spPr/>
        <p:txBody>
          <a:bodyPr/>
          <a:lstStyle>
            <a:lvl1pPr>
              <a:defRPr/>
            </a:lvl1pPr>
          </a:lstStyle>
          <a:p>
            <a:pPr>
              <a:defRPr/>
            </a:pPr>
            <a:fld id="{F177F0F4-C023-4E2F-AB27-E420B90A8D21}" type="datetimeFigureOut">
              <a:rPr lang="es-ES"/>
              <a:pPr>
                <a:defRPr/>
              </a:pPr>
              <a:t>04/02/2018</a:t>
            </a:fld>
            <a:endParaRPr lang="es-ES" dirty="0"/>
          </a:p>
        </p:txBody>
      </p:sp>
      <p:sp>
        <p:nvSpPr>
          <p:cNvPr id="6" name="Marcador de pie de página 4">
            <a:extLst>
              <a:ext uri="{FF2B5EF4-FFF2-40B4-BE49-F238E27FC236}">
                <a16:creationId xmlns:a16="http://schemas.microsoft.com/office/drawing/2014/main" id="{F50EBCC7-FF26-4086-8570-B7177BB75631}"/>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27CE8974-8563-437B-8146-0AD13DDAA5C2}"/>
              </a:ext>
            </a:extLst>
          </p:cNvPr>
          <p:cNvSpPr>
            <a:spLocks noGrp="1"/>
          </p:cNvSpPr>
          <p:nvPr>
            <p:ph type="sldNum" sz="quarter" idx="12"/>
          </p:nvPr>
        </p:nvSpPr>
        <p:spPr/>
        <p:txBody>
          <a:bodyPr/>
          <a:lstStyle>
            <a:lvl1pPr>
              <a:defRPr/>
            </a:lvl1pPr>
          </a:lstStyle>
          <a:p>
            <a:pPr>
              <a:defRPr/>
            </a:pPr>
            <a:fld id="{3C533161-36EE-4552-A2F4-796C07BCED49}" type="slidenum">
              <a:rPr lang="es-ES"/>
              <a:pPr>
                <a:defRPr/>
              </a:pPr>
              <a:t>‹Nº›</a:t>
            </a:fld>
            <a:endParaRPr lang="es-ES" dirty="0"/>
          </a:p>
        </p:txBody>
      </p:sp>
    </p:spTree>
    <p:extLst>
      <p:ext uri="{BB962C8B-B14F-4D97-AF65-F5344CB8AC3E}">
        <p14:creationId xmlns:p14="http://schemas.microsoft.com/office/powerpoint/2010/main" val="1310329024"/>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F728312-26D1-49A9-A6B2-A31A81892345}"/>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CE56D9BF-5655-4977-9239-83B0A16F92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27E57EDD-71D2-4307-BD8C-69B2E727F632}"/>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60BA6E7-219D-40AC-9277-9EE9393817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4BFE5C66-7126-4587-80FB-3CA6393B2D1F}"/>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3">
            <a:extLst>
              <a:ext uri="{FF2B5EF4-FFF2-40B4-BE49-F238E27FC236}">
                <a16:creationId xmlns:a16="http://schemas.microsoft.com/office/drawing/2014/main" id="{D5C16D30-BC81-4679-8A4B-6B548801BB28}"/>
              </a:ext>
            </a:extLst>
          </p:cNvPr>
          <p:cNvSpPr>
            <a:spLocks noGrp="1"/>
          </p:cNvSpPr>
          <p:nvPr>
            <p:ph type="dt" sz="half" idx="10"/>
          </p:nvPr>
        </p:nvSpPr>
        <p:spPr/>
        <p:txBody>
          <a:bodyPr/>
          <a:lstStyle>
            <a:lvl1pPr>
              <a:defRPr/>
            </a:lvl1pPr>
          </a:lstStyle>
          <a:p>
            <a:pPr>
              <a:defRPr/>
            </a:pPr>
            <a:fld id="{87E792B4-A320-4220-92EB-5092A3E82C69}" type="datetimeFigureOut">
              <a:rPr lang="es-ES"/>
              <a:pPr>
                <a:defRPr/>
              </a:pPr>
              <a:t>04/02/2018</a:t>
            </a:fld>
            <a:endParaRPr lang="es-ES" dirty="0"/>
          </a:p>
        </p:txBody>
      </p:sp>
      <p:sp>
        <p:nvSpPr>
          <p:cNvPr id="8" name="Marcador de pie de página 4">
            <a:extLst>
              <a:ext uri="{FF2B5EF4-FFF2-40B4-BE49-F238E27FC236}">
                <a16:creationId xmlns:a16="http://schemas.microsoft.com/office/drawing/2014/main" id="{328362BA-1674-4116-AD87-8191E7779229}"/>
              </a:ext>
            </a:extLst>
          </p:cNvPr>
          <p:cNvSpPr>
            <a:spLocks noGrp="1"/>
          </p:cNvSpPr>
          <p:nvPr>
            <p:ph type="ftr" sz="quarter" idx="11"/>
          </p:nvPr>
        </p:nvSpPr>
        <p:spPr/>
        <p:txBody>
          <a:bodyPr/>
          <a:lstStyle>
            <a:lvl1pPr>
              <a:defRPr/>
            </a:lvl1pPr>
          </a:lstStyle>
          <a:p>
            <a:pPr>
              <a:defRPr/>
            </a:pPr>
            <a:endParaRPr lang="es-ES"/>
          </a:p>
        </p:txBody>
      </p:sp>
      <p:sp>
        <p:nvSpPr>
          <p:cNvPr id="9" name="Marcador de número de diapositiva 5">
            <a:extLst>
              <a:ext uri="{FF2B5EF4-FFF2-40B4-BE49-F238E27FC236}">
                <a16:creationId xmlns:a16="http://schemas.microsoft.com/office/drawing/2014/main" id="{6DF76AAA-EB7E-41DA-A9B9-AB618055351F}"/>
              </a:ext>
            </a:extLst>
          </p:cNvPr>
          <p:cNvSpPr>
            <a:spLocks noGrp="1"/>
          </p:cNvSpPr>
          <p:nvPr>
            <p:ph type="sldNum" sz="quarter" idx="12"/>
          </p:nvPr>
        </p:nvSpPr>
        <p:spPr/>
        <p:txBody>
          <a:bodyPr/>
          <a:lstStyle>
            <a:lvl1pPr>
              <a:defRPr/>
            </a:lvl1pPr>
          </a:lstStyle>
          <a:p>
            <a:pPr>
              <a:defRPr/>
            </a:pPr>
            <a:fld id="{7B7723A7-E89D-4656-9278-1703E74F345D}" type="slidenum">
              <a:rPr lang="es-ES"/>
              <a:pPr>
                <a:defRPr/>
              </a:pPr>
              <a:t>‹Nº›</a:t>
            </a:fld>
            <a:endParaRPr lang="es-ES" dirty="0"/>
          </a:p>
        </p:txBody>
      </p:sp>
    </p:spTree>
    <p:extLst>
      <p:ext uri="{BB962C8B-B14F-4D97-AF65-F5344CB8AC3E}">
        <p14:creationId xmlns:p14="http://schemas.microsoft.com/office/powerpoint/2010/main" val="2731775975"/>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77327E-7ABD-4185-BAA7-CD50E61BC8C7}"/>
              </a:ext>
            </a:extLst>
          </p:cNvPr>
          <p:cNvSpPr>
            <a:spLocks noGrp="1"/>
          </p:cNvSpPr>
          <p:nvPr>
            <p:ph type="title"/>
          </p:nvPr>
        </p:nvSpPr>
        <p:spPr/>
        <p:txBody>
          <a:bodyPr/>
          <a:lstStyle/>
          <a:p>
            <a:r>
              <a:rPr lang="es-ES"/>
              <a:t>Haga clic para modificar el estilo de título del patrón</a:t>
            </a:r>
          </a:p>
        </p:txBody>
      </p:sp>
      <p:sp>
        <p:nvSpPr>
          <p:cNvPr id="3" name="Marcador de fecha 3">
            <a:extLst>
              <a:ext uri="{FF2B5EF4-FFF2-40B4-BE49-F238E27FC236}">
                <a16:creationId xmlns:a16="http://schemas.microsoft.com/office/drawing/2014/main" id="{113E94C6-F083-460C-A140-6BFC946BD583}"/>
              </a:ext>
            </a:extLst>
          </p:cNvPr>
          <p:cNvSpPr>
            <a:spLocks noGrp="1"/>
          </p:cNvSpPr>
          <p:nvPr>
            <p:ph type="dt" sz="half" idx="10"/>
          </p:nvPr>
        </p:nvSpPr>
        <p:spPr/>
        <p:txBody>
          <a:bodyPr/>
          <a:lstStyle>
            <a:lvl1pPr>
              <a:defRPr/>
            </a:lvl1pPr>
          </a:lstStyle>
          <a:p>
            <a:pPr>
              <a:defRPr/>
            </a:pPr>
            <a:fld id="{9D591657-A509-479B-86D4-3B9755C6E7CD}" type="datetimeFigureOut">
              <a:rPr lang="es-ES"/>
              <a:pPr>
                <a:defRPr/>
              </a:pPr>
              <a:t>04/02/2018</a:t>
            </a:fld>
            <a:endParaRPr lang="es-ES" dirty="0"/>
          </a:p>
        </p:txBody>
      </p:sp>
      <p:sp>
        <p:nvSpPr>
          <p:cNvPr id="4" name="Marcador de pie de página 4">
            <a:extLst>
              <a:ext uri="{FF2B5EF4-FFF2-40B4-BE49-F238E27FC236}">
                <a16:creationId xmlns:a16="http://schemas.microsoft.com/office/drawing/2014/main" id="{46DC7A86-431B-463A-A513-783DB8FB5235}"/>
              </a:ext>
            </a:extLst>
          </p:cNvPr>
          <p:cNvSpPr>
            <a:spLocks noGrp="1"/>
          </p:cNvSpPr>
          <p:nvPr>
            <p:ph type="ftr" sz="quarter" idx="11"/>
          </p:nvPr>
        </p:nvSpPr>
        <p:spPr/>
        <p:txBody>
          <a:bodyPr/>
          <a:lstStyle>
            <a:lvl1pPr>
              <a:defRPr/>
            </a:lvl1pPr>
          </a:lstStyle>
          <a:p>
            <a:pPr>
              <a:defRPr/>
            </a:pPr>
            <a:endParaRPr lang="es-ES"/>
          </a:p>
        </p:txBody>
      </p:sp>
      <p:sp>
        <p:nvSpPr>
          <p:cNvPr id="5" name="Marcador de número de diapositiva 5">
            <a:extLst>
              <a:ext uri="{FF2B5EF4-FFF2-40B4-BE49-F238E27FC236}">
                <a16:creationId xmlns:a16="http://schemas.microsoft.com/office/drawing/2014/main" id="{249CF543-1D40-4067-A0FA-60503493FAD1}"/>
              </a:ext>
            </a:extLst>
          </p:cNvPr>
          <p:cNvSpPr>
            <a:spLocks noGrp="1"/>
          </p:cNvSpPr>
          <p:nvPr>
            <p:ph type="sldNum" sz="quarter" idx="12"/>
          </p:nvPr>
        </p:nvSpPr>
        <p:spPr/>
        <p:txBody>
          <a:bodyPr/>
          <a:lstStyle>
            <a:lvl1pPr>
              <a:defRPr/>
            </a:lvl1pPr>
          </a:lstStyle>
          <a:p>
            <a:pPr>
              <a:defRPr/>
            </a:pPr>
            <a:fld id="{76A2E7C8-5A20-40FC-B1C8-BC21291E92D5}" type="slidenum">
              <a:rPr lang="es-ES"/>
              <a:pPr>
                <a:defRPr/>
              </a:pPr>
              <a:t>‹Nº›</a:t>
            </a:fld>
            <a:endParaRPr lang="es-ES" dirty="0"/>
          </a:p>
        </p:txBody>
      </p:sp>
    </p:spTree>
    <p:extLst>
      <p:ext uri="{BB962C8B-B14F-4D97-AF65-F5344CB8AC3E}">
        <p14:creationId xmlns:p14="http://schemas.microsoft.com/office/powerpoint/2010/main" val="1901358632"/>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a:extLst>
              <a:ext uri="{FF2B5EF4-FFF2-40B4-BE49-F238E27FC236}">
                <a16:creationId xmlns:a16="http://schemas.microsoft.com/office/drawing/2014/main" id="{47F2EFE1-FBDA-41E8-8EF6-B98515CAD798}"/>
              </a:ext>
            </a:extLst>
          </p:cNvPr>
          <p:cNvSpPr>
            <a:spLocks noGrp="1"/>
          </p:cNvSpPr>
          <p:nvPr>
            <p:ph type="dt" sz="half" idx="10"/>
          </p:nvPr>
        </p:nvSpPr>
        <p:spPr/>
        <p:txBody>
          <a:bodyPr/>
          <a:lstStyle>
            <a:lvl1pPr>
              <a:defRPr/>
            </a:lvl1pPr>
          </a:lstStyle>
          <a:p>
            <a:pPr>
              <a:defRPr/>
            </a:pPr>
            <a:fld id="{CF1F7DD3-FDD0-4DD6-A206-930CA4A85AC7}" type="datetimeFigureOut">
              <a:rPr lang="es-ES"/>
              <a:pPr>
                <a:defRPr/>
              </a:pPr>
              <a:t>04/02/2018</a:t>
            </a:fld>
            <a:endParaRPr lang="es-ES" dirty="0"/>
          </a:p>
        </p:txBody>
      </p:sp>
      <p:sp>
        <p:nvSpPr>
          <p:cNvPr id="3" name="Marcador de pie de página 4">
            <a:extLst>
              <a:ext uri="{FF2B5EF4-FFF2-40B4-BE49-F238E27FC236}">
                <a16:creationId xmlns:a16="http://schemas.microsoft.com/office/drawing/2014/main" id="{C16BCB5B-8D7C-4629-9DB8-17A7A8D98D90}"/>
              </a:ext>
            </a:extLst>
          </p:cNvPr>
          <p:cNvSpPr>
            <a:spLocks noGrp="1"/>
          </p:cNvSpPr>
          <p:nvPr>
            <p:ph type="ftr" sz="quarter" idx="11"/>
          </p:nvPr>
        </p:nvSpPr>
        <p:spPr/>
        <p:txBody>
          <a:bodyPr/>
          <a:lstStyle>
            <a:lvl1pPr>
              <a:defRPr/>
            </a:lvl1pPr>
          </a:lstStyle>
          <a:p>
            <a:pPr>
              <a:defRPr/>
            </a:pPr>
            <a:endParaRPr lang="es-ES"/>
          </a:p>
        </p:txBody>
      </p:sp>
      <p:sp>
        <p:nvSpPr>
          <p:cNvPr id="4" name="Marcador de número de diapositiva 5">
            <a:extLst>
              <a:ext uri="{FF2B5EF4-FFF2-40B4-BE49-F238E27FC236}">
                <a16:creationId xmlns:a16="http://schemas.microsoft.com/office/drawing/2014/main" id="{E3674FF3-68B6-4A8F-8E85-8B406EBAF535}"/>
              </a:ext>
            </a:extLst>
          </p:cNvPr>
          <p:cNvSpPr>
            <a:spLocks noGrp="1"/>
          </p:cNvSpPr>
          <p:nvPr>
            <p:ph type="sldNum" sz="quarter" idx="12"/>
          </p:nvPr>
        </p:nvSpPr>
        <p:spPr/>
        <p:txBody>
          <a:bodyPr/>
          <a:lstStyle>
            <a:lvl1pPr>
              <a:defRPr/>
            </a:lvl1pPr>
          </a:lstStyle>
          <a:p>
            <a:pPr>
              <a:defRPr/>
            </a:pPr>
            <a:fld id="{97F399BB-0011-4E60-BD10-4F2AAC3CD828}" type="slidenum">
              <a:rPr lang="es-ES"/>
              <a:pPr>
                <a:defRPr/>
              </a:pPr>
              <a:t>‹Nº›</a:t>
            </a:fld>
            <a:endParaRPr lang="es-ES" dirty="0"/>
          </a:p>
        </p:txBody>
      </p:sp>
    </p:spTree>
    <p:extLst>
      <p:ext uri="{BB962C8B-B14F-4D97-AF65-F5344CB8AC3E}">
        <p14:creationId xmlns:p14="http://schemas.microsoft.com/office/powerpoint/2010/main" val="644986101"/>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394EA6-6861-4AE2-B205-14AFF8B13F79}"/>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6B36945-85E0-4377-9D46-F2DCE9198F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F15ACDA-E276-40FB-8805-8C31D54FD5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3">
            <a:extLst>
              <a:ext uri="{FF2B5EF4-FFF2-40B4-BE49-F238E27FC236}">
                <a16:creationId xmlns:a16="http://schemas.microsoft.com/office/drawing/2014/main" id="{DE9B774F-1467-49F5-9DCB-3EBF90190CE9}"/>
              </a:ext>
            </a:extLst>
          </p:cNvPr>
          <p:cNvSpPr>
            <a:spLocks noGrp="1"/>
          </p:cNvSpPr>
          <p:nvPr>
            <p:ph type="dt" sz="half" idx="10"/>
          </p:nvPr>
        </p:nvSpPr>
        <p:spPr/>
        <p:txBody>
          <a:bodyPr/>
          <a:lstStyle>
            <a:lvl1pPr>
              <a:defRPr/>
            </a:lvl1pPr>
          </a:lstStyle>
          <a:p>
            <a:pPr>
              <a:defRPr/>
            </a:pPr>
            <a:fld id="{B8062608-A33F-4200-8360-BB0C3E6D24DF}" type="datetimeFigureOut">
              <a:rPr lang="es-ES"/>
              <a:pPr>
                <a:defRPr/>
              </a:pPr>
              <a:t>04/02/2018</a:t>
            </a:fld>
            <a:endParaRPr lang="es-ES" dirty="0"/>
          </a:p>
        </p:txBody>
      </p:sp>
      <p:sp>
        <p:nvSpPr>
          <p:cNvPr id="6" name="Marcador de pie de página 4">
            <a:extLst>
              <a:ext uri="{FF2B5EF4-FFF2-40B4-BE49-F238E27FC236}">
                <a16:creationId xmlns:a16="http://schemas.microsoft.com/office/drawing/2014/main" id="{890C9A19-B08C-4EF4-8306-3A8B70AB5C08}"/>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30B6DC95-9E71-4651-9625-2B3ACDE043E8}"/>
              </a:ext>
            </a:extLst>
          </p:cNvPr>
          <p:cNvSpPr>
            <a:spLocks noGrp="1"/>
          </p:cNvSpPr>
          <p:nvPr>
            <p:ph type="sldNum" sz="quarter" idx="12"/>
          </p:nvPr>
        </p:nvSpPr>
        <p:spPr/>
        <p:txBody>
          <a:bodyPr/>
          <a:lstStyle>
            <a:lvl1pPr>
              <a:defRPr/>
            </a:lvl1pPr>
          </a:lstStyle>
          <a:p>
            <a:pPr>
              <a:defRPr/>
            </a:pPr>
            <a:fld id="{F1CDC159-E0E4-4212-83E3-02E175D5398D}" type="slidenum">
              <a:rPr lang="es-ES"/>
              <a:pPr>
                <a:defRPr/>
              </a:pPr>
              <a:t>‹Nº›</a:t>
            </a:fld>
            <a:endParaRPr lang="es-ES" dirty="0"/>
          </a:p>
        </p:txBody>
      </p:sp>
    </p:spTree>
    <p:extLst>
      <p:ext uri="{BB962C8B-B14F-4D97-AF65-F5344CB8AC3E}">
        <p14:creationId xmlns:p14="http://schemas.microsoft.com/office/powerpoint/2010/main" val="714009733"/>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02EAE6-713F-4CEE-8F9A-1D907210203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A87EDC9F-A860-4C85-B321-468573956E5D}"/>
              </a:ext>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a:t>Haga clic en el icono para agregar una imagen</a:t>
            </a:r>
            <a:endParaRPr lang="es-ES" noProof="0" dirty="0"/>
          </a:p>
        </p:txBody>
      </p:sp>
      <p:sp>
        <p:nvSpPr>
          <p:cNvPr id="4" name="Marcador de texto 3">
            <a:extLst>
              <a:ext uri="{FF2B5EF4-FFF2-40B4-BE49-F238E27FC236}">
                <a16:creationId xmlns:a16="http://schemas.microsoft.com/office/drawing/2014/main" id="{B9681B18-4CC5-4C33-87EE-65C2348A5C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3">
            <a:extLst>
              <a:ext uri="{FF2B5EF4-FFF2-40B4-BE49-F238E27FC236}">
                <a16:creationId xmlns:a16="http://schemas.microsoft.com/office/drawing/2014/main" id="{2826F139-3351-4A25-A148-616993B4D9F9}"/>
              </a:ext>
            </a:extLst>
          </p:cNvPr>
          <p:cNvSpPr>
            <a:spLocks noGrp="1"/>
          </p:cNvSpPr>
          <p:nvPr>
            <p:ph type="dt" sz="half" idx="10"/>
          </p:nvPr>
        </p:nvSpPr>
        <p:spPr/>
        <p:txBody>
          <a:bodyPr/>
          <a:lstStyle>
            <a:lvl1pPr>
              <a:defRPr/>
            </a:lvl1pPr>
          </a:lstStyle>
          <a:p>
            <a:pPr>
              <a:defRPr/>
            </a:pPr>
            <a:fld id="{65D3A843-9B0A-4D58-A5C3-5BEEFFD448CF}" type="datetimeFigureOut">
              <a:rPr lang="es-ES"/>
              <a:pPr>
                <a:defRPr/>
              </a:pPr>
              <a:t>04/02/2018</a:t>
            </a:fld>
            <a:endParaRPr lang="es-ES" dirty="0"/>
          </a:p>
        </p:txBody>
      </p:sp>
      <p:sp>
        <p:nvSpPr>
          <p:cNvPr id="6" name="Marcador de pie de página 4">
            <a:extLst>
              <a:ext uri="{FF2B5EF4-FFF2-40B4-BE49-F238E27FC236}">
                <a16:creationId xmlns:a16="http://schemas.microsoft.com/office/drawing/2014/main" id="{5C6B558F-1A34-4423-AE1C-1F336810B2BC}"/>
              </a:ext>
            </a:extLst>
          </p:cNvPr>
          <p:cNvSpPr>
            <a:spLocks noGrp="1"/>
          </p:cNvSpPr>
          <p:nvPr>
            <p:ph type="ftr" sz="quarter" idx="11"/>
          </p:nvPr>
        </p:nvSpPr>
        <p:spPr/>
        <p:txBody>
          <a:bodyPr/>
          <a:lstStyle>
            <a:lvl1pPr>
              <a:defRPr/>
            </a:lvl1pPr>
          </a:lstStyle>
          <a:p>
            <a:pPr>
              <a:defRPr/>
            </a:pPr>
            <a:endParaRPr lang="es-ES"/>
          </a:p>
        </p:txBody>
      </p:sp>
      <p:sp>
        <p:nvSpPr>
          <p:cNvPr id="7" name="Marcador de número de diapositiva 5">
            <a:extLst>
              <a:ext uri="{FF2B5EF4-FFF2-40B4-BE49-F238E27FC236}">
                <a16:creationId xmlns:a16="http://schemas.microsoft.com/office/drawing/2014/main" id="{9D08A8EC-019E-494E-A51B-CAFE7A5326FA}"/>
              </a:ext>
            </a:extLst>
          </p:cNvPr>
          <p:cNvSpPr>
            <a:spLocks noGrp="1"/>
          </p:cNvSpPr>
          <p:nvPr>
            <p:ph type="sldNum" sz="quarter" idx="12"/>
          </p:nvPr>
        </p:nvSpPr>
        <p:spPr/>
        <p:txBody>
          <a:bodyPr/>
          <a:lstStyle>
            <a:lvl1pPr>
              <a:defRPr/>
            </a:lvl1pPr>
          </a:lstStyle>
          <a:p>
            <a:pPr>
              <a:defRPr/>
            </a:pPr>
            <a:fld id="{FB8A7A76-452E-4AB4-BEE7-B96A5F46049D}" type="slidenum">
              <a:rPr lang="es-ES"/>
              <a:pPr>
                <a:defRPr/>
              </a:pPr>
              <a:t>‹Nº›</a:t>
            </a:fld>
            <a:endParaRPr lang="es-ES" dirty="0"/>
          </a:p>
        </p:txBody>
      </p:sp>
    </p:spTree>
    <p:extLst>
      <p:ext uri="{BB962C8B-B14F-4D97-AF65-F5344CB8AC3E}">
        <p14:creationId xmlns:p14="http://schemas.microsoft.com/office/powerpoint/2010/main" val="1638264998"/>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DB19C3-53AD-49B7-88C0-5C8B5147771F}"/>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E54E274F-AECD-4542-9C40-81801AEBE79D}"/>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48DB9C2-FF4A-4F5D-8B12-C8BAAB6629E8}"/>
              </a:ext>
            </a:extLst>
          </p:cNvPr>
          <p:cNvSpPr>
            <a:spLocks noGrp="1"/>
          </p:cNvSpPr>
          <p:nvPr>
            <p:ph type="dt" sz="half" idx="10"/>
          </p:nvPr>
        </p:nvSpPr>
        <p:spPr/>
        <p:txBody>
          <a:bodyPr/>
          <a:lstStyle>
            <a:lvl1pPr>
              <a:defRPr/>
            </a:lvl1pPr>
          </a:lstStyle>
          <a:p>
            <a:pPr>
              <a:defRPr/>
            </a:pPr>
            <a:fld id="{9B6BF6F4-9D8B-4FC8-8ED9-242399DFF616}"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1BCAE6EC-1553-410F-888D-381565145411}"/>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86F07F7A-12DD-40B6-9D74-E9A948CAB6FC}"/>
              </a:ext>
            </a:extLst>
          </p:cNvPr>
          <p:cNvSpPr>
            <a:spLocks noGrp="1"/>
          </p:cNvSpPr>
          <p:nvPr>
            <p:ph type="sldNum" sz="quarter" idx="12"/>
          </p:nvPr>
        </p:nvSpPr>
        <p:spPr/>
        <p:txBody>
          <a:bodyPr/>
          <a:lstStyle>
            <a:lvl1pPr>
              <a:defRPr/>
            </a:lvl1pPr>
          </a:lstStyle>
          <a:p>
            <a:pPr>
              <a:defRPr/>
            </a:pPr>
            <a:fld id="{22F6C775-AAFF-48B0-8CF6-BE64FA8B4E2A}" type="slidenum">
              <a:rPr lang="es-ES"/>
              <a:pPr>
                <a:defRPr/>
              </a:pPr>
              <a:t>‹Nº›</a:t>
            </a:fld>
            <a:endParaRPr lang="es-ES" dirty="0"/>
          </a:p>
        </p:txBody>
      </p:sp>
    </p:spTree>
    <p:extLst>
      <p:ext uri="{BB962C8B-B14F-4D97-AF65-F5344CB8AC3E}">
        <p14:creationId xmlns:p14="http://schemas.microsoft.com/office/powerpoint/2010/main" val="3325464967"/>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85B5B58-7776-4E36-A352-B810A31C173F}"/>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A1DDD3D-A5AE-456E-9A72-4F26F33817F4}"/>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B097866-C3B1-4048-B95D-9DF06CDD1486}"/>
              </a:ext>
            </a:extLst>
          </p:cNvPr>
          <p:cNvSpPr>
            <a:spLocks noGrp="1"/>
          </p:cNvSpPr>
          <p:nvPr>
            <p:ph type="dt" sz="half" idx="10"/>
          </p:nvPr>
        </p:nvSpPr>
        <p:spPr/>
        <p:txBody>
          <a:bodyPr/>
          <a:lstStyle>
            <a:lvl1pPr>
              <a:defRPr/>
            </a:lvl1pPr>
          </a:lstStyle>
          <a:p>
            <a:pPr>
              <a:defRPr/>
            </a:pPr>
            <a:fld id="{59B69A6F-BCEF-47F1-AB32-3B6ED276F8A1}"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8A6AA24F-F077-4934-BB1B-8041F906DA01}"/>
              </a:ext>
            </a:extLst>
          </p:cNvPr>
          <p:cNvSpPr>
            <a:spLocks noGrp="1"/>
          </p:cNvSpPr>
          <p:nvPr>
            <p:ph type="ftr" sz="quarter" idx="11"/>
          </p:nvPr>
        </p:nvSpPr>
        <p:spPr/>
        <p:txBody>
          <a:bodyPr/>
          <a:lstStyle>
            <a:lvl1pPr>
              <a:defRPr/>
            </a:lvl1pPr>
          </a:lstStyle>
          <a:p>
            <a:pPr>
              <a:defRPr/>
            </a:pPr>
            <a:endParaRPr lang="es-ES"/>
          </a:p>
        </p:txBody>
      </p:sp>
      <p:sp>
        <p:nvSpPr>
          <p:cNvPr id="6" name="Marcador de número de diapositiva 5">
            <a:extLst>
              <a:ext uri="{FF2B5EF4-FFF2-40B4-BE49-F238E27FC236}">
                <a16:creationId xmlns:a16="http://schemas.microsoft.com/office/drawing/2014/main" id="{1583721B-06E4-43AA-BEA3-A62E1DBE314B}"/>
              </a:ext>
            </a:extLst>
          </p:cNvPr>
          <p:cNvSpPr>
            <a:spLocks noGrp="1"/>
          </p:cNvSpPr>
          <p:nvPr>
            <p:ph type="sldNum" sz="quarter" idx="12"/>
          </p:nvPr>
        </p:nvSpPr>
        <p:spPr/>
        <p:txBody>
          <a:bodyPr/>
          <a:lstStyle>
            <a:lvl1pPr>
              <a:defRPr/>
            </a:lvl1pPr>
          </a:lstStyle>
          <a:p>
            <a:pPr>
              <a:defRPr/>
            </a:pPr>
            <a:fld id="{2C28895C-9157-4E88-A6A4-8A59ACE52F03}" type="slidenum">
              <a:rPr lang="es-ES"/>
              <a:pPr>
                <a:defRPr/>
              </a:pPr>
              <a:t>‹Nº›</a:t>
            </a:fld>
            <a:endParaRPr lang="es-ES" dirty="0"/>
          </a:p>
        </p:txBody>
      </p:sp>
    </p:spTree>
    <p:extLst>
      <p:ext uri="{BB962C8B-B14F-4D97-AF65-F5344CB8AC3E}">
        <p14:creationId xmlns:p14="http://schemas.microsoft.com/office/powerpoint/2010/main" val="1137715737"/>
      </p:ext>
    </p:extLst>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Marcador de título 1">
            <a:extLst>
              <a:ext uri="{FF2B5EF4-FFF2-40B4-BE49-F238E27FC236}">
                <a16:creationId xmlns:a16="http://schemas.microsoft.com/office/drawing/2014/main" id="{DC346DB5-015A-44B4-B61E-6EC8AD4C96BC}"/>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a:t>Haga clic para modificar el estilo de título del patrón</a:t>
            </a:r>
          </a:p>
        </p:txBody>
      </p:sp>
      <p:sp>
        <p:nvSpPr>
          <p:cNvPr id="1027" name="Marcador de texto 2">
            <a:extLst>
              <a:ext uri="{FF2B5EF4-FFF2-40B4-BE49-F238E27FC236}">
                <a16:creationId xmlns:a16="http://schemas.microsoft.com/office/drawing/2014/main" id="{A4CA62F0-2BFE-4A53-97C3-5384F781AAC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a:t>Editar los estilos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4" name="Marcador de fecha 3">
            <a:extLst>
              <a:ext uri="{FF2B5EF4-FFF2-40B4-BE49-F238E27FC236}">
                <a16:creationId xmlns:a16="http://schemas.microsoft.com/office/drawing/2014/main" id="{EE108535-4F54-4118-AB89-F7F1B8162D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D653582E-D7C1-463C-A1DD-C6B352F0825D}" type="datetimeFigureOut">
              <a:rPr lang="es-ES"/>
              <a:pPr>
                <a:defRPr/>
              </a:pPr>
              <a:t>04/02/2018</a:t>
            </a:fld>
            <a:endParaRPr lang="es-ES"/>
          </a:p>
        </p:txBody>
      </p:sp>
      <p:sp>
        <p:nvSpPr>
          <p:cNvPr id="5" name="Marcador de pie de página 4">
            <a:extLst>
              <a:ext uri="{FF2B5EF4-FFF2-40B4-BE49-F238E27FC236}">
                <a16:creationId xmlns:a16="http://schemas.microsoft.com/office/drawing/2014/main" id="{8D77B8BF-82CC-467A-90E0-B5A998B4B3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ES"/>
          </a:p>
        </p:txBody>
      </p:sp>
      <p:sp>
        <p:nvSpPr>
          <p:cNvPr id="6" name="Marcador de número de diapositiva 5">
            <a:extLst>
              <a:ext uri="{FF2B5EF4-FFF2-40B4-BE49-F238E27FC236}">
                <a16:creationId xmlns:a16="http://schemas.microsoft.com/office/drawing/2014/main" id="{C52FF4C0-1616-4E6A-808B-AA1229402C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AAEBC442-11EA-460B-BF81-CE28238796CF}"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AFAFA"/>
            </a:gs>
            <a:gs pos="74001">
              <a:srgbClr val="D7D7D7"/>
            </a:gs>
            <a:gs pos="83000">
              <a:srgbClr val="D7D7D7"/>
            </a:gs>
            <a:gs pos="100000">
              <a:srgbClr val="E4E4E4"/>
            </a:gs>
          </a:gsLst>
          <a:lin ang="5400000" scaled="1"/>
        </a:gradFill>
        <a:effectLst/>
      </p:bgPr>
    </p:bg>
    <p:spTree>
      <p:nvGrpSpPr>
        <p:cNvPr id="1" name=""/>
        <p:cNvGrpSpPr/>
        <p:nvPr/>
      </p:nvGrpSpPr>
      <p:grpSpPr>
        <a:xfrm>
          <a:off x="0" y="0"/>
          <a:ext cx="0" cy="0"/>
          <a:chOff x="0" y="0"/>
          <a:chExt cx="0" cy="0"/>
        </a:xfrm>
      </p:grpSpPr>
      <p:sp>
        <p:nvSpPr>
          <p:cNvPr id="2050" name="Marcador de título 1">
            <a:extLst>
              <a:ext uri="{FF2B5EF4-FFF2-40B4-BE49-F238E27FC236}">
                <a16:creationId xmlns:a16="http://schemas.microsoft.com/office/drawing/2014/main" id="{BF7B7386-1A6F-4A84-A4B3-5BD76911D07C}"/>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a:t>Haga clic para modificar el estilo de título del patrón</a:t>
            </a:r>
          </a:p>
        </p:txBody>
      </p:sp>
      <p:sp>
        <p:nvSpPr>
          <p:cNvPr id="2051" name="Marcador de texto 2">
            <a:extLst>
              <a:ext uri="{FF2B5EF4-FFF2-40B4-BE49-F238E27FC236}">
                <a16:creationId xmlns:a16="http://schemas.microsoft.com/office/drawing/2014/main" id="{7A8A2603-31D6-4016-8169-905014349D5F}"/>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a:t>Editar el estilo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4" name="Marcador de fecha 3">
            <a:extLst>
              <a:ext uri="{FF2B5EF4-FFF2-40B4-BE49-F238E27FC236}">
                <a16:creationId xmlns:a16="http://schemas.microsoft.com/office/drawing/2014/main" id="{2A8224F5-4D71-40D2-BD66-D797D67603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D4E7A2AE-90AF-44BD-BBE7-4511987EB1D7}"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FE27F33C-C4AB-4420-8F60-DF6D1D0ACF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ES"/>
          </a:p>
        </p:txBody>
      </p:sp>
      <p:sp>
        <p:nvSpPr>
          <p:cNvPr id="6" name="Marcador de número de diapositiva 5">
            <a:extLst>
              <a:ext uri="{FF2B5EF4-FFF2-40B4-BE49-F238E27FC236}">
                <a16:creationId xmlns:a16="http://schemas.microsoft.com/office/drawing/2014/main" id="{FF3DB1F8-1B18-40F8-A22F-646DD88E51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EB2128DA-3CF6-4988-957A-D2990189D823}"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AFAFA"/>
            </a:gs>
            <a:gs pos="74001">
              <a:srgbClr val="D7D7D7"/>
            </a:gs>
            <a:gs pos="83000">
              <a:srgbClr val="D7D7D7"/>
            </a:gs>
            <a:gs pos="100000">
              <a:srgbClr val="E4E4E4"/>
            </a:gs>
          </a:gsLst>
          <a:lin ang="5400000" scaled="1"/>
        </a:gradFill>
        <a:effectLst/>
      </p:bgPr>
    </p:bg>
    <p:spTree>
      <p:nvGrpSpPr>
        <p:cNvPr id="1" name=""/>
        <p:cNvGrpSpPr/>
        <p:nvPr/>
      </p:nvGrpSpPr>
      <p:grpSpPr>
        <a:xfrm>
          <a:off x="0" y="0"/>
          <a:ext cx="0" cy="0"/>
          <a:chOff x="0" y="0"/>
          <a:chExt cx="0" cy="0"/>
        </a:xfrm>
      </p:grpSpPr>
      <p:sp>
        <p:nvSpPr>
          <p:cNvPr id="3074" name="Marcador de título 1">
            <a:extLst>
              <a:ext uri="{FF2B5EF4-FFF2-40B4-BE49-F238E27FC236}">
                <a16:creationId xmlns:a16="http://schemas.microsoft.com/office/drawing/2014/main" id="{251D16A2-3434-4D6B-9096-F7F392880F4A}"/>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a:t>Haga clic para modificar el estilo de título del patrón</a:t>
            </a:r>
          </a:p>
        </p:txBody>
      </p:sp>
      <p:sp>
        <p:nvSpPr>
          <p:cNvPr id="3075" name="Marcador de texto 2">
            <a:extLst>
              <a:ext uri="{FF2B5EF4-FFF2-40B4-BE49-F238E27FC236}">
                <a16:creationId xmlns:a16="http://schemas.microsoft.com/office/drawing/2014/main" id="{7D673A0E-3F10-454A-A5F9-FA3A625407E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a:t>Editar el estilo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4" name="Marcador de fecha 3">
            <a:extLst>
              <a:ext uri="{FF2B5EF4-FFF2-40B4-BE49-F238E27FC236}">
                <a16:creationId xmlns:a16="http://schemas.microsoft.com/office/drawing/2014/main" id="{2A8224F5-4D71-40D2-BD66-D797D676036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6A0877ED-29A2-4E73-97BA-4FD5F545B4A3}" type="datetimeFigureOut">
              <a:rPr lang="es-ES"/>
              <a:pPr>
                <a:defRPr/>
              </a:pPr>
              <a:t>04/02/2018</a:t>
            </a:fld>
            <a:endParaRPr lang="es-ES" dirty="0"/>
          </a:p>
        </p:txBody>
      </p:sp>
      <p:sp>
        <p:nvSpPr>
          <p:cNvPr id="5" name="Marcador de pie de página 4">
            <a:extLst>
              <a:ext uri="{FF2B5EF4-FFF2-40B4-BE49-F238E27FC236}">
                <a16:creationId xmlns:a16="http://schemas.microsoft.com/office/drawing/2014/main" id="{FE27F33C-C4AB-4420-8F60-DF6D1D0ACF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ES"/>
          </a:p>
        </p:txBody>
      </p:sp>
      <p:sp>
        <p:nvSpPr>
          <p:cNvPr id="6" name="Marcador de número de diapositiva 5">
            <a:extLst>
              <a:ext uri="{FF2B5EF4-FFF2-40B4-BE49-F238E27FC236}">
                <a16:creationId xmlns:a16="http://schemas.microsoft.com/office/drawing/2014/main" id="{FF3DB1F8-1B18-40F8-A22F-646DD88E51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70F01FFA-9F08-4F90-83CE-BC84FD62DFFE}"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20.jp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5.xml"/><Relationship Id="rId1" Type="http://schemas.openxmlformats.org/officeDocument/2006/relationships/slideLayout" Target="../slideLayouts/slideLayout29.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6.xml"/><Relationship Id="rId1" Type="http://schemas.openxmlformats.org/officeDocument/2006/relationships/slideLayout" Target="../slideLayouts/slideLayout29.xml"/><Relationship Id="rId4" Type="http://schemas.openxmlformats.org/officeDocument/2006/relationships/image" Target="../media/image24.jp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7.xml"/><Relationship Id="rId1" Type="http://schemas.openxmlformats.org/officeDocument/2006/relationships/slideLayout" Target="../slideLayouts/slideLayout29.xml"/><Relationship Id="rId4" Type="http://schemas.openxmlformats.org/officeDocument/2006/relationships/image" Target="../media/image28.jpg"/></Relationships>
</file>

<file path=ppt/slides/_rels/slide2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11.xml"/><Relationship Id="rId1" Type="http://schemas.openxmlformats.org/officeDocument/2006/relationships/slideLayout" Target="../slideLayouts/slideLayout29.xml"/><Relationship Id="rId4" Type="http://schemas.openxmlformats.org/officeDocument/2006/relationships/image" Target="../media/image46.jpeg"/></Relationships>
</file>

<file path=ppt/slides/_rels/slide3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g"/><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g"/><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13.xml"/><Relationship Id="rId1" Type="http://schemas.openxmlformats.org/officeDocument/2006/relationships/slideLayout" Target="../slideLayouts/slideLayout29.xml"/><Relationship Id="rId4" Type="http://schemas.openxmlformats.org/officeDocument/2006/relationships/image" Target="../media/image65.jpg"/></Relationships>
</file>

<file path=ppt/slides/_rels/slide45.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6.jpg"/><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14.xml"/><Relationship Id="rId1" Type="http://schemas.openxmlformats.org/officeDocument/2006/relationships/slideLayout" Target="../slideLayouts/slideLayout29.xml"/><Relationship Id="rId4" Type="http://schemas.openxmlformats.org/officeDocument/2006/relationships/image" Target="../media/image69.jpg"/></Relationships>
</file>

<file path=ppt/slides/_rels/slide47.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48.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notesSlide" Target="../notesSlides/notesSlide16.xml"/><Relationship Id="rId1" Type="http://schemas.openxmlformats.org/officeDocument/2006/relationships/slideLayout" Target="../slideLayouts/slideLayout29.xml"/><Relationship Id="rId4" Type="http://schemas.openxmlformats.org/officeDocument/2006/relationships/image" Target="../media/image75.jpg"/></Relationships>
</file>

<file path=ppt/slides/_rels/slide52.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76.jpeg"/><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image" Target="../media/image78.jpg"/><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17.xml"/><Relationship Id="rId1" Type="http://schemas.openxmlformats.org/officeDocument/2006/relationships/slideLayout" Target="../slideLayouts/slideLayout29.xml"/><Relationship Id="rId4" Type="http://schemas.openxmlformats.org/officeDocument/2006/relationships/image" Target="../media/image81.jpg"/></Relationships>
</file>

<file path=ppt/slides/_rels/slide55.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29.xml"/></Relationships>
</file>

<file path=ppt/slides/_rels/slide57.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jpg"/><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3" Type="http://schemas.openxmlformats.org/officeDocument/2006/relationships/image" Target="../media/image87.jpg"/><Relationship Id="rId2" Type="http://schemas.openxmlformats.org/officeDocument/2006/relationships/image" Target="../media/image86.JPG"/><Relationship Id="rId1" Type="http://schemas.openxmlformats.org/officeDocument/2006/relationships/slideLayout" Target="../slideLayouts/slideLayout29.xml"/></Relationships>
</file>

<file path=ppt/slides/_rels/slide59.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9.xml"/></Relationships>
</file>

<file path=ppt/slides/_rels/slide60.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61.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notesSlide" Target="../notesSlides/notesSlide20.xml"/><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21.xml"/><Relationship Id="rId1" Type="http://schemas.openxmlformats.org/officeDocument/2006/relationships/slideLayout" Target="../slideLayouts/slideLayout29.xml"/><Relationship Id="rId4" Type="http://schemas.openxmlformats.org/officeDocument/2006/relationships/image" Target="../media/image92.jpeg"/></Relationships>
</file>

<file path=ppt/slides/_rels/slide63.xml.rels><?xml version="1.0" encoding="UTF-8" standalone="yes"?>
<Relationships xmlns="http://schemas.openxmlformats.org/package/2006/relationships"><Relationship Id="rId3" Type="http://schemas.openxmlformats.org/officeDocument/2006/relationships/image" Target="../media/image93.jpg"/><Relationship Id="rId2" Type="http://schemas.openxmlformats.org/officeDocument/2006/relationships/notesSlide" Target="../notesSlides/notesSlide22.xml"/><Relationship Id="rId1" Type="http://schemas.openxmlformats.org/officeDocument/2006/relationships/slideLayout" Target="../slideLayouts/slideLayout29.xml"/><Relationship Id="rId4" Type="http://schemas.openxmlformats.org/officeDocument/2006/relationships/image" Target="../media/image94.jpeg"/></Relationships>
</file>

<file path=ppt/slides/_rels/slide64.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95.jpg"/><Relationship Id="rId1" Type="http://schemas.openxmlformats.org/officeDocument/2006/relationships/slideLayout" Target="../slideLayouts/slideLayout29.xml"/></Relationships>
</file>

<file path=ppt/slides/_rels/slide65.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notesSlide" Target="../notesSlides/notesSlide23.xml"/><Relationship Id="rId1" Type="http://schemas.openxmlformats.org/officeDocument/2006/relationships/slideLayout" Target="../slideLayouts/slideLayout29.xml"/><Relationship Id="rId4" Type="http://schemas.openxmlformats.org/officeDocument/2006/relationships/image" Target="../media/image98.png"/></Relationships>
</file>

<file path=ppt/slides/_rels/slide66.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notesSlide" Target="../notesSlides/notesSlide24.xml"/><Relationship Id="rId1" Type="http://schemas.openxmlformats.org/officeDocument/2006/relationships/slideLayout" Target="../slideLayouts/slideLayout29.xml"/><Relationship Id="rId4" Type="http://schemas.openxmlformats.org/officeDocument/2006/relationships/image" Target="../media/image100.jpg"/></Relationships>
</file>

<file path=ppt/slides/_rels/slide67.xml.rels><?xml version="1.0" encoding="UTF-8" standalone="yes"?>
<Relationships xmlns="http://schemas.openxmlformats.org/package/2006/relationships"><Relationship Id="rId3" Type="http://schemas.openxmlformats.org/officeDocument/2006/relationships/image" Target="../media/image101.jpg"/><Relationship Id="rId2" Type="http://schemas.openxmlformats.org/officeDocument/2006/relationships/notesSlide" Target="../notesSlides/notesSlide25.xml"/><Relationship Id="rId1" Type="http://schemas.openxmlformats.org/officeDocument/2006/relationships/slideLayout" Target="../slideLayouts/slideLayout29.xml"/></Relationships>
</file>

<file path=ppt/slides/_rels/slide68.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26.xml"/><Relationship Id="rId1" Type="http://schemas.openxmlformats.org/officeDocument/2006/relationships/slideLayout" Target="../slideLayouts/slideLayout29.xml"/></Relationships>
</file>

<file path=ppt/slides/_rels/slide69.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notesSlide" Target="../notesSlides/notesSlide27.xml"/><Relationship Id="rId1" Type="http://schemas.openxmlformats.org/officeDocument/2006/relationships/slideLayout" Target="../slideLayouts/slideLayout29.xml"/><Relationship Id="rId4" Type="http://schemas.openxmlformats.org/officeDocument/2006/relationships/image" Target="../media/image104.jpg"/></Relationships>
</file>

<file path=ppt/slides/_rels/slide70.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notesSlide" Target="../notesSlides/notesSlide28.xml"/><Relationship Id="rId1" Type="http://schemas.openxmlformats.org/officeDocument/2006/relationships/slideLayout" Target="../slideLayouts/slideLayout29.xml"/><Relationship Id="rId4" Type="http://schemas.openxmlformats.org/officeDocument/2006/relationships/image" Target="../media/image106.jpg"/></Relationships>
</file>

<file path=ppt/slides/_rels/slide71.xml.rels><?xml version="1.0" encoding="UTF-8" standalone="yes"?>
<Relationships xmlns="http://schemas.openxmlformats.org/package/2006/relationships"><Relationship Id="rId3" Type="http://schemas.openxmlformats.org/officeDocument/2006/relationships/image" Target="../media/image107.jpg"/><Relationship Id="rId2" Type="http://schemas.openxmlformats.org/officeDocument/2006/relationships/notesSlide" Target="../notesSlides/notesSlide29.xml"/><Relationship Id="rId1" Type="http://schemas.openxmlformats.org/officeDocument/2006/relationships/slideLayout" Target="../slideLayouts/slideLayout29.xml"/><Relationship Id="rId4" Type="http://schemas.openxmlformats.org/officeDocument/2006/relationships/image" Target="../media/image108.jpg"/></Relationships>
</file>

<file path=ppt/slides/_rels/slide72.xml.rels><?xml version="1.0" encoding="UTF-8" standalone="yes"?>
<Relationships xmlns="http://schemas.openxmlformats.org/package/2006/relationships"><Relationship Id="rId3" Type="http://schemas.openxmlformats.org/officeDocument/2006/relationships/image" Target="../media/image109.jpg"/><Relationship Id="rId2" Type="http://schemas.openxmlformats.org/officeDocument/2006/relationships/notesSlide" Target="../notesSlides/notesSlide30.xml"/><Relationship Id="rId1" Type="http://schemas.openxmlformats.org/officeDocument/2006/relationships/slideLayout" Target="../slideLayouts/slideLayout29.xml"/><Relationship Id="rId4" Type="http://schemas.openxmlformats.org/officeDocument/2006/relationships/image" Target="../media/image110.jpg"/></Relationships>
</file>

<file path=ppt/slides/_rels/slide73.xml.rels><?xml version="1.0" encoding="UTF-8" standalone="yes"?>
<Relationships xmlns="http://schemas.openxmlformats.org/package/2006/relationships"><Relationship Id="rId2" Type="http://schemas.openxmlformats.org/officeDocument/2006/relationships/image" Target="../media/image111.jpg"/><Relationship Id="rId1" Type="http://schemas.openxmlformats.org/officeDocument/2006/relationships/slideLayout" Target="../slideLayouts/slideLayout29.xml"/></Relationships>
</file>

<file path=ppt/slides/_rels/slide74.xml.rels><?xml version="1.0" encoding="UTF-8" standalone="yes"?>
<Relationships xmlns="http://schemas.openxmlformats.org/package/2006/relationships"><Relationship Id="rId3" Type="http://schemas.openxmlformats.org/officeDocument/2006/relationships/image" Target="../media/image112.jpg"/><Relationship Id="rId2" Type="http://schemas.openxmlformats.org/officeDocument/2006/relationships/notesSlide" Target="../notesSlides/notesSlide31.xml"/><Relationship Id="rId1" Type="http://schemas.openxmlformats.org/officeDocument/2006/relationships/slideLayout" Target="../slideLayouts/slideLayout29.xml"/><Relationship Id="rId4" Type="http://schemas.openxmlformats.org/officeDocument/2006/relationships/image" Target="../media/image113.jpg"/></Relationships>
</file>

<file path=ppt/slides/_rels/slide75.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21300"/>
        </a:solidFill>
        <a:effectLst/>
      </p:bgPr>
    </p:bg>
    <p:spTree>
      <p:nvGrpSpPr>
        <p:cNvPr id="1" name=""/>
        <p:cNvGrpSpPr/>
        <p:nvPr/>
      </p:nvGrpSpPr>
      <p:grpSpPr>
        <a:xfrm>
          <a:off x="0" y="0"/>
          <a:ext cx="0" cy="0"/>
          <a:chOff x="0" y="0"/>
          <a:chExt cx="0" cy="0"/>
        </a:xfrm>
      </p:grpSpPr>
      <p:sp>
        <p:nvSpPr>
          <p:cNvPr id="8" name="Freeform 14">
            <a:extLst>
              <a:ext uri="{FF2B5EF4-FFF2-40B4-BE49-F238E27FC236}">
                <a16:creationId xmlns:a16="http://schemas.microsoft.com/office/drawing/2014/main" id="{C66F2F30-5DC0-44A0-BFA6-E12F46ED16DA}"/>
              </a:ext>
            </a:extLst>
          </p:cNvPr>
          <p:cNvSpPr>
            <a:spLocks noGrp="1" noRot="1" noChangeAspect="1" noMove="1" noResize="1" noEditPoints="1" noAdjustHandles="1" noChangeArrowheads="1" noChangeShapeType="1" noTextEdit="1"/>
          </p:cNvSpPr>
          <p:nvPr/>
        </p:nvSpPr>
        <p:spPr>
          <a:xfrm>
            <a:off x="0" y="0"/>
            <a:ext cx="5921375" cy="2130425"/>
          </a:xfrm>
          <a:custGeom>
            <a:avLst/>
            <a:gdLst>
              <a:gd name="connsiteX0" fmla="*/ 0 w 5920619"/>
              <a:gd name="connsiteY0" fmla="*/ 0 h 2130951"/>
              <a:gd name="connsiteX1" fmla="*/ 3191370 w 5920619"/>
              <a:gd name="connsiteY1" fmla="*/ 0 h 2130951"/>
              <a:gd name="connsiteX2" fmla="*/ 3346315 w 5920619"/>
              <a:gd name="connsiteY2" fmla="*/ 0 h 2130951"/>
              <a:gd name="connsiteX3" fmla="*/ 5920619 w 5920619"/>
              <a:gd name="connsiteY3" fmla="*/ 0 h 2130951"/>
              <a:gd name="connsiteX4" fmla="*/ 4936971 w 5920619"/>
              <a:gd name="connsiteY4" fmla="*/ 2130951 h 2130951"/>
              <a:gd name="connsiteX5" fmla="*/ 0 w 5920619"/>
              <a:gd name="connsiteY5" fmla="*/ 2130951 h 2130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20619" h="2130951">
                <a:moveTo>
                  <a:pt x="0" y="0"/>
                </a:moveTo>
                <a:lnTo>
                  <a:pt x="3191370" y="0"/>
                </a:lnTo>
                <a:lnTo>
                  <a:pt x="3346315" y="0"/>
                </a:lnTo>
                <a:lnTo>
                  <a:pt x="5920619" y="0"/>
                </a:lnTo>
                <a:lnTo>
                  <a:pt x="4936971" y="2130951"/>
                </a:lnTo>
                <a:lnTo>
                  <a:pt x="0" y="2130951"/>
                </a:ln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useBgFill="1">
        <p:nvSpPr>
          <p:cNvPr id="10" name="Freeform: Shape 9">
            <a:extLst>
              <a:ext uri="{FF2B5EF4-FFF2-40B4-BE49-F238E27FC236}">
                <a16:creationId xmlns:a16="http://schemas.microsoft.com/office/drawing/2014/main" id="{04DC2037-48A0-4F22-B9D4-8EAEBC780AB4}"/>
              </a:ext>
            </a:extLst>
          </p:cNvPr>
          <p:cNvSpPr>
            <a:spLocks noGrp="1" noRot="1" noChangeAspect="1" noMove="1" noResize="1" noEditPoints="1" noAdjustHandles="1" noChangeArrowheads="1" noChangeShapeType="1" noTextEdit="1"/>
          </p:cNvSpPr>
          <p:nvPr/>
        </p:nvSpPr>
        <p:spPr>
          <a:xfrm flipH="1">
            <a:off x="6149975" y="4683125"/>
            <a:ext cx="4522788" cy="2174875"/>
          </a:xfrm>
          <a:custGeom>
            <a:avLst/>
            <a:gdLst>
              <a:gd name="connsiteX0" fmla="*/ 3515449 w 4522796"/>
              <a:gd name="connsiteY0" fmla="*/ 0 h 2175080"/>
              <a:gd name="connsiteX1" fmla="*/ 0 w 4522796"/>
              <a:gd name="connsiteY1" fmla="*/ 0 h 2175080"/>
              <a:gd name="connsiteX2" fmla="*/ 0 w 4522796"/>
              <a:gd name="connsiteY2" fmla="*/ 2175080 h 2175080"/>
              <a:gd name="connsiteX3" fmla="*/ 4522796 w 4522796"/>
              <a:gd name="connsiteY3" fmla="*/ 2175080 h 2175080"/>
            </a:gdLst>
            <a:ahLst/>
            <a:cxnLst>
              <a:cxn ang="0">
                <a:pos x="connsiteX0" y="connsiteY0"/>
              </a:cxn>
              <a:cxn ang="0">
                <a:pos x="connsiteX1" y="connsiteY1"/>
              </a:cxn>
              <a:cxn ang="0">
                <a:pos x="connsiteX2" y="connsiteY2"/>
              </a:cxn>
              <a:cxn ang="0">
                <a:pos x="connsiteX3" y="connsiteY3"/>
              </a:cxn>
            </a:cxnLst>
            <a:rect l="l" t="t" r="r" b="b"/>
            <a:pathLst>
              <a:path w="4522796" h="2175080">
                <a:moveTo>
                  <a:pt x="3515449" y="0"/>
                </a:moveTo>
                <a:lnTo>
                  <a:pt x="0" y="0"/>
                </a:lnTo>
                <a:lnTo>
                  <a:pt x="0" y="2175080"/>
                </a:lnTo>
                <a:lnTo>
                  <a:pt x="4522796" y="217508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b="1">
              <a:solidFill>
                <a:prstClr val="white"/>
              </a:solidFill>
            </a:endParaRPr>
          </a:p>
        </p:txBody>
      </p:sp>
      <p:sp>
        <p:nvSpPr>
          <p:cNvPr id="12" name="Freeform 22">
            <a:extLst>
              <a:ext uri="{FF2B5EF4-FFF2-40B4-BE49-F238E27FC236}">
                <a16:creationId xmlns:a16="http://schemas.microsoft.com/office/drawing/2014/main" id="{0006CBFD-ADA0-43D1-9332-9C34CA1C76ED}"/>
              </a:ext>
            </a:extLst>
          </p:cNvPr>
          <p:cNvSpPr>
            <a:spLocks noGrp="1" noRot="1" noChangeAspect="1" noMove="1" noResize="1" noEditPoints="1" noAdjustHandles="1" noChangeArrowheads="1" noChangeShapeType="1" noTextEdit="1"/>
          </p:cNvSpPr>
          <p:nvPr/>
        </p:nvSpPr>
        <p:spPr>
          <a:xfrm>
            <a:off x="6267450" y="4683125"/>
            <a:ext cx="5924550" cy="2174875"/>
          </a:xfrm>
          <a:custGeom>
            <a:avLst/>
            <a:gdLst>
              <a:gd name="connsiteX0" fmla="*/ 1007347 w 5925190"/>
              <a:gd name="connsiteY0" fmla="*/ 0 h 2175080"/>
              <a:gd name="connsiteX1" fmla="*/ 5925190 w 5925190"/>
              <a:gd name="connsiteY1" fmla="*/ 0 h 2175080"/>
              <a:gd name="connsiteX2" fmla="*/ 5925190 w 5925190"/>
              <a:gd name="connsiteY2" fmla="*/ 2175080 h 2175080"/>
              <a:gd name="connsiteX3" fmla="*/ 0 w 5925190"/>
              <a:gd name="connsiteY3" fmla="*/ 2175080 h 2175080"/>
            </a:gdLst>
            <a:ahLst/>
            <a:cxnLst>
              <a:cxn ang="0">
                <a:pos x="connsiteX0" y="connsiteY0"/>
              </a:cxn>
              <a:cxn ang="0">
                <a:pos x="connsiteX1" y="connsiteY1"/>
              </a:cxn>
              <a:cxn ang="0">
                <a:pos x="connsiteX2" y="connsiteY2"/>
              </a:cxn>
              <a:cxn ang="0">
                <a:pos x="connsiteX3" y="connsiteY3"/>
              </a:cxn>
            </a:cxnLst>
            <a:rect l="l" t="t" r="r" b="b"/>
            <a:pathLst>
              <a:path w="5925190" h="2175080">
                <a:moveTo>
                  <a:pt x="1007347" y="0"/>
                </a:moveTo>
                <a:lnTo>
                  <a:pt x="5925190" y="0"/>
                </a:lnTo>
                <a:lnTo>
                  <a:pt x="5925190" y="2175080"/>
                </a:lnTo>
                <a:lnTo>
                  <a:pt x="0" y="21750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14" name="Freeform 21">
            <a:extLst>
              <a:ext uri="{FF2B5EF4-FFF2-40B4-BE49-F238E27FC236}">
                <a16:creationId xmlns:a16="http://schemas.microsoft.com/office/drawing/2014/main" id="{85872F57-7F42-4F97-8391-DDC8D0054C03}"/>
              </a:ext>
            </a:extLst>
          </p:cNvPr>
          <p:cNvSpPr>
            <a:spLocks noGrp="1" noRot="1" noChangeAspect="1" noMove="1" noResize="1" noEditPoints="1" noAdjustHandles="1" noChangeArrowheads="1" noChangeShapeType="1" noTextEdit="1"/>
          </p:cNvSpPr>
          <p:nvPr/>
        </p:nvSpPr>
        <p:spPr>
          <a:xfrm>
            <a:off x="5097463" y="0"/>
            <a:ext cx="7094537" cy="2130425"/>
          </a:xfrm>
          <a:custGeom>
            <a:avLst/>
            <a:gdLst>
              <a:gd name="connsiteX0" fmla="*/ 4417853 w 7094160"/>
              <a:gd name="connsiteY0" fmla="*/ 0 h 2130952"/>
              <a:gd name="connsiteX1" fmla="*/ 7094160 w 7094160"/>
              <a:gd name="connsiteY1" fmla="*/ 0 h 2130952"/>
              <a:gd name="connsiteX2" fmla="*/ 7094160 w 7094160"/>
              <a:gd name="connsiteY2" fmla="*/ 2130552 h 2130952"/>
              <a:gd name="connsiteX3" fmla="*/ 5920619 w 7094160"/>
              <a:gd name="connsiteY3" fmla="*/ 2130552 h 2130952"/>
              <a:gd name="connsiteX4" fmla="*/ 5920619 w 7094160"/>
              <a:gd name="connsiteY4" fmla="*/ 2130952 h 2130952"/>
              <a:gd name="connsiteX5" fmla="*/ 2729249 w 7094160"/>
              <a:gd name="connsiteY5" fmla="*/ 2130952 h 2130952"/>
              <a:gd name="connsiteX6" fmla="*/ 2574304 w 7094160"/>
              <a:gd name="connsiteY6" fmla="*/ 2130952 h 2130952"/>
              <a:gd name="connsiteX7" fmla="*/ 0 w 7094160"/>
              <a:gd name="connsiteY7" fmla="*/ 2130952 h 2130952"/>
              <a:gd name="connsiteX8" fmla="*/ 983648 w 7094160"/>
              <a:gd name="connsiteY8" fmla="*/ 1 h 2130952"/>
              <a:gd name="connsiteX9" fmla="*/ 4417853 w 7094160"/>
              <a:gd name="connsiteY9" fmla="*/ 1 h 21309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094160" h="2130952">
                <a:moveTo>
                  <a:pt x="4417853" y="0"/>
                </a:moveTo>
                <a:lnTo>
                  <a:pt x="7094160" y="0"/>
                </a:lnTo>
                <a:lnTo>
                  <a:pt x="7094160" y="2130552"/>
                </a:lnTo>
                <a:lnTo>
                  <a:pt x="5920619" y="2130552"/>
                </a:lnTo>
                <a:lnTo>
                  <a:pt x="5920619" y="2130952"/>
                </a:lnTo>
                <a:lnTo>
                  <a:pt x="2729249" y="2130952"/>
                </a:lnTo>
                <a:lnTo>
                  <a:pt x="2574304" y="2130952"/>
                </a:lnTo>
                <a:lnTo>
                  <a:pt x="0" y="2130952"/>
                </a:lnTo>
                <a:lnTo>
                  <a:pt x="983648" y="1"/>
                </a:lnTo>
                <a:lnTo>
                  <a:pt x="4417853" y="1"/>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16" name="Freeform 25">
            <a:extLst>
              <a:ext uri="{FF2B5EF4-FFF2-40B4-BE49-F238E27FC236}">
                <a16:creationId xmlns:a16="http://schemas.microsoft.com/office/drawing/2014/main" id="{2B931666-F28F-45F3-A074-66D2272D580B}"/>
              </a:ext>
            </a:extLst>
          </p:cNvPr>
          <p:cNvSpPr>
            <a:spLocks noGrp="1" noRot="1" noChangeAspect="1" noMove="1" noResize="1" noEditPoints="1" noAdjustHandles="1" noChangeArrowheads="1" noChangeShapeType="1" noTextEdit="1"/>
          </p:cNvSpPr>
          <p:nvPr/>
        </p:nvSpPr>
        <p:spPr>
          <a:xfrm>
            <a:off x="0" y="4683125"/>
            <a:ext cx="7115175" cy="2174875"/>
          </a:xfrm>
          <a:custGeom>
            <a:avLst/>
            <a:gdLst>
              <a:gd name="connsiteX0" fmla="*/ 0 w 7114535"/>
              <a:gd name="connsiteY0" fmla="*/ 0 h 2175080"/>
              <a:gd name="connsiteX1" fmla="*/ 1189345 w 7114535"/>
              <a:gd name="connsiteY1" fmla="*/ 0 h 2175080"/>
              <a:gd name="connsiteX2" fmla="*/ 7114535 w 7114535"/>
              <a:gd name="connsiteY2" fmla="*/ 0 h 2175080"/>
              <a:gd name="connsiteX3" fmla="*/ 6107188 w 7114535"/>
              <a:gd name="connsiteY3" fmla="*/ 2175080 h 2175080"/>
              <a:gd name="connsiteX4" fmla="*/ 1189345 w 7114535"/>
              <a:gd name="connsiteY4" fmla="*/ 2175080 h 2175080"/>
              <a:gd name="connsiteX5" fmla="*/ 0 w 7114535"/>
              <a:gd name="connsiteY5" fmla="*/ 2175080 h 2175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4535" h="2175080">
                <a:moveTo>
                  <a:pt x="0" y="0"/>
                </a:moveTo>
                <a:lnTo>
                  <a:pt x="1189345" y="0"/>
                </a:lnTo>
                <a:lnTo>
                  <a:pt x="7114535" y="0"/>
                </a:lnTo>
                <a:lnTo>
                  <a:pt x="6107188" y="2175080"/>
                </a:lnTo>
                <a:lnTo>
                  <a:pt x="1189345" y="2175080"/>
                </a:lnTo>
                <a:lnTo>
                  <a:pt x="0" y="217508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4103" name="Título 1">
            <a:extLst>
              <a:ext uri="{FF2B5EF4-FFF2-40B4-BE49-F238E27FC236}">
                <a16:creationId xmlns:a16="http://schemas.microsoft.com/office/drawing/2014/main" id="{5F2226AD-0F6B-4589-AE13-13636E3F8CC1}"/>
              </a:ext>
            </a:extLst>
          </p:cNvPr>
          <p:cNvSpPr>
            <a:spLocks noGrp="1" noChangeArrowheads="1"/>
          </p:cNvSpPr>
          <p:nvPr>
            <p:ph type="ctrTitle"/>
          </p:nvPr>
        </p:nvSpPr>
        <p:spPr>
          <a:xfrm>
            <a:off x="4406900" y="2200275"/>
            <a:ext cx="7669213" cy="2014538"/>
          </a:xfrm>
        </p:spPr>
        <p:txBody>
          <a:bodyPr/>
          <a:lstStyle/>
          <a:p>
            <a:pPr>
              <a:defRPr/>
            </a:pPr>
            <a:r>
              <a:rPr lang="es-ES" altLang="es-ES" sz="4800" b="1" dirty="0">
                <a:solidFill>
                  <a:schemeClr val="accent2">
                    <a:lumMod val="40000"/>
                    <a:lumOff val="60000"/>
                  </a:schemeClr>
                </a:solidFill>
                <a:latin typeface="Perpetua Titling MT" panose="02020502060505020804" pitchFamily="18" charset="0"/>
                <a:ea typeface="Verdana" panose="020B0604030504040204" pitchFamily="34" charset="0"/>
                <a:cs typeface="Verdana" panose="020B0604030504040204" pitchFamily="34" charset="0"/>
              </a:rPr>
              <a:t>BARTOLOMÉ ESTEBAN MURILLO</a:t>
            </a:r>
          </a:p>
        </p:txBody>
      </p:sp>
      <p:sp>
        <p:nvSpPr>
          <p:cNvPr id="5128" name="CuadroTexto 1">
            <a:extLst>
              <a:ext uri="{FF2B5EF4-FFF2-40B4-BE49-F238E27FC236}">
                <a16:creationId xmlns:a16="http://schemas.microsoft.com/office/drawing/2014/main" id="{F84D7370-138B-4A62-ADB2-6CBE2AB09C9F}"/>
              </a:ext>
            </a:extLst>
          </p:cNvPr>
          <p:cNvSpPr txBox="1">
            <a:spLocks noChangeArrowheads="1"/>
          </p:cNvSpPr>
          <p:nvPr/>
        </p:nvSpPr>
        <p:spPr bwMode="auto">
          <a:xfrm flipH="1">
            <a:off x="0" y="5170488"/>
            <a:ext cx="6486525"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3200" b="1">
                <a:solidFill>
                  <a:srgbClr val="FCECD5"/>
                </a:solidFill>
                <a:latin typeface="Perpetua Titling MT" panose="02020502060505020804" pitchFamily="18" charset="0"/>
                <a:ea typeface="Verdana" panose="020B0604030504040204" pitchFamily="34" charset="0"/>
                <a:cs typeface="Verdana" panose="020B0604030504040204" pitchFamily="34" charset="0"/>
              </a:rPr>
              <a:t>CUARTO CENTENARIO</a:t>
            </a:r>
          </a:p>
          <a:p>
            <a:pPr algn="ctr">
              <a:lnSpc>
                <a:spcPct val="100000"/>
              </a:lnSpc>
              <a:spcBef>
                <a:spcPct val="0"/>
              </a:spcBef>
              <a:buFontTx/>
              <a:buNone/>
            </a:pPr>
            <a:r>
              <a:rPr lang="es-ES" altLang="es-ES" sz="3200" b="1">
                <a:solidFill>
                  <a:srgbClr val="FCECD5"/>
                </a:solidFill>
                <a:latin typeface="Perpetua Titling MT" panose="02020502060505020804" pitchFamily="18" charset="0"/>
                <a:ea typeface="Verdana" panose="020B0604030504040204" pitchFamily="34" charset="0"/>
                <a:cs typeface="Verdana" panose="020B0604030504040204" pitchFamily="34" charset="0"/>
              </a:rPr>
              <a:t>1617-2018</a:t>
            </a:r>
            <a:endParaRPr lang="es-ES" altLang="es-ES" sz="3600" b="1">
              <a:solidFill>
                <a:srgbClr val="FCECD5"/>
              </a:solidFill>
              <a:latin typeface="Perpetua Titling MT" panose="02020502060505020804" pitchFamily="18" charset="0"/>
              <a:ea typeface="Verdana" panose="020B0604030504040204" pitchFamily="34" charset="0"/>
              <a:cs typeface="Verdana" panose="020B0604030504040204" pitchFamily="34" charset="0"/>
            </a:endParaRPr>
          </a:p>
        </p:txBody>
      </p:sp>
      <p:pic>
        <p:nvPicPr>
          <p:cNvPr id="5129" name="Imagen 3">
            <a:extLst>
              <a:ext uri="{FF2B5EF4-FFF2-40B4-BE49-F238E27FC236}">
                <a16:creationId xmlns:a16="http://schemas.microsoft.com/office/drawing/2014/main" id="{681BE383-0864-4E5A-984F-8729FB34B2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130425"/>
            <a:ext cx="4522788" cy="250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ángulo 1">
            <a:extLst>
              <a:ext uri="{FF2B5EF4-FFF2-40B4-BE49-F238E27FC236}">
                <a16:creationId xmlns:a16="http://schemas.microsoft.com/office/drawing/2014/main" id="{1E7CDE9E-36C7-471C-A690-86E94695517F}"/>
              </a:ext>
            </a:extLst>
          </p:cNvPr>
          <p:cNvSpPr/>
          <p:nvPr/>
        </p:nvSpPr>
        <p:spPr>
          <a:xfrm>
            <a:off x="6962775" y="5170488"/>
            <a:ext cx="5229225" cy="1384300"/>
          </a:xfrm>
          <a:prstGeom prst="rect">
            <a:avLst/>
          </a:prstGeom>
        </p:spPr>
        <p:txBody>
          <a:bodyPr>
            <a:spAutoFit/>
          </a:bodyPr>
          <a:lstStyle/>
          <a:p>
            <a:pPr algn="ctr">
              <a:defRPr/>
            </a:pPr>
            <a:r>
              <a:rPr lang="es-ES" altLang="es-ES" sz="2800" b="1" dirty="0">
                <a:solidFill>
                  <a:schemeClr val="accent3">
                    <a:lumMod val="50000"/>
                  </a:schemeClr>
                </a:solidFill>
                <a:latin typeface="Perpetua Titling MT" panose="02020502060505020804" pitchFamily="18" charset="0"/>
                <a:ea typeface="Verdana" panose="020B0604030504040204" pitchFamily="34" charset="0"/>
                <a:cs typeface="Verdana" panose="020B0604030504040204" pitchFamily="34" charset="0"/>
              </a:rPr>
              <a:t>OBRAS EN OTROS MUSEOS DENTRO Y FUERA </a:t>
            </a:r>
          </a:p>
          <a:p>
            <a:pPr algn="ctr">
              <a:defRPr/>
            </a:pPr>
            <a:r>
              <a:rPr lang="es-ES" altLang="es-ES" sz="2800" b="1" dirty="0">
                <a:solidFill>
                  <a:schemeClr val="accent3">
                    <a:lumMod val="50000"/>
                  </a:schemeClr>
                </a:solidFill>
                <a:latin typeface="Perpetua Titling MT" panose="02020502060505020804" pitchFamily="18" charset="0"/>
                <a:ea typeface="Verdana" panose="020B0604030504040204" pitchFamily="34" charset="0"/>
                <a:cs typeface="Verdana" panose="020B0604030504040204" pitchFamily="34" charset="0"/>
              </a:rPr>
              <a:t>DE ESPAÑA</a:t>
            </a:r>
            <a:endParaRPr lang="es-ES" sz="1600" dirty="0">
              <a:solidFill>
                <a:schemeClr val="accent3">
                  <a:lumMod val="50000"/>
                </a:schemeClr>
              </a:solidFill>
            </a:endParaRPr>
          </a:p>
        </p:txBody>
      </p:sp>
      <p:pic>
        <p:nvPicPr>
          <p:cNvPr id="3" name="Gaspar Sanz, Folías, España y Canarios, guitarra barroca">
            <a:hlinkClick r:id="" action="ppaction://media"/>
            <a:extLst>
              <a:ext uri="{FF2B5EF4-FFF2-40B4-BE49-F238E27FC236}">
                <a16:creationId xmlns:a16="http://schemas.microsoft.com/office/drawing/2014/main" id="{163F51AE-F831-42F1-A99D-E3B3ECF2266C}"/>
              </a:ext>
            </a:extLst>
          </p:cNvPr>
          <p:cNvPicPr>
            <a:picLocks noChangeAspect="1" noChangeArrowheads="1"/>
          </p:cNvPicPr>
          <p:nvPr>
            <a:wavAudioFile r:embed="rId1" name="DC1A2D62.WAV"/>
          </p:nvPr>
        </p:nvPicPr>
        <p:blipFill>
          <a:blip r:embed="rId4">
            <a:extLst>
              <a:ext uri="{28A0092B-C50C-407E-A947-70E740481C1C}">
                <a14:useLocalDpi xmlns:a14="http://schemas.microsoft.com/office/drawing/2010/main" val="0"/>
              </a:ext>
            </a:extLst>
          </a:blip>
          <a:srcRect/>
          <a:stretch>
            <a:fillRect/>
          </a:stretch>
        </p:blipFill>
        <p:spPr bwMode="auto">
          <a:xfrm>
            <a:off x="136525" y="6684963"/>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43522"/>
        </a:soli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A5C54F8B-B480-4C45-B23C-1DF363F3ACC1}"/>
              </a:ext>
            </a:extLst>
          </p:cNvPr>
          <p:cNvSpPr/>
          <p:nvPr/>
        </p:nvSpPr>
        <p:spPr>
          <a:xfrm>
            <a:off x="1039813" y="1735138"/>
            <a:ext cx="10279062" cy="3170237"/>
          </a:xfrm>
          <a:prstGeom prst="rect">
            <a:avLst/>
          </a:prstGeom>
        </p:spPr>
        <p:txBody>
          <a:bodyPr>
            <a:spAutoFit/>
          </a:bodyPr>
          <a:lstStyle/>
          <a:p>
            <a:pPr algn="just">
              <a:defRPr/>
            </a:pPr>
            <a:r>
              <a:rPr lang="es-ES" sz="2000" dirty="0">
                <a:solidFill>
                  <a:schemeClr val="accent4">
                    <a:lumMod val="20000"/>
                    <a:lumOff val="80000"/>
                  </a:schemeClr>
                </a:solidFill>
                <a:latin typeface="Verdana" panose="020B0604030504040204" pitchFamily="34" charset="0"/>
                <a:ea typeface="Verdana" panose="020B0604030504040204" pitchFamily="34" charset="0"/>
                <a:cs typeface="Verdana" panose="020B0604030504040204" pitchFamily="34" charset="0"/>
              </a:rPr>
              <a:t>Bartolomé Esteban Murillo nació en Sevilla y fue bautizado allí el 1 de enero de 1618. Su padre, Gaspar Esteban, era barbero-cirujano; su madre, María Pérez Murillo, provenía de una familia de plateros y pintores. </a:t>
            </a:r>
          </a:p>
          <a:p>
            <a:pPr algn="just">
              <a:defRPr/>
            </a:pPr>
            <a:endParaRPr lang="es-ES" sz="2000" dirty="0">
              <a:solidFill>
                <a:schemeClr val="accent4">
                  <a:lumMod val="20000"/>
                  <a:lumOff val="80000"/>
                </a:schemeClr>
              </a:solidFill>
              <a:latin typeface="Verdana" panose="020B0604030504040204" pitchFamily="34" charset="0"/>
              <a:ea typeface="Verdana" panose="020B0604030504040204" pitchFamily="34" charset="0"/>
              <a:cs typeface="Verdana" panose="020B0604030504040204" pitchFamily="34" charset="0"/>
            </a:endParaRPr>
          </a:p>
          <a:p>
            <a:pPr algn="just">
              <a:defRPr/>
            </a:pPr>
            <a:r>
              <a:rPr lang="es-ES" sz="2000" dirty="0">
                <a:solidFill>
                  <a:schemeClr val="accent4">
                    <a:lumMod val="20000"/>
                    <a:lumOff val="80000"/>
                  </a:schemeClr>
                </a:solidFill>
                <a:latin typeface="Verdana" panose="020B0604030504040204" pitchFamily="34" charset="0"/>
                <a:ea typeface="Verdana" panose="020B0604030504040204" pitchFamily="34" charset="0"/>
                <a:cs typeface="Verdana" panose="020B0604030504040204" pitchFamily="34" charset="0"/>
              </a:rPr>
              <a:t>Quedó huérfano a la edad de nueve años. Recibió instrucción en el estudio que tenía en Sevilla Juan del Castillo, pariente suyo por parte de madre, pero no hay constancia de un contrato de aprendizaje. </a:t>
            </a:r>
          </a:p>
          <a:p>
            <a:pPr algn="just">
              <a:defRPr/>
            </a:pPr>
            <a:endParaRPr lang="es-ES" sz="2000" dirty="0">
              <a:solidFill>
                <a:schemeClr val="accent4">
                  <a:lumMod val="20000"/>
                  <a:lumOff val="80000"/>
                </a:schemeClr>
              </a:solidFill>
              <a:latin typeface="Verdana" panose="020B0604030504040204" pitchFamily="34" charset="0"/>
              <a:ea typeface="Verdana" panose="020B0604030504040204" pitchFamily="34" charset="0"/>
              <a:cs typeface="Verdana" panose="020B0604030504040204" pitchFamily="34" charset="0"/>
            </a:endParaRPr>
          </a:p>
          <a:p>
            <a:pPr algn="just">
              <a:defRPr/>
            </a:pPr>
            <a:r>
              <a:rPr lang="es-ES" sz="2000" dirty="0">
                <a:solidFill>
                  <a:schemeClr val="accent4">
                    <a:lumMod val="20000"/>
                    <a:lumOff val="80000"/>
                  </a:schemeClr>
                </a:solidFill>
                <a:latin typeface="Verdana" panose="020B0604030504040204" pitchFamily="34" charset="0"/>
                <a:ea typeface="Verdana" panose="020B0604030504040204" pitchFamily="34" charset="0"/>
                <a:cs typeface="Verdana" panose="020B0604030504040204" pitchFamily="34" charset="0"/>
              </a:rPr>
              <a:t>En 1645 Murillo contrajo matrimonio con Beatriz Cabrera y Villalobos, con quien estuvo casado veinte años y tuvo once hijos.</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62900"/>
        </a:solid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F0F42A8-85AB-44F1-AE4E-D894FC6AB2D9}"/>
              </a:ext>
            </a:extLst>
          </p:cNvPr>
          <p:cNvPicPr>
            <a:picLocks noChangeAspect="1"/>
          </p:cNvPicPr>
          <p:nvPr/>
        </p:nvPicPr>
        <p:blipFill rotWithShape="1">
          <a:blip r:embed="rId2">
            <a:extLst>
              <a:ext uri="{28A0092B-C50C-407E-A947-70E740481C1C}">
                <a14:useLocalDpi xmlns:a14="http://schemas.microsoft.com/office/drawing/2010/main" val="0"/>
              </a:ext>
            </a:extLst>
          </a:blip>
          <a:srcRect b="-24"/>
          <a:stretch/>
        </p:blipFill>
        <p:spPr>
          <a:xfrm>
            <a:off x="126794" y="313799"/>
            <a:ext cx="5545472" cy="6230402"/>
          </a:xfrm>
          <a:prstGeom prst="rect">
            <a:avLst/>
          </a:prstGeom>
          <a:ln>
            <a:noFill/>
          </a:ln>
          <a:effectLst>
            <a:softEdge rad="112500"/>
          </a:effectLst>
        </p:spPr>
      </p:pic>
      <p:sp>
        <p:nvSpPr>
          <p:cNvPr id="4" name="Rectángulo 3">
            <a:extLst>
              <a:ext uri="{FF2B5EF4-FFF2-40B4-BE49-F238E27FC236}">
                <a16:creationId xmlns:a16="http://schemas.microsoft.com/office/drawing/2014/main" id="{538135F1-3AB3-49E7-BAFE-153552068C63}"/>
              </a:ext>
            </a:extLst>
          </p:cNvPr>
          <p:cNvSpPr/>
          <p:nvPr/>
        </p:nvSpPr>
        <p:spPr>
          <a:xfrm>
            <a:off x="5916613" y="1612900"/>
            <a:ext cx="6054725" cy="3786188"/>
          </a:xfrm>
          <a:prstGeom prst="rect">
            <a:avLst/>
          </a:prstGeom>
        </p:spPr>
        <p:txBody>
          <a:bodyPr>
            <a:spAutoFit/>
          </a:bodyPr>
          <a:lstStyle/>
          <a:p>
            <a:pPr algn="just">
              <a:defRPr/>
            </a:pPr>
            <a:r>
              <a:rPr lang="es-ES" sz="2000" dirty="0">
                <a:solidFill>
                  <a:schemeClr val="accent4">
                    <a:lumMod val="20000"/>
                    <a:lumOff val="80000"/>
                  </a:schemeClr>
                </a:solidFill>
                <a:latin typeface="Hoefler Text A"/>
              </a:rPr>
              <a:t>Ese mismo año recibió su primera comisión importante: una serie de once lienzos para el pequeño claustro del Monasterio de San Francisco el Grande, en Sevilla. En estas obras, Murillo combina la influencia de la pintura de Francisco de Herrera el Viejo con el naturalismo y el tenebrismo de Francisco de Zurbarán. </a:t>
            </a:r>
          </a:p>
          <a:p>
            <a:pPr algn="just">
              <a:defRPr/>
            </a:pPr>
            <a:endParaRPr lang="es-ES" sz="2000" dirty="0">
              <a:solidFill>
                <a:schemeClr val="accent4">
                  <a:lumMod val="20000"/>
                  <a:lumOff val="80000"/>
                </a:schemeClr>
              </a:solidFill>
              <a:latin typeface="Hoefler Text A"/>
            </a:endParaRPr>
          </a:p>
          <a:p>
            <a:pPr algn="just">
              <a:defRPr/>
            </a:pPr>
            <a:r>
              <a:rPr lang="es-ES" sz="2000" dirty="0">
                <a:solidFill>
                  <a:schemeClr val="accent4">
                    <a:lumMod val="20000"/>
                    <a:lumOff val="80000"/>
                  </a:schemeClr>
                </a:solidFill>
                <a:latin typeface="Hoefler Text A"/>
              </a:rPr>
              <a:t>En este período temprano pintó a menudo imágenes de niños, por lo que adquirió fama en el extranjero, especialmente en Inglaterra y Francia. Sus pinturas de la Virgen y el Niño contribuyeron a popularizar aún más este tema.</a:t>
            </a:r>
            <a:endParaRPr lang="es-ES" sz="2000" dirty="0">
              <a:solidFill>
                <a:schemeClr val="accent4">
                  <a:lumMod val="20000"/>
                  <a:lumOff val="80000"/>
                </a:schemeClr>
              </a:solidFill>
              <a:latin typeface="Garamond" panose="02020404030301010803"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343128"/>
        </a:solidFill>
        <a:effectLst/>
      </p:bgPr>
    </p:bg>
    <p:spTree>
      <p:nvGrpSpPr>
        <p:cNvPr id="1" name=""/>
        <p:cNvGrpSpPr/>
        <p:nvPr/>
      </p:nvGrpSpPr>
      <p:grpSpPr>
        <a:xfrm>
          <a:off x="0" y="0"/>
          <a:ext cx="0" cy="0"/>
          <a:chOff x="0" y="0"/>
          <a:chExt cx="0" cy="0"/>
        </a:xfrm>
      </p:grpSpPr>
      <p:sp>
        <p:nvSpPr>
          <p:cNvPr id="8194" name="Rectángulo 3">
            <a:extLst>
              <a:ext uri="{FF2B5EF4-FFF2-40B4-BE49-F238E27FC236}">
                <a16:creationId xmlns:a16="http://schemas.microsoft.com/office/drawing/2014/main" id="{301ABDDB-BC35-4D53-978A-BFC47BDC716C}"/>
              </a:ext>
            </a:extLst>
          </p:cNvPr>
          <p:cNvSpPr>
            <a:spLocks noChangeArrowheads="1"/>
          </p:cNvSpPr>
          <p:nvPr/>
        </p:nvSpPr>
        <p:spPr bwMode="auto">
          <a:xfrm>
            <a:off x="5695950" y="2144713"/>
            <a:ext cx="60960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es-ES" altLang="es-ES" sz="2000">
                <a:solidFill>
                  <a:srgbClr val="FBE5D6"/>
                </a:solidFill>
                <a:latin typeface="Hoefler Text A"/>
              </a:rPr>
              <a:t>Murillo produjo una cantidad considerable de obras de carácter religioso, entre ellas numerosas imágenes de la Inmaculada Concepción. Fue también uno de los más grandes retratistas de su época, habiendo desarrollado desde temprano importantes contactos con la clase intelectual sevillana, que se mostró deseosa de comisionarle retratos. Durante la década de 1650, Murillo cambió a menudo de domicilio, posiblemente en busca de espacio para su familia cada vez más numerosa.</a:t>
            </a:r>
            <a:endParaRPr lang="es-ES" altLang="es-ES" sz="2000">
              <a:solidFill>
                <a:srgbClr val="FBE5D6"/>
              </a:solidFill>
              <a:latin typeface="Garamond" panose="02020404030301010803" pitchFamily="18" charset="0"/>
            </a:endParaRPr>
          </a:p>
        </p:txBody>
      </p:sp>
      <p:pic>
        <p:nvPicPr>
          <p:cNvPr id="5" name="Imagen 2">
            <a:extLst>
              <a:ext uri="{FF2B5EF4-FFF2-40B4-BE49-F238E27FC236}">
                <a16:creationId xmlns:a16="http://schemas.microsoft.com/office/drawing/2014/main" id="{C60595F8-8151-461C-B167-8EC9815CB5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222" r="20115"/>
          <a:stretch/>
        </p:blipFill>
        <p:spPr bwMode="auto">
          <a:xfrm>
            <a:off x="115614" y="900712"/>
            <a:ext cx="5364162" cy="50565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43128"/>
        </a:soli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614E578-DAC2-405E-84D6-2B0148D9B3DC}"/>
              </a:ext>
            </a:extLst>
          </p:cNvPr>
          <p:cNvSpPr/>
          <p:nvPr/>
        </p:nvSpPr>
        <p:spPr>
          <a:xfrm>
            <a:off x="5538788" y="966788"/>
            <a:ext cx="6391275" cy="4708525"/>
          </a:xfrm>
          <a:prstGeom prst="rect">
            <a:avLst/>
          </a:prstGeom>
        </p:spPr>
        <p:txBody>
          <a:bodyPr>
            <a:spAutoFit/>
          </a:bodyPr>
          <a:lstStyle/>
          <a:p>
            <a:pPr algn="just">
              <a:defRPr/>
            </a:pPr>
            <a:r>
              <a:rPr lang="es-ES" sz="2000" dirty="0">
                <a:solidFill>
                  <a:schemeClr val="accent4">
                    <a:lumMod val="20000"/>
                    <a:lumOff val="80000"/>
                  </a:schemeClr>
                </a:solidFill>
                <a:latin typeface="Hoefler Text A"/>
              </a:rPr>
              <a:t>Se encontraba entonces en el apogeo de su carrera y recibía de continuo importantes comisiones para altares y retratos. En enero de 1660, Murillo, Francisco de Herrera el Joven y varios otros artistas prominentes fundaron la Real Academia de Bellas Artes de Santa Isabel de Hungría en Sevilla, con Murillo como presidente. </a:t>
            </a:r>
          </a:p>
          <a:p>
            <a:pPr algn="just">
              <a:defRPr/>
            </a:pPr>
            <a:endParaRPr lang="es-ES" sz="2000" dirty="0">
              <a:solidFill>
                <a:schemeClr val="accent4">
                  <a:lumMod val="20000"/>
                  <a:lumOff val="80000"/>
                </a:schemeClr>
              </a:solidFill>
              <a:latin typeface="Hoefler Text A"/>
            </a:endParaRPr>
          </a:p>
          <a:p>
            <a:pPr algn="just">
              <a:defRPr/>
            </a:pPr>
            <a:r>
              <a:rPr lang="es-ES" sz="2000" dirty="0">
                <a:solidFill>
                  <a:schemeClr val="accent4">
                    <a:lumMod val="20000"/>
                    <a:lumOff val="80000"/>
                  </a:schemeClr>
                </a:solidFill>
                <a:latin typeface="Hoefler Text A"/>
              </a:rPr>
              <a:t>En 1663, Murillo se mudó a la parroquia de San Bartolomé. Su esposa murió en diciembre de ese año. La década siguiente a esta muerte fue la más prolífica del artista. Cuando trabajaba en un altar para la iglesia de Santa Catalina, en Cádiz, Murillo sufrió una caída de un andamio. Falleció pocos meses más tarde, el </a:t>
            </a:r>
            <a:r>
              <a:rPr lang="es-ES" sz="2000" dirty="0">
                <a:solidFill>
                  <a:schemeClr val="accent4">
                    <a:lumMod val="20000"/>
                    <a:lumOff val="80000"/>
                  </a:schemeClr>
                </a:solidFill>
                <a:ea typeface="Calibri" panose="020F0502020204030204" pitchFamily="34" charset="0"/>
                <a:cs typeface="Calibri" panose="020F0502020204030204" pitchFamily="34" charset="0"/>
              </a:rPr>
              <a:t>3 de abril de 1682.</a:t>
            </a:r>
            <a:endParaRPr lang="es-ES" sz="2000" dirty="0">
              <a:solidFill>
                <a:schemeClr val="accent4">
                  <a:lumMod val="20000"/>
                  <a:lumOff val="80000"/>
                </a:schemeClr>
              </a:solidFill>
              <a:latin typeface="Hoefler Text A"/>
            </a:endParaRPr>
          </a:p>
          <a:p>
            <a:pPr algn="just">
              <a:defRPr/>
            </a:pPr>
            <a:r>
              <a:rPr lang="es-ES" sz="2000" dirty="0">
                <a:solidFill>
                  <a:schemeClr val="accent4">
                    <a:lumMod val="20000"/>
                    <a:lumOff val="80000"/>
                  </a:schemeClr>
                </a:solidFill>
                <a:latin typeface="Hoefler Text A"/>
              </a:rPr>
              <a:t>				</a:t>
            </a:r>
          </a:p>
          <a:p>
            <a:pPr algn="just">
              <a:defRPr/>
            </a:pPr>
            <a:r>
              <a:rPr lang="es-ES" sz="2000" dirty="0">
                <a:solidFill>
                  <a:schemeClr val="accent4">
                    <a:lumMod val="20000"/>
                    <a:lumOff val="80000"/>
                  </a:schemeClr>
                </a:solidFill>
                <a:latin typeface="Hoefler Text A"/>
              </a:rPr>
              <a:t>					</a:t>
            </a:r>
            <a:r>
              <a:rPr lang="es-ES" sz="1400" dirty="0">
                <a:solidFill>
                  <a:schemeClr val="accent4">
                    <a:lumMod val="20000"/>
                    <a:lumOff val="80000"/>
                  </a:schemeClr>
                </a:solidFill>
                <a:latin typeface="Hoefler Text A"/>
              </a:rPr>
              <a:t>Museo del Prado.</a:t>
            </a:r>
            <a:endParaRPr lang="es-ES" sz="2000" dirty="0">
              <a:solidFill>
                <a:schemeClr val="accent4">
                  <a:lumMod val="20000"/>
                  <a:lumOff val="80000"/>
                </a:schemeClr>
              </a:solidFill>
              <a:latin typeface="Garamond" panose="02020404030301010803" pitchFamily="18" charset="0"/>
            </a:endParaRPr>
          </a:p>
        </p:txBody>
      </p:sp>
      <p:pic>
        <p:nvPicPr>
          <p:cNvPr id="4" name="Imagen 3">
            <a:extLst>
              <a:ext uri="{FF2B5EF4-FFF2-40B4-BE49-F238E27FC236}">
                <a16:creationId xmlns:a16="http://schemas.microsoft.com/office/drawing/2014/main" id="{009A2E10-14C8-49BA-B7EA-CE164146A9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4496" y="0"/>
            <a:ext cx="4889839" cy="6858000"/>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71303"/>
        </a:solid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14C840DD-93F1-41CF-B663-23D6DD111A51}"/>
              </a:ext>
            </a:extLst>
          </p:cNvPr>
          <p:cNvSpPr/>
          <p:nvPr/>
        </p:nvSpPr>
        <p:spPr>
          <a:xfrm>
            <a:off x="1425575" y="2398713"/>
            <a:ext cx="9340850" cy="2060575"/>
          </a:xfrm>
          <a:prstGeom prst="rect">
            <a:avLst/>
          </a:prstGeom>
        </p:spPr>
        <p:txBody>
          <a:bodyPr>
            <a:spAutoFit/>
          </a:bodyPr>
          <a:lstStyle/>
          <a:p>
            <a:pPr algn="ctr" eaLnBrk="1" fontAlgn="auto" hangingPunct="1">
              <a:spcBef>
                <a:spcPts val="0"/>
              </a:spcBef>
              <a:spcAft>
                <a:spcPts val="0"/>
              </a:spcAft>
              <a:defRPr/>
            </a:pPr>
            <a:endParaRPr lang="es-ES" sz="3200" dirty="0">
              <a:solidFill>
                <a:schemeClr val="accent2">
                  <a:lumMod val="20000"/>
                  <a:lumOff val="80000"/>
                </a:schemeClr>
              </a:solidFill>
              <a:latin typeface="Verdana" panose="020B0604030504040204" pitchFamily="34" charset="0"/>
              <a:ea typeface="Verdana" panose="020B0604030504040204" pitchFamily="34" charset="0"/>
              <a:cs typeface="Verdana" panose="020B0604030504040204" pitchFamily="34" charset="0"/>
            </a:endParaRPr>
          </a:p>
          <a:p>
            <a:pPr algn="ctr" eaLnBrk="1" fontAlgn="auto" hangingPunct="1">
              <a:spcBef>
                <a:spcPts val="0"/>
              </a:spcBef>
              <a:spcAft>
                <a:spcPts val="0"/>
              </a:spcAft>
              <a:defRPr/>
            </a:pPr>
            <a:r>
              <a:rPr lang="es-ES" sz="3200" dirty="0">
                <a:solidFill>
                  <a:schemeClr val="accent2">
                    <a:lumMod val="20000"/>
                    <a:lumOff val="80000"/>
                  </a:schemeClr>
                </a:solidFill>
                <a:latin typeface="Verdana" panose="020B0604030504040204" pitchFamily="34" charset="0"/>
                <a:ea typeface="Verdana" panose="020B0604030504040204" pitchFamily="34" charset="0"/>
                <a:cs typeface="Verdana" panose="020B0604030504040204" pitchFamily="34" charset="0"/>
              </a:rPr>
              <a:t>BARTOLOMÉ ESTEBAN MURILLO </a:t>
            </a:r>
          </a:p>
          <a:p>
            <a:pPr algn="ctr" eaLnBrk="1" fontAlgn="auto" hangingPunct="1">
              <a:spcBef>
                <a:spcPts val="0"/>
              </a:spcBef>
              <a:spcAft>
                <a:spcPts val="0"/>
              </a:spcAft>
              <a:defRPr/>
            </a:pPr>
            <a:r>
              <a:rPr lang="es-ES" sz="3200" dirty="0">
                <a:solidFill>
                  <a:schemeClr val="accent2">
                    <a:lumMod val="20000"/>
                    <a:lumOff val="80000"/>
                  </a:schemeClr>
                </a:solidFill>
                <a:latin typeface="Verdana" panose="020B0604030504040204" pitchFamily="34" charset="0"/>
                <a:ea typeface="Verdana" panose="020B0604030504040204" pitchFamily="34" charset="0"/>
                <a:cs typeface="Verdana" panose="020B0604030504040204" pitchFamily="34" charset="0"/>
              </a:rPr>
              <a:t>OBRAS EN OTROS MUSEOS DENTRO </a:t>
            </a:r>
          </a:p>
          <a:p>
            <a:pPr algn="ctr" eaLnBrk="1" fontAlgn="auto" hangingPunct="1">
              <a:spcBef>
                <a:spcPts val="0"/>
              </a:spcBef>
              <a:spcAft>
                <a:spcPts val="0"/>
              </a:spcAft>
              <a:defRPr/>
            </a:pPr>
            <a:r>
              <a:rPr lang="es-ES" sz="3200" dirty="0">
                <a:solidFill>
                  <a:schemeClr val="accent2">
                    <a:lumMod val="20000"/>
                    <a:lumOff val="80000"/>
                  </a:schemeClr>
                </a:solidFill>
                <a:latin typeface="Verdana" panose="020B0604030504040204" pitchFamily="34" charset="0"/>
                <a:ea typeface="Verdana" panose="020B0604030504040204" pitchFamily="34" charset="0"/>
                <a:cs typeface="Verdana" panose="020B0604030504040204" pitchFamily="34" charset="0"/>
              </a:rPr>
              <a:t>Y FUERA DE ESPAÑA</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Imagen 2" descr="Imagen que contiene interior, edificio, pared, chimenea&#10;&#10;Descripción generada con confianza alta">
            <a:extLst>
              <a:ext uri="{FF2B5EF4-FFF2-40B4-BE49-F238E27FC236}">
                <a16:creationId xmlns:a16="http://schemas.microsoft.com/office/drawing/2014/main" id="{902B0162-EFAC-4EC1-AFA9-F096493CB1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663" y="608013"/>
            <a:ext cx="10734675" cy="56419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ángulo 3">
            <a:extLst>
              <a:ext uri="{FF2B5EF4-FFF2-40B4-BE49-F238E27FC236}">
                <a16:creationId xmlns:a16="http://schemas.microsoft.com/office/drawing/2014/main" id="{35C36222-E6D6-4102-9751-9FA96BD98478}"/>
              </a:ext>
            </a:extLst>
          </p:cNvPr>
          <p:cNvSpPr>
            <a:spLocks noChangeArrowheads="1"/>
          </p:cNvSpPr>
          <p:nvPr/>
        </p:nvSpPr>
        <p:spPr bwMode="auto">
          <a:xfrm>
            <a:off x="728663" y="6249988"/>
            <a:ext cx="107346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30000"/>
              </a:spcBef>
              <a:buFontTx/>
              <a:buNone/>
            </a:pPr>
            <a:r>
              <a:rPr lang="es-ES" altLang="es-ES" sz="1400" b="1">
                <a:solidFill>
                  <a:srgbClr val="000000"/>
                </a:solidFill>
              </a:rPr>
              <a:t>El nacimiento de la Virgen</a:t>
            </a:r>
            <a:r>
              <a:rPr lang="es-ES" altLang="es-ES" sz="1400">
                <a:solidFill>
                  <a:srgbClr val="000000"/>
                </a:solidFill>
              </a:rPr>
              <a:t>. 1660. Óleo sobre lienzo. 185 × 360 cm. Museo Nacional del Louvre.</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interior, pared&#10;&#10;Descripción generada con confianza alta">
            <a:extLst>
              <a:ext uri="{FF2B5EF4-FFF2-40B4-BE49-F238E27FC236}">
                <a16:creationId xmlns:a16="http://schemas.microsoft.com/office/drawing/2014/main" id="{21057182-756E-4D19-A21F-02E54001E6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2675" y="534988"/>
            <a:ext cx="3509963" cy="5892800"/>
          </a:xfrm>
          <a:prstGeom prst="rect">
            <a:avLst/>
          </a:prstGeom>
          <a:ln>
            <a:noFill/>
          </a:ln>
          <a:effectLst>
            <a:outerShdw blurRad="292100" dist="139700" dir="2700000" algn="tl" rotWithShape="0">
              <a:srgbClr val="333333">
                <a:alpha val="65000"/>
              </a:srgbClr>
            </a:outerShdw>
          </a:effectLst>
        </p:spPr>
      </p:pic>
      <p:sp>
        <p:nvSpPr>
          <p:cNvPr id="13315" name="Rectángulo 4">
            <a:extLst>
              <a:ext uri="{FF2B5EF4-FFF2-40B4-BE49-F238E27FC236}">
                <a16:creationId xmlns:a16="http://schemas.microsoft.com/office/drawing/2014/main" id="{E35DFDDC-449A-43F0-A80D-309831D6EB30}"/>
              </a:ext>
            </a:extLst>
          </p:cNvPr>
          <p:cNvSpPr>
            <a:spLocks noChangeArrowheads="1"/>
          </p:cNvSpPr>
          <p:nvPr/>
        </p:nvSpPr>
        <p:spPr bwMode="auto">
          <a:xfrm>
            <a:off x="4805363" y="1914525"/>
            <a:ext cx="1992312"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Inmaculada Concepción</a:t>
            </a:r>
            <a:r>
              <a:rPr lang="es-ES" altLang="es-ES" sz="1400">
                <a:solidFill>
                  <a:srgbClr val="000000"/>
                </a:solidFill>
              </a:rPr>
              <a:t>. </a:t>
            </a:r>
            <a:r>
              <a:rPr lang="es-ES" altLang="es-ES" sz="1400">
                <a:solidFill>
                  <a:srgbClr val="383434"/>
                </a:solidFill>
              </a:rPr>
              <a:t>Óleo sobre lienzo.</a:t>
            </a:r>
            <a:br>
              <a:rPr lang="es-ES" altLang="es-ES" sz="1400">
                <a:solidFill>
                  <a:srgbClr val="383434"/>
                </a:solidFill>
              </a:rPr>
            </a:br>
            <a:r>
              <a:rPr lang="es-ES" altLang="es-ES" sz="1400">
                <a:solidFill>
                  <a:srgbClr val="383434"/>
                </a:solidFill>
              </a:rPr>
              <a:t>211 x 126 cm.</a:t>
            </a:r>
          </a:p>
          <a:p>
            <a:pPr>
              <a:lnSpc>
                <a:spcPct val="100000"/>
              </a:lnSpc>
              <a:spcBef>
                <a:spcPct val="0"/>
              </a:spcBef>
              <a:buFontTx/>
              <a:buNone/>
            </a:pPr>
            <a:r>
              <a:rPr lang="es-ES" altLang="es-ES" sz="1400">
                <a:solidFill>
                  <a:srgbClr val="000000"/>
                </a:solidFill>
              </a:rPr>
              <a:t>National Gallery. Londres.</a:t>
            </a:r>
          </a:p>
        </p:txBody>
      </p:sp>
      <p:sp>
        <p:nvSpPr>
          <p:cNvPr id="13316" name="Rectángulo 7">
            <a:extLst>
              <a:ext uri="{FF2B5EF4-FFF2-40B4-BE49-F238E27FC236}">
                <a16:creationId xmlns:a16="http://schemas.microsoft.com/office/drawing/2014/main" id="{C430D595-E66B-4683-96E4-7C7EE5BEDB61}"/>
              </a:ext>
            </a:extLst>
          </p:cNvPr>
          <p:cNvSpPr>
            <a:spLocks noChangeArrowheads="1"/>
          </p:cNvSpPr>
          <p:nvPr/>
        </p:nvSpPr>
        <p:spPr bwMode="auto">
          <a:xfrm>
            <a:off x="4592638" y="3565525"/>
            <a:ext cx="21939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Inmaculada Concepción</a:t>
            </a:r>
            <a:r>
              <a:rPr lang="es-ES" altLang="es-ES" sz="1400">
                <a:solidFill>
                  <a:srgbClr val="000000"/>
                </a:solidFill>
              </a:rPr>
              <a:t>. </a:t>
            </a:r>
            <a:r>
              <a:rPr lang="es-ES" altLang="es-ES" sz="1400">
                <a:solidFill>
                  <a:srgbClr val="383434"/>
                </a:solidFill>
              </a:rPr>
              <a:t>Óleo sobre lienzo.</a:t>
            </a:r>
            <a:br>
              <a:rPr lang="es-ES" altLang="es-ES" sz="1400">
                <a:solidFill>
                  <a:srgbClr val="383434"/>
                </a:solidFill>
              </a:rPr>
            </a:br>
            <a:r>
              <a:rPr lang="es-ES" altLang="es-ES" sz="1400">
                <a:solidFill>
                  <a:srgbClr val="383434"/>
                </a:solidFill>
              </a:rPr>
              <a:t>250 x 178,5 cm. </a:t>
            </a:r>
          </a:p>
          <a:p>
            <a:pPr algn="r">
              <a:lnSpc>
                <a:spcPct val="100000"/>
              </a:lnSpc>
              <a:spcBef>
                <a:spcPct val="0"/>
              </a:spcBef>
              <a:buFontTx/>
              <a:buNone/>
            </a:pPr>
            <a:r>
              <a:rPr lang="es-ES" altLang="es-ES" sz="1400">
                <a:solidFill>
                  <a:srgbClr val="383434"/>
                </a:solidFill>
              </a:rPr>
              <a:t>Walters Art Gallery. Baltimore. </a:t>
            </a:r>
            <a:br>
              <a:rPr lang="es-ES" altLang="es-ES" sz="1400">
                <a:solidFill>
                  <a:srgbClr val="383434"/>
                </a:solidFill>
                <a:latin typeface="Arial" panose="020B0604020202020204" pitchFamily="34" charset="0"/>
              </a:rPr>
            </a:br>
            <a:r>
              <a:rPr lang="es-ES" altLang="es-ES" sz="1400">
                <a:solidFill>
                  <a:srgbClr val="383434"/>
                </a:solidFill>
                <a:latin typeface="Arial" panose="020B0604020202020204" pitchFamily="34" charset="0"/>
              </a:rPr>
              <a:t>. </a:t>
            </a:r>
            <a:endParaRPr lang="es-ES" altLang="es-ES" sz="1400">
              <a:solidFill>
                <a:srgbClr val="000000"/>
              </a:solidFill>
            </a:endParaRPr>
          </a:p>
        </p:txBody>
      </p:sp>
      <p:pic>
        <p:nvPicPr>
          <p:cNvPr id="10" name="Imagen 9" descr="Imagen que contiene pared, persona, interior, mujer&#10;&#10;Descripción generada con confianza muy alta">
            <a:extLst>
              <a:ext uri="{FF2B5EF4-FFF2-40B4-BE49-F238E27FC236}">
                <a16:creationId xmlns:a16="http://schemas.microsoft.com/office/drawing/2014/main" id="{83D337CA-6447-4418-9A82-D791F23BCF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38975" y="703263"/>
            <a:ext cx="4095750" cy="5722937"/>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C7F7484-BEA6-4B4B-B54E-07C5E6DE30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479425"/>
            <a:ext cx="4244975" cy="5846763"/>
          </a:xfrm>
          <a:prstGeom prst="rect">
            <a:avLst/>
          </a:prstGeom>
          <a:ln>
            <a:noFill/>
          </a:ln>
          <a:effectLst>
            <a:outerShdw blurRad="292100" dist="139700" dir="2700000" algn="tl" rotWithShape="0">
              <a:srgbClr val="333333">
                <a:alpha val="65000"/>
              </a:srgbClr>
            </a:outerShdw>
          </a:effectLst>
        </p:spPr>
      </p:pic>
      <p:sp>
        <p:nvSpPr>
          <p:cNvPr id="15363" name="Rectángulo 3">
            <a:extLst>
              <a:ext uri="{FF2B5EF4-FFF2-40B4-BE49-F238E27FC236}">
                <a16:creationId xmlns:a16="http://schemas.microsoft.com/office/drawing/2014/main" id="{33B1B5A2-1879-409A-9C95-AE093475221A}"/>
              </a:ext>
            </a:extLst>
          </p:cNvPr>
          <p:cNvSpPr>
            <a:spLocks noChangeArrowheads="1"/>
          </p:cNvSpPr>
          <p:nvPr/>
        </p:nvSpPr>
        <p:spPr bwMode="auto">
          <a:xfrm>
            <a:off x="4967288" y="1409700"/>
            <a:ext cx="2017712"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383434"/>
                </a:solidFill>
              </a:rPr>
              <a:t>Inmaculada Concepción</a:t>
            </a:r>
            <a:r>
              <a:rPr lang="es-ES" altLang="es-ES" sz="1400">
                <a:solidFill>
                  <a:srgbClr val="383434"/>
                </a:solidFill>
              </a:rPr>
              <a:t>.</a:t>
            </a:r>
          </a:p>
          <a:p>
            <a:pPr>
              <a:lnSpc>
                <a:spcPct val="100000"/>
              </a:lnSpc>
              <a:spcBef>
                <a:spcPct val="0"/>
              </a:spcBef>
              <a:buFontTx/>
              <a:buNone/>
            </a:pPr>
            <a:r>
              <a:rPr lang="es-ES" altLang="es-ES" sz="1400">
                <a:solidFill>
                  <a:srgbClr val="383434"/>
                </a:solidFill>
              </a:rPr>
              <a:t>1650-1655.</a:t>
            </a:r>
            <a:br>
              <a:rPr lang="es-ES" altLang="es-ES" sz="1400">
                <a:solidFill>
                  <a:srgbClr val="383434"/>
                </a:solidFill>
              </a:rPr>
            </a:br>
            <a:r>
              <a:rPr lang="es-ES" altLang="es-ES" sz="1400">
                <a:solidFill>
                  <a:srgbClr val="383434"/>
                </a:solidFill>
              </a:rPr>
              <a:t>Óleo sobre lienzo.</a:t>
            </a:r>
            <a:br>
              <a:rPr lang="es-ES" altLang="es-ES" sz="1400">
                <a:solidFill>
                  <a:srgbClr val="383434"/>
                </a:solidFill>
              </a:rPr>
            </a:br>
            <a:r>
              <a:rPr lang="es-ES" altLang="es-ES" sz="1400">
                <a:solidFill>
                  <a:srgbClr val="383434"/>
                </a:solidFill>
              </a:rPr>
              <a:t>37 x 26 cm.</a:t>
            </a:r>
            <a:br>
              <a:rPr lang="es-ES" altLang="es-ES" sz="1400">
                <a:solidFill>
                  <a:srgbClr val="383434"/>
                </a:solidFill>
              </a:rPr>
            </a:br>
            <a:r>
              <a:rPr lang="es-ES" altLang="es-ES" sz="1400">
                <a:solidFill>
                  <a:srgbClr val="383434"/>
                </a:solidFill>
              </a:rPr>
              <a:t>Museo del Louvre.</a:t>
            </a:r>
            <a:endParaRPr lang="es-ES" altLang="es-ES" sz="1400">
              <a:solidFill>
                <a:srgbClr val="000000"/>
              </a:solidFill>
            </a:endParaRPr>
          </a:p>
        </p:txBody>
      </p:sp>
      <p:pic>
        <p:nvPicPr>
          <p:cNvPr id="6" name="Imagen 5" descr="Imagen que contiene pared, interior&#10;&#10;Descripción generada con confianza muy alta">
            <a:extLst>
              <a:ext uri="{FF2B5EF4-FFF2-40B4-BE49-F238E27FC236}">
                <a16:creationId xmlns:a16="http://schemas.microsoft.com/office/drawing/2014/main" id="{B24870A4-8005-45EE-9449-A1F1D8B36B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92963" y="506413"/>
            <a:ext cx="4387850" cy="5819775"/>
          </a:xfrm>
          <a:prstGeom prst="rect">
            <a:avLst/>
          </a:prstGeom>
          <a:ln>
            <a:noFill/>
          </a:ln>
          <a:effectLst>
            <a:outerShdw blurRad="292100" dist="139700" dir="2700000" algn="tl" rotWithShape="0">
              <a:srgbClr val="333333">
                <a:alpha val="65000"/>
              </a:srgbClr>
            </a:outerShdw>
          </a:effectLst>
        </p:spPr>
      </p:pic>
      <p:sp>
        <p:nvSpPr>
          <p:cNvPr id="15365" name="Rectángulo 6">
            <a:extLst>
              <a:ext uri="{FF2B5EF4-FFF2-40B4-BE49-F238E27FC236}">
                <a16:creationId xmlns:a16="http://schemas.microsoft.com/office/drawing/2014/main" id="{6B792639-33E3-4626-AD45-A4A4F15E6F49}"/>
              </a:ext>
            </a:extLst>
          </p:cNvPr>
          <p:cNvSpPr>
            <a:spLocks noChangeArrowheads="1"/>
          </p:cNvSpPr>
          <p:nvPr/>
        </p:nvSpPr>
        <p:spPr bwMode="auto">
          <a:xfrm>
            <a:off x="4872038" y="3740150"/>
            <a:ext cx="201771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383434"/>
                </a:solidFill>
              </a:rPr>
              <a:t>Inmaculada del Espejo.</a:t>
            </a:r>
            <a:br>
              <a:rPr lang="es-ES" altLang="es-ES" sz="1400">
                <a:solidFill>
                  <a:srgbClr val="383434"/>
                </a:solidFill>
              </a:rPr>
            </a:br>
            <a:r>
              <a:rPr lang="es-ES" altLang="es-ES" sz="1400">
                <a:solidFill>
                  <a:srgbClr val="383434"/>
                </a:solidFill>
              </a:rPr>
              <a:t>1660-1678. </a:t>
            </a:r>
          </a:p>
          <a:p>
            <a:pPr algn="r">
              <a:lnSpc>
                <a:spcPct val="100000"/>
              </a:lnSpc>
              <a:spcBef>
                <a:spcPct val="0"/>
              </a:spcBef>
              <a:buFontTx/>
              <a:buNone/>
            </a:pPr>
            <a:r>
              <a:rPr lang="es-ES" altLang="es-ES" sz="1400">
                <a:solidFill>
                  <a:srgbClr val="383434"/>
                </a:solidFill>
              </a:rPr>
              <a:t>Óleo sobre lienzo.</a:t>
            </a:r>
            <a:br>
              <a:rPr lang="es-ES" altLang="es-ES" sz="1400">
                <a:solidFill>
                  <a:srgbClr val="383434"/>
                </a:solidFill>
              </a:rPr>
            </a:br>
            <a:r>
              <a:rPr lang="es-ES" altLang="es-ES" sz="1400">
                <a:solidFill>
                  <a:srgbClr val="383434"/>
                </a:solidFill>
              </a:rPr>
              <a:t>192,5x145 cm</a:t>
            </a:r>
            <a:br>
              <a:rPr lang="es-ES" altLang="es-ES" sz="1400">
                <a:solidFill>
                  <a:srgbClr val="383434"/>
                </a:solidFill>
              </a:rPr>
            </a:br>
            <a:r>
              <a:rPr lang="es-ES" altLang="es-ES" sz="1400">
                <a:solidFill>
                  <a:srgbClr val="383434"/>
                </a:solidFill>
              </a:rPr>
              <a:t>Museo de Arte de Ponce. Puerto Rico.</a:t>
            </a:r>
            <a:endParaRPr lang="es-ES" altLang="es-ES" sz="14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interior, pared, foto, escultura&#10;&#10;Descripción generada con confianza alta">
            <a:extLst>
              <a:ext uri="{FF2B5EF4-FFF2-40B4-BE49-F238E27FC236}">
                <a16:creationId xmlns:a16="http://schemas.microsoft.com/office/drawing/2014/main" id="{4E9FD2EC-DC4A-4B9B-8898-1DF56BA285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4013" y="371475"/>
            <a:ext cx="5170487" cy="6178550"/>
          </a:xfrm>
          <a:prstGeom prst="rect">
            <a:avLst/>
          </a:prstGeom>
          <a:ln>
            <a:noFill/>
          </a:ln>
          <a:effectLst>
            <a:outerShdw blurRad="292100" dist="139700" dir="2700000" algn="tl" rotWithShape="0">
              <a:srgbClr val="333333">
                <a:alpha val="65000"/>
              </a:srgbClr>
            </a:outerShdw>
          </a:effectLst>
        </p:spPr>
      </p:pic>
      <p:sp>
        <p:nvSpPr>
          <p:cNvPr id="16387" name="Rectángulo 3">
            <a:extLst>
              <a:ext uri="{FF2B5EF4-FFF2-40B4-BE49-F238E27FC236}">
                <a16:creationId xmlns:a16="http://schemas.microsoft.com/office/drawing/2014/main" id="{AC0022D8-F77C-45E4-8309-59CD8A1266F7}"/>
              </a:ext>
            </a:extLst>
          </p:cNvPr>
          <p:cNvSpPr>
            <a:spLocks noChangeArrowheads="1"/>
          </p:cNvSpPr>
          <p:nvPr/>
        </p:nvSpPr>
        <p:spPr bwMode="auto">
          <a:xfrm>
            <a:off x="5718175" y="1828800"/>
            <a:ext cx="207803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383434"/>
                </a:solidFill>
              </a:rPr>
              <a:t>Inmaculada Concepción.</a:t>
            </a:r>
            <a:r>
              <a:rPr lang="es-ES" altLang="es-ES" sz="1400">
                <a:solidFill>
                  <a:srgbClr val="383434"/>
                </a:solidFill>
              </a:rPr>
              <a:t> Hacia 1670.</a:t>
            </a:r>
          </a:p>
          <a:p>
            <a:pPr>
              <a:lnSpc>
                <a:spcPct val="100000"/>
              </a:lnSpc>
              <a:spcBef>
                <a:spcPct val="0"/>
              </a:spcBef>
              <a:buFontTx/>
              <a:buNone/>
            </a:pPr>
            <a:r>
              <a:rPr lang="es-ES" altLang="es-ES" sz="1400">
                <a:solidFill>
                  <a:srgbClr val="383434"/>
                </a:solidFill>
              </a:rPr>
              <a:t>Óleo sobre lienzo.</a:t>
            </a:r>
            <a:br>
              <a:rPr lang="es-ES" altLang="es-ES" sz="1400">
                <a:solidFill>
                  <a:srgbClr val="383434"/>
                </a:solidFill>
              </a:rPr>
            </a:br>
            <a:r>
              <a:rPr lang="es-ES" altLang="es-ES" sz="1400">
                <a:solidFill>
                  <a:srgbClr val="383434"/>
                </a:solidFill>
              </a:rPr>
              <a:t>192,5 x145 cm.</a:t>
            </a:r>
            <a:br>
              <a:rPr lang="es-ES" altLang="es-ES" sz="1400">
                <a:solidFill>
                  <a:srgbClr val="383434"/>
                </a:solidFill>
              </a:rPr>
            </a:br>
            <a:r>
              <a:rPr lang="en-US" altLang="es-ES" sz="1400">
                <a:solidFill>
                  <a:srgbClr val="383434"/>
                </a:solidFill>
              </a:rPr>
              <a:t>The Nelson-Atkins Museum of Art.</a:t>
            </a:r>
          </a:p>
          <a:p>
            <a:pPr>
              <a:lnSpc>
                <a:spcPct val="100000"/>
              </a:lnSpc>
              <a:spcBef>
                <a:spcPct val="0"/>
              </a:spcBef>
              <a:buFontTx/>
              <a:buNone/>
            </a:pPr>
            <a:r>
              <a:rPr lang="en-US" altLang="es-ES" sz="1400">
                <a:solidFill>
                  <a:srgbClr val="383434"/>
                </a:solidFill>
              </a:rPr>
              <a:t>Kansas City.</a:t>
            </a:r>
            <a:endParaRPr lang="es-ES" altLang="es-ES" sz="1800">
              <a:solidFill>
                <a:srgbClr val="000000"/>
              </a:solidFill>
            </a:endParaRPr>
          </a:p>
        </p:txBody>
      </p:sp>
      <p:pic>
        <p:nvPicPr>
          <p:cNvPr id="6" name="Imagen 5" descr="Imagen que contiene suelo, interior, persona, pared&#10;&#10;Descripción generada con confianza alta">
            <a:extLst>
              <a:ext uri="{FF2B5EF4-FFF2-40B4-BE49-F238E27FC236}">
                <a16:creationId xmlns:a16="http://schemas.microsoft.com/office/drawing/2014/main" id="{4EA3748D-A6D8-49EE-8B88-03D16C4D50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72413" y="371475"/>
            <a:ext cx="3906837" cy="6043613"/>
          </a:xfrm>
          <a:prstGeom prst="rect">
            <a:avLst/>
          </a:prstGeom>
          <a:ln>
            <a:noFill/>
          </a:ln>
          <a:effectLst>
            <a:outerShdw blurRad="292100" dist="139700" dir="2700000" algn="tl" rotWithShape="0">
              <a:srgbClr val="333333">
                <a:alpha val="65000"/>
              </a:srgbClr>
            </a:outerShdw>
          </a:effectLst>
        </p:spPr>
      </p:pic>
      <p:sp>
        <p:nvSpPr>
          <p:cNvPr id="16389" name="Rectángulo 6">
            <a:extLst>
              <a:ext uri="{FF2B5EF4-FFF2-40B4-BE49-F238E27FC236}">
                <a16:creationId xmlns:a16="http://schemas.microsoft.com/office/drawing/2014/main" id="{CC879489-3BC1-46CD-941D-32F81A9DCCCB}"/>
              </a:ext>
            </a:extLst>
          </p:cNvPr>
          <p:cNvSpPr>
            <a:spLocks noChangeArrowheads="1"/>
          </p:cNvSpPr>
          <p:nvPr/>
        </p:nvSpPr>
        <p:spPr bwMode="auto">
          <a:xfrm>
            <a:off x="5600700" y="4252913"/>
            <a:ext cx="2079625"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383434"/>
                </a:solidFill>
              </a:rPr>
              <a:t>Inmaculada Concepción</a:t>
            </a:r>
            <a:r>
              <a:rPr lang="es-ES" altLang="es-ES" sz="1400">
                <a:solidFill>
                  <a:srgbClr val="383434"/>
                </a:solidFill>
              </a:rPr>
              <a:t>.</a:t>
            </a:r>
          </a:p>
          <a:p>
            <a:pPr algn="r">
              <a:lnSpc>
                <a:spcPct val="100000"/>
              </a:lnSpc>
              <a:spcBef>
                <a:spcPct val="0"/>
              </a:spcBef>
              <a:buFontTx/>
              <a:buNone/>
            </a:pPr>
            <a:r>
              <a:rPr lang="es-ES" altLang="es-ES" sz="1400">
                <a:solidFill>
                  <a:srgbClr val="383434"/>
                </a:solidFill>
              </a:rPr>
              <a:t>Hacia 1650-55.</a:t>
            </a:r>
            <a:br>
              <a:rPr lang="es-ES" altLang="es-ES" sz="1400">
                <a:solidFill>
                  <a:srgbClr val="383434"/>
                </a:solidFill>
              </a:rPr>
            </a:br>
            <a:r>
              <a:rPr lang="es-ES" altLang="es-ES" sz="1400">
                <a:solidFill>
                  <a:srgbClr val="383434"/>
                </a:solidFill>
              </a:rPr>
              <a:t>Óleo sobre lienzo.</a:t>
            </a:r>
            <a:br>
              <a:rPr lang="es-ES" altLang="es-ES" sz="1400">
                <a:solidFill>
                  <a:srgbClr val="383434"/>
                </a:solidFill>
              </a:rPr>
            </a:br>
            <a:r>
              <a:rPr lang="es-ES" altLang="es-ES" sz="1400">
                <a:solidFill>
                  <a:srgbClr val="383434"/>
                </a:solidFill>
              </a:rPr>
              <a:t>Meadows Museum. </a:t>
            </a:r>
          </a:p>
          <a:p>
            <a:pPr algn="r">
              <a:lnSpc>
                <a:spcPct val="100000"/>
              </a:lnSpc>
              <a:spcBef>
                <a:spcPct val="0"/>
              </a:spcBef>
              <a:buFontTx/>
              <a:buNone/>
            </a:pPr>
            <a:r>
              <a:rPr lang="es-ES" altLang="es-ES" sz="1400">
                <a:solidFill>
                  <a:srgbClr val="383434"/>
                </a:solidFill>
              </a:rPr>
              <a:t>Dallas</a:t>
            </a:r>
            <a:r>
              <a:rPr lang="es-ES" altLang="es-ES" sz="1400">
                <a:solidFill>
                  <a:srgbClr val="383434"/>
                </a:solidFill>
                <a:latin typeface="Arial" panose="020B0604020202020204" pitchFamily="34" charset="0"/>
              </a:rPr>
              <a:t>.</a:t>
            </a:r>
            <a:endParaRPr lang="es-ES" altLang="es-ES" sz="14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pared, interior, mujer&#10;&#10;Descripción generada con confianza muy alta">
            <a:extLst>
              <a:ext uri="{FF2B5EF4-FFF2-40B4-BE49-F238E27FC236}">
                <a16:creationId xmlns:a16="http://schemas.microsoft.com/office/drawing/2014/main" id="{52695894-C440-4A00-81AB-0529511E3F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1475" y="284163"/>
            <a:ext cx="4910138" cy="6350000"/>
          </a:xfrm>
          <a:prstGeom prst="rect">
            <a:avLst/>
          </a:prstGeom>
          <a:ln>
            <a:noFill/>
          </a:ln>
          <a:effectLst>
            <a:outerShdw blurRad="292100" dist="139700" dir="2700000" algn="tl" rotWithShape="0">
              <a:srgbClr val="333333">
                <a:alpha val="65000"/>
              </a:srgbClr>
            </a:outerShdw>
          </a:effectLst>
        </p:spPr>
      </p:pic>
      <p:sp>
        <p:nvSpPr>
          <p:cNvPr id="17411" name="Rectángulo 3">
            <a:extLst>
              <a:ext uri="{FF2B5EF4-FFF2-40B4-BE49-F238E27FC236}">
                <a16:creationId xmlns:a16="http://schemas.microsoft.com/office/drawing/2014/main" id="{D0664A19-2BBC-4B69-AA51-D0677231CF1C}"/>
              </a:ext>
            </a:extLst>
          </p:cNvPr>
          <p:cNvSpPr>
            <a:spLocks noChangeArrowheads="1"/>
          </p:cNvSpPr>
          <p:nvPr/>
        </p:nvSpPr>
        <p:spPr bwMode="auto">
          <a:xfrm>
            <a:off x="5614988" y="1743075"/>
            <a:ext cx="16732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383434"/>
                </a:solidFill>
              </a:rPr>
              <a:t>Inmaculada </a:t>
            </a:r>
          </a:p>
          <a:p>
            <a:pPr>
              <a:lnSpc>
                <a:spcPct val="100000"/>
              </a:lnSpc>
              <a:spcBef>
                <a:spcPct val="0"/>
              </a:spcBef>
              <a:buFontTx/>
              <a:buNone/>
            </a:pPr>
            <a:r>
              <a:rPr lang="es-ES" altLang="es-ES" sz="1400" b="1">
                <a:solidFill>
                  <a:srgbClr val="383434"/>
                </a:solidFill>
              </a:rPr>
              <a:t>Concepción.</a:t>
            </a:r>
            <a:br>
              <a:rPr lang="es-ES" altLang="es-ES" sz="1400">
                <a:solidFill>
                  <a:srgbClr val="383434"/>
                </a:solidFill>
              </a:rPr>
            </a:br>
            <a:r>
              <a:rPr lang="es-ES" altLang="es-ES" sz="1400">
                <a:solidFill>
                  <a:srgbClr val="383434"/>
                </a:solidFill>
              </a:rPr>
              <a:t>Óleo sobre lienzo.</a:t>
            </a:r>
            <a:br>
              <a:rPr lang="es-ES" altLang="es-ES" sz="1400">
                <a:solidFill>
                  <a:srgbClr val="383434"/>
                </a:solidFill>
              </a:rPr>
            </a:br>
            <a:r>
              <a:rPr lang="es-ES" altLang="es-ES" sz="1400">
                <a:solidFill>
                  <a:srgbClr val="383434"/>
                </a:solidFill>
              </a:rPr>
              <a:t>37,5 x 29,8 cm.</a:t>
            </a:r>
            <a:br>
              <a:rPr lang="es-ES" altLang="es-ES" sz="1400">
                <a:solidFill>
                  <a:srgbClr val="383434"/>
                </a:solidFill>
              </a:rPr>
            </a:br>
            <a:r>
              <a:rPr lang="es-ES" altLang="es-ES" sz="1400">
                <a:solidFill>
                  <a:srgbClr val="383434"/>
                </a:solidFill>
              </a:rPr>
              <a:t>Dulwich Gallery.</a:t>
            </a:r>
          </a:p>
          <a:p>
            <a:pPr>
              <a:lnSpc>
                <a:spcPct val="100000"/>
              </a:lnSpc>
              <a:spcBef>
                <a:spcPct val="0"/>
              </a:spcBef>
              <a:buFontTx/>
              <a:buNone/>
            </a:pPr>
            <a:r>
              <a:rPr lang="es-ES" altLang="es-ES" sz="1400">
                <a:solidFill>
                  <a:srgbClr val="383434"/>
                </a:solidFill>
              </a:rPr>
              <a:t>Reino Unido.</a:t>
            </a:r>
            <a:endParaRPr lang="es-ES" altLang="es-ES" sz="1400">
              <a:solidFill>
                <a:srgbClr val="000000"/>
              </a:solidFill>
            </a:endParaRPr>
          </a:p>
        </p:txBody>
      </p:sp>
      <p:pic>
        <p:nvPicPr>
          <p:cNvPr id="8" name="Imagen 2">
            <a:extLst>
              <a:ext uri="{FF2B5EF4-FFF2-40B4-BE49-F238E27FC236}">
                <a16:creationId xmlns:a16="http://schemas.microsoft.com/office/drawing/2014/main" id="{72D43900-4B9B-4050-9C30-D9ECF30EC8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6675" y="287338"/>
            <a:ext cx="3954463" cy="63468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Rectángulo 1">
            <a:extLst>
              <a:ext uri="{FF2B5EF4-FFF2-40B4-BE49-F238E27FC236}">
                <a16:creationId xmlns:a16="http://schemas.microsoft.com/office/drawing/2014/main" id="{102D3F0D-B590-4227-8C33-0B167C5B34C4}"/>
              </a:ext>
            </a:extLst>
          </p:cNvPr>
          <p:cNvSpPr>
            <a:spLocks noChangeArrowheads="1"/>
          </p:cNvSpPr>
          <p:nvPr/>
        </p:nvSpPr>
        <p:spPr bwMode="auto">
          <a:xfrm>
            <a:off x="5614988" y="3730625"/>
            <a:ext cx="1811337"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s-ES" altLang="es-ES" sz="1400" b="1">
                <a:solidFill>
                  <a:srgbClr val="000000"/>
                </a:solidFill>
              </a:rPr>
              <a:t>Inmaculada Concepción.</a:t>
            </a:r>
            <a:r>
              <a:rPr lang="es-ES" altLang="es-ES" sz="1400">
                <a:solidFill>
                  <a:srgbClr val="000000"/>
                </a:solidFill>
              </a:rPr>
              <a:t> </a:t>
            </a:r>
          </a:p>
          <a:p>
            <a:pPr algn="r" eaLnBrk="1" hangingPunct="1">
              <a:lnSpc>
                <a:spcPct val="100000"/>
              </a:lnSpc>
              <a:spcBef>
                <a:spcPct val="0"/>
              </a:spcBef>
              <a:buFontTx/>
              <a:buNone/>
            </a:pPr>
            <a:r>
              <a:rPr lang="es-ES" altLang="es-ES" sz="1400">
                <a:solidFill>
                  <a:srgbClr val="000000"/>
                </a:solidFill>
              </a:rPr>
              <a:t>Hacia 1670. </a:t>
            </a:r>
          </a:p>
          <a:p>
            <a:pPr algn="r" eaLnBrk="1" hangingPunct="1">
              <a:lnSpc>
                <a:spcPct val="100000"/>
              </a:lnSpc>
              <a:spcBef>
                <a:spcPct val="0"/>
              </a:spcBef>
              <a:buFontTx/>
              <a:buNone/>
            </a:pPr>
            <a:r>
              <a:rPr lang="es-ES" altLang="es-ES" sz="1400">
                <a:solidFill>
                  <a:srgbClr val="000000"/>
                </a:solidFill>
              </a:rPr>
              <a:t>Óleo sobre lienzo. </a:t>
            </a:r>
          </a:p>
          <a:p>
            <a:pPr algn="r" eaLnBrk="1" hangingPunct="1">
              <a:lnSpc>
                <a:spcPct val="100000"/>
              </a:lnSpc>
              <a:spcBef>
                <a:spcPct val="0"/>
              </a:spcBef>
              <a:buFontTx/>
              <a:buNone/>
            </a:pPr>
            <a:r>
              <a:rPr lang="es-ES" altLang="es-ES" sz="1400">
                <a:solidFill>
                  <a:srgbClr val="000000"/>
                </a:solidFill>
              </a:rPr>
              <a:t>Museo Soumaya. México.</a:t>
            </a:r>
            <a:endParaRPr lang="es-ES" altLang="es-ES" sz="18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ángulo 3">
            <a:extLst>
              <a:ext uri="{FF2B5EF4-FFF2-40B4-BE49-F238E27FC236}">
                <a16:creationId xmlns:a16="http://schemas.microsoft.com/office/drawing/2014/main" id="{D669C3DD-AB05-4F45-B72F-5E8392FA4757}"/>
              </a:ext>
            </a:extLst>
          </p:cNvPr>
          <p:cNvSpPr>
            <a:spLocks noChangeArrowheads="1"/>
          </p:cNvSpPr>
          <p:nvPr/>
        </p:nvSpPr>
        <p:spPr bwMode="auto">
          <a:xfrm>
            <a:off x="5246688" y="1619250"/>
            <a:ext cx="19113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383434"/>
                </a:solidFill>
              </a:rPr>
              <a:t>Inmaculada de </a:t>
            </a:r>
          </a:p>
          <a:p>
            <a:pPr>
              <a:lnSpc>
                <a:spcPct val="100000"/>
              </a:lnSpc>
              <a:spcBef>
                <a:spcPct val="0"/>
              </a:spcBef>
              <a:buFontTx/>
              <a:buNone/>
            </a:pPr>
            <a:r>
              <a:rPr lang="es-ES" altLang="es-ES" sz="1400" b="1">
                <a:solidFill>
                  <a:srgbClr val="383434"/>
                </a:solidFill>
              </a:rPr>
              <a:t>Esquilache.</a:t>
            </a:r>
            <a:r>
              <a:rPr lang="es-ES" altLang="es-ES" sz="1400">
                <a:solidFill>
                  <a:srgbClr val="383434"/>
                </a:solidFill>
              </a:rPr>
              <a:t> </a:t>
            </a:r>
          </a:p>
          <a:p>
            <a:pPr>
              <a:lnSpc>
                <a:spcPct val="100000"/>
              </a:lnSpc>
              <a:spcBef>
                <a:spcPct val="0"/>
              </a:spcBef>
              <a:buFontTx/>
              <a:buNone/>
            </a:pPr>
            <a:r>
              <a:rPr lang="es-ES" altLang="es-ES" sz="1400">
                <a:solidFill>
                  <a:srgbClr val="383434"/>
                </a:solidFill>
              </a:rPr>
              <a:t>Entre 1645 y 1655.</a:t>
            </a:r>
          </a:p>
          <a:p>
            <a:pPr>
              <a:lnSpc>
                <a:spcPct val="100000"/>
              </a:lnSpc>
              <a:spcBef>
                <a:spcPct val="0"/>
              </a:spcBef>
              <a:buFontTx/>
              <a:buNone/>
            </a:pPr>
            <a:r>
              <a:rPr lang="es-ES" altLang="es-ES" sz="1400">
                <a:solidFill>
                  <a:srgbClr val="383434"/>
                </a:solidFill>
              </a:rPr>
              <a:t>Óleo sobre lienzo.</a:t>
            </a:r>
            <a:br>
              <a:rPr lang="es-ES" altLang="es-ES" sz="1400">
                <a:solidFill>
                  <a:srgbClr val="383434"/>
                </a:solidFill>
              </a:rPr>
            </a:br>
            <a:r>
              <a:rPr lang="es-ES" altLang="es-ES" sz="1400">
                <a:solidFill>
                  <a:srgbClr val="383434"/>
                </a:solidFill>
              </a:rPr>
              <a:t>235 x 196 cm.</a:t>
            </a:r>
          </a:p>
          <a:p>
            <a:pPr>
              <a:lnSpc>
                <a:spcPct val="100000"/>
              </a:lnSpc>
              <a:spcBef>
                <a:spcPct val="0"/>
              </a:spcBef>
              <a:buFontTx/>
              <a:buNone/>
            </a:pPr>
            <a:r>
              <a:rPr lang="en-US" altLang="es-ES" sz="1400">
                <a:solidFill>
                  <a:srgbClr val="383434"/>
                </a:solidFill>
              </a:rPr>
              <a:t>Museo del Hermitage. </a:t>
            </a:r>
          </a:p>
          <a:p>
            <a:pPr>
              <a:lnSpc>
                <a:spcPct val="100000"/>
              </a:lnSpc>
              <a:spcBef>
                <a:spcPct val="0"/>
              </a:spcBef>
              <a:buFontTx/>
              <a:buNone/>
            </a:pPr>
            <a:r>
              <a:rPr lang="en-US" altLang="es-ES" sz="1400">
                <a:solidFill>
                  <a:srgbClr val="383434"/>
                </a:solidFill>
              </a:rPr>
              <a:t>San Petersburgo.</a:t>
            </a:r>
            <a:endParaRPr lang="es-ES" altLang="es-ES" sz="1800">
              <a:solidFill>
                <a:srgbClr val="000000"/>
              </a:solidFill>
            </a:endParaRPr>
          </a:p>
        </p:txBody>
      </p:sp>
      <p:sp>
        <p:nvSpPr>
          <p:cNvPr id="18435" name="Rectángulo 6">
            <a:extLst>
              <a:ext uri="{FF2B5EF4-FFF2-40B4-BE49-F238E27FC236}">
                <a16:creationId xmlns:a16="http://schemas.microsoft.com/office/drawing/2014/main" id="{562792DD-B812-4F60-85FF-BFE7D4514C0A}"/>
              </a:ext>
            </a:extLst>
          </p:cNvPr>
          <p:cNvSpPr>
            <a:spLocks noChangeArrowheads="1"/>
          </p:cNvSpPr>
          <p:nvPr/>
        </p:nvSpPr>
        <p:spPr bwMode="auto">
          <a:xfrm>
            <a:off x="5246688" y="3956050"/>
            <a:ext cx="20701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383434"/>
                </a:solidFill>
              </a:rPr>
              <a:t>Inmaculada de Walpole.</a:t>
            </a:r>
          </a:p>
          <a:p>
            <a:pPr algn="r">
              <a:lnSpc>
                <a:spcPct val="100000"/>
              </a:lnSpc>
              <a:spcBef>
                <a:spcPct val="0"/>
              </a:spcBef>
              <a:buFontTx/>
              <a:buNone/>
            </a:pPr>
            <a:r>
              <a:rPr lang="es-ES" altLang="es-ES" sz="1400" b="1">
                <a:solidFill>
                  <a:srgbClr val="383434"/>
                </a:solidFill>
              </a:rPr>
              <a:t>Asunción de la Virgen.</a:t>
            </a:r>
            <a:r>
              <a:rPr lang="es-ES" altLang="es-ES" sz="1400">
                <a:solidFill>
                  <a:srgbClr val="383434"/>
                </a:solidFill>
              </a:rPr>
              <a:t> </a:t>
            </a:r>
          </a:p>
          <a:p>
            <a:pPr algn="r">
              <a:lnSpc>
                <a:spcPct val="100000"/>
              </a:lnSpc>
              <a:spcBef>
                <a:spcPct val="0"/>
              </a:spcBef>
              <a:buFontTx/>
              <a:buNone/>
            </a:pPr>
            <a:r>
              <a:rPr lang="es-ES" altLang="es-ES" sz="1400">
                <a:solidFill>
                  <a:srgbClr val="383434"/>
                </a:solidFill>
              </a:rPr>
              <a:t>Hacia 1680.</a:t>
            </a:r>
          </a:p>
          <a:p>
            <a:pPr algn="r">
              <a:lnSpc>
                <a:spcPct val="100000"/>
              </a:lnSpc>
              <a:spcBef>
                <a:spcPct val="0"/>
              </a:spcBef>
              <a:buFontTx/>
              <a:buNone/>
            </a:pPr>
            <a:r>
              <a:rPr lang="es-ES" altLang="es-ES" sz="1400">
                <a:solidFill>
                  <a:srgbClr val="383434"/>
                </a:solidFill>
              </a:rPr>
              <a:t>Óleo sobre lienzo.</a:t>
            </a:r>
          </a:p>
          <a:p>
            <a:pPr algn="r">
              <a:lnSpc>
                <a:spcPct val="100000"/>
              </a:lnSpc>
              <a:spcBef>
                <a:spcPct val="0"/>
              </a:spcBef>
              <a:buFontTx/>
              <a:buNone/>
            </a:pPr>
            <a:r>
              <a:rPr lang="es-ES" altLang="es-ES" sz="1400">
                <a:solidFill>
                  <a:srgbClr val="383434"/>
                </a:solidFill>
              </a:rPr>
              <a:t>195 x 145 cm.</a:t>
            </a:r>
          </a:p>
          <a:p>
            <a:pPr algn="r">
              <a:lnSpc>
                <a:spcPct val="100000"/>
              </a:lnSpc>
              <a:spcBef>
                <a:spcPct val="0"/>
              </a:spcBef>
              <a:buFontTx/>
              <a:buNone/>
            </a:pPr>
            <a:r>
              <a:rPr lang="en-US" altLang="es-ES" sz="1400">
                <a:solidFill>
                  <a:srgbClr val="383434"/>
                </a:solidFill>
              </a:rPr>
              <a:t>Museo del Hermitage. </a:t>
            </a:r>
          </a:p>
          <a:p>
            <a:pPr algn="r">
              <a:lnSpc>
                <a:spcPct val="100000"/>
              </a:lnSpc>
              <a:spcBef>
                <a:spcPct val="0"/>
              </a:spcBef>
              <a:buFontTx/>
              <a:buNone/>
            </a:pPr>
            <a:r>
              <a:rPr lang="en-US" altLang="es-ES" sz="1400">
                <a:solidFill>
                  <a:srgbClr val="383434"/>
                </a:solidFill>
              </a:rPr>
              <a:t>San Petersburgo.</a:t>
            </a:r>
            <a:endParaRPr lang="es-ES" altLang="es-ES" sz="1800">
              <a:solidFill>
                <a:srgbClr val="000000"/>
              </a:solidFill>
            </a:endParaRPr>
          </a:p>
        </p:txBody>
      </p:sp>
      <p:pic>
        <p:nvPicPr>
          <p:cNvPr id="4" name="Imagen 3" descr="Imagen que contiene suelo, interior, perro, libro&#10;&#10;Descripción generada con confianza alta">
            <a:extLst>
              <a:ext uri="{FF2B5EF4-FFF2-40B4-BE49-F238E27FC236}">
                <a16:creationId xmlns:a16="http://schemas.microsoft.com/office/drawing/2014/main" id="{74E42670-C822-4AE8-AC73-D553FE5038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9400" y="484188"/>
            <a:ext cx="4829175" cy="5889625"/>
          </a:xfrm>
          <a:prstGeom prst="rect">
            <a:avLst/>
          </a:prstGeom>
          <a:ln>
            <a:noFill/>
          </a:ln>
          <a:effectLst>
            <a:outerShdw blurRad="292100" dist="139700" dir="2700000" algn="tl" rotWithShape="0">
              <a:srgbClr val="333333">
                <a:alpha val="65000"/>
              </a:srgbClr>
            </a:outerShdw>
          </a:effectLst>
        </p:spPr>
      </p:pic>
      <p:pic>
        <p:nvPicPr>
          <p:cNvPr id="6" name="Imagen 5" descr="Imagen que contiene interior, texto&#10;&#10;Descripción generada con confianza alta">
            <a:extLst>
              <a:ext uri="{FF2B5EF4-FFF2-40B4-BE49-F238E27FC236}">
                <a16:creationId xmlns:a16="http://schemas.microsoft.com/office/drawing/2014/main" id="{B3CED625-51FF-4E20-A9B2-02736BBD30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4900" y="484188"/>
            <a:ext cx="4375150" cy="588962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57B86B83-A0C2-41DC-8AD3-60ACBDA7ABFD}"/>
              </a:ext>
            </a:extLst>
          </p:cNvPr>
          <p:cNvPicPr>
            <a:picLocks noChangeAspect="1"/>
          </p:cNvPicPr>
          <p:nvPr/>
        </p:nvPicPr>
        <p:blipFill rotWithShape="1">
          <a:blip r:embed="rId3">
            <a:extLst>
              <a:ext uri="{28A0092B-C50C-407E-A947-70E740481C1C}">
                <a14:useLocalDpi xmlns:a14="http://schemas.microsoft.com/office/drawing/2010/main" val="0"/>
              </a:ext>
            </a:extLst>
          </a:blip>
          <a:srcRect l="1801" t="2313" r="46109" b="2386"/>
          <a:stretch/>
        </p:blipFill>
        <p:spPr>
          <a:xfrm>
            <a:off x="419100" y="363538"/>
            <a:ext cx="4202113" cy="6130925"/>
          </a:xfrm>
          <a:prstGeom prst="rect">
            <a:avLst/>
          </a:prstGeom>
          <a:ln>
            <a:noFill/>
          </a:ln>
          <a:effectLst>
            <a:outerShdw blurRad="292100" dist="139700" dir="2700000" algn="tl" rotWithShape="0">
              <a:srgbClr val="333333">
                <a:alpha val="65000"/>
              </a:srgbClr>
            </a:outerShdw>
          </a:effectLst>
        </p:spPr>
      </p:pic>
      <p:sp>
        <p:nvSpPr>
          <p:cNvPr id="19459" name="Rectángulo 7">
            <a:extLst>
              <a:ext uri="{FF2B5EF4-FFF2-40B4-BE49-F238E27FC236}">
                <a16:creationId xmlns:a16="http://schemas.microsoft.com/office/drawing/2014/main" id="{28EE33F3-C4CF-4A16-B0AA-E452C4D9AE8B}"/>
              </a:ext>
            </a:extLst>
          </p:cNvPr>
          <p:cNvSpPr>
            <a:spLocks noChangeArrowheads="1"/>
          </p:cNvSpPr>
          <p:nvPr/>
        </p:nvSpPr>
        <p:spPr bwMode="auto">
          <a:xfrm>
            <a:off x="4794250" y="1465263"/>
            <a:ext cx="226536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Inmaculada Concepción.</a:t>
            </a:r>
            <a:endParaRPr lang="es-ES" altLang="es-ES" sz="1400">
              <a:solidFill>
                <a:srgbClr val="000000"/>
              </a:solidFill>
            </a:endParaRPr>
          </a:p>
          <a:p>
            <a:pPr>
              <a:lnSpc>
                <a:spcPct val="100000"/>
              </a:lnSpc>
              <a:spcBef>
                <a:spcPct val="0"/>
              </a:spcBef>
              <a:buFontTx/>
              <a:buNone/>
            </a:pPr>
            <a:r>
              <a:rPr lang="es-ES" altLang="es-ES" sz="1400">
                <a:solidFill>
                  <a:srgbClr val="000000"/>
                </a:solidFill>
              </a:rPr>
              <a:t>Hacia 1680. </a:t>
            </a:r>
          </a:p>
          <a:p>
            <a:pPr>
              <a:lnSpc>
                <a:spcPct val="100000"/>
              </a:lnSpc>
              <a:spcBef>
                <a:spcPct val="0"/>
              </a:spcBef>
              <a:buFontTx/>
              <a:buNone/>
            </a:pPr>
            <a:r>
              <a:rPr lang="es-ES" altLang="es-ES" sz="1400">
                <a:solidFill>
                  <a:srgbClr val="000000"/>
                </a:solidFill>
              </a:rPr>
              <a:t>Óleo sobre lienzo.</a:t>
            </a:r>
          </a:p>
          <a:p>
            <a:pPr>
              <a:lnSpc>
                <a:spcPct val="100000"/>
              </a:lnSpc>
              <a:spcBef>
                <a:spcPct val="0"/>
              </a:spcBef>
              <a:buFontTx/>
              <a:buNone/>
            </a:pPr>
            <a:r>
              <a:rPr lang="es-ES" altLang="es-ES" sz="1400">
                <a:solidFill>
                  <a:srgbClr val="000000"/>
                </a:solidFill>
              </a:rPr>
              <a:t>277 x 186 cm.</a:t>
            </a:r>
          </a:p>
          <a:p>
            <a:pPr>
              <a:lnSpc>
                <a:spcPct val="100000"/>
              </a:lnSpc>
              <a:spcBef>
                <a:spcPct val="0"/>
              </a:spcBef>
              <a:buFontTx/>
              <a:buNone/>
            </a:pPr>
            <a:r>
              <a:rPr lang="es-ES" altLang="es-ES" sz="1400">
                <a:solidFill>
                  <a:srgbClr val="000000"/>
                </a:solidFill>
              </a:rPr>
              <a:t>Oratorio de San Felipe Neri. </a:t>
            </a:r>
          </a:p>
          <a:p>
            <a:pPr>
              <a:lnSpc>
                <a:spcPct val="100000"/>
              </a:lnSpc>
              <a:spcBef>
                <a:spcPct val="0"/>
              </a:spcBef>
              <a:buFontTx/>
              <a:buNone/>
            </a:pPr>
            <a:r>
              <a:rPr lang="es-ES" altLang="es-ES" sz="1400">
                <a:solidFill>
                  <a:srgbClr val="000000"/>
                </a:solidFill>
              </a:rPr>
              <a:t>Cádiz.</a:t>
            </a:r>
          </a:p>
        </p:txBody>
      </p:sp>
      <p:pic>
        <p:nvPicPr>
          <p:cNvPr id="2" name="Imagen 1">
            <a:extLst>
              <a:ext uri="{FF2B5EF4-FFF2-40B4-BE49-F238E27FC236}">
                <a16:creationId xmlns:a16="http://schemas.microsoft.com/office/drawing/2014/main" id="{39978A6C-4D03-43D2-A7CB-773FABE4F648}"/>
              </a:ext>
            </a:extLst>
          </p:cNvPr>
          <p:cNvPicPr>
            <a:picLocks noChangeAspect="1"/>
          </p:cNvPicPr>
          <p:nvPr/>
        </p:nvPicPr>
        <p:blipFill rotWithShape="1">
          <a:blip r:embed="rId4"/>
          <a:srcRect r="49" b="-39"/>
          <a:stretch/>
        </p:blipFill>
        <p:spPr>
          <a:xfrm>
            <a:off x="7232650" y="363538"/>
            <a:ext cx="4540250" cy="6130925"/>
          </a:xfrm>
          <a:prstGeom prst="rect">
            <a:avLst/>
          </a:prstGeom>
          <a:ln>
            <a:noFill/>
          </a:ln>
          <a:effectLst>
            <a:outerShdw blurRad="292100" dist="139700" dir="2700000" algn="tl" rotWithShape="0">
              <a:srgbClr val="333333">
                <a:alpha val="65000"/>
              </a:srgbClr>
            </a:outerShdw>
          </a:effectLst>
        </p:spPr>
      </p:pic>
      <p:sp>
        <p:nvSpPr>
          <p:cNvPr id="19461" name="Rectángulo 3">
            <a:extLst>
              <a:ext uri="{FF2B5EF4-FFF2-40B4-BE49-F238E27FC236}">
                <a16:creationId xmlns:a16="http://schemas.microsoft.com/office/drawing/2014/main" id="{6D122E43-2A10-4016-8B51-17C5352EEB18}"/>
              </a:ext>
            </a:extLst>
          </p:cNvPr>
          <p:cNvSpPr>
            <a:spLocks noChangeArrowheads="1"/>
          </p:cNvSpPr>
          <p:nvPr/>
        </p:nvSpPr>
        <p:spPr bwMode="auto">
          <a:xfrm>
            <a:off x="4794250" y="3470275"/>
            <a:ext cx="226536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La Virgen del Rosario </a:t>
            </a:r>
          </a:p>
          <a:p>
            <a:pPr algn="r">
              <a:lnSpc>
                <a:spcPct val="100000"/>
              </a:lnSpc>
              <a:spcBef>
                <a:spcPct val="0"/>
              </a:spcBef>
              <a:buFontTx/>
              <a:buNone/>
            </a:pPr>
            <a:r>
              <a:rPr lang="es-ES" altLang="es-ES" sz="1400" b="1">
                <a:solidFill>
                  <a:srgbClr val="000000"/>
                </a:solidFill>
              </a:rPr>
              <a:t>con el Niño. </a:t>
            </a:r>
          </a:p>
          <a:p>
            <a:pPr algn="r">
              <a:lnSpc>
                <a:spcPct val="100000"/>
              </a:lnSpc>
              <a:spcBef>
                <a:spcPct val="0"/>
              </a:spcBef>
              <a:buFontTx/>
              <a:buNone/>
            </a:pPr>
            <a:r>
              <a:rPr lang="es-ES" altLang="es-ES" sz="1400">
                <a:solidFill>
                  <a:srgbClr val="000000"/>
                </a:solidFill>
              </a:rPr>
              <a:t>1650. </a:t>
            </a:r>
          </a:p>
          <a:p>
            <a:pPr algn="r">
              <a:lnSpc>
                <a:spcPct val="100000"/>
              </a:lnSpc>
              <a:spcBef>
                <a:spcPct val="0"/>
              </a:spcBef>
              <a:buFontTx/>
              <a:buNone/>
            </a:pPr>
            <a:r>
              <a:rPr lang="es-ES" altLang="es-ES" sz="1400">
                <a:solidFill>
                  <a:srgbClr val="000000"/>
                </a:solidFill>
              </a:rPr>
              <a:t>Óleo sobre lienzo. </a:t>
            </a:r>
          </a:p>
          <a:p>
            <a:pPr algn="r">
              <a:lnSpc>
                <a:spcPct val="100000"/>
              </a:lnSpc>
              <a:spcBef>
                <a:spcPct val="0"/>
              </a:spcBef>
              <a:buFontTx/>
              <a:buNone/>
            </a:pPr>
            <a:r>
              <a:rPr lang="es-ES" altLang="es-ES" sz="1400">
                <a:solidFill>
                  <a:srgbClr val="000000"/>
                </a:solidFill>
              </a:rPr>
              <a:t>166 x 125 cm. </a:t>
            </a:r>
          </a:p>
          <a:p>
            <a:pPr algn="r">
              <a:lnSpc>
                <a:spcPct val="100000"/>
              </a:lnSpc>
              <a:spcBef>
                <a:spcPct val="0"/>
              </a:spcBef>
              <a:buFontTx/>
              <a:buNone/>
            </a:pPr>
            <a:r>
              <a:rPr lang="es-ES" altLang="es-ES" sz="1400">
                <a:solidFill>
                  <a:srgbClr val="000000"/>
                </a:solidFill>
              </a:rPr>
              <a:t>Museo Goya. Castres. Francia</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Imagen 2" descr="Imagen que contiene texto, suelo&#10;&#10;Descripción generada con confianza alta">
            <a:extLst>
              <a:ext uri="{FF2B5EF4-FFF2-40B4-BE49-F238E27FC236}">
                <a16:creationId xmlns:a16="http://schemas.microsoft.com/office/drawing/2014/main" id="{88E3E184-8583-43A2-B7B3-1F0C570F4C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300" y="1403350"/>
            <a:ext cx="10185400" cy="40513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ángulo 7">
            <a:extLst>
              <a:ext uri="{FF2B5EF4-FFF2-40B4-BE49-F238E27FC236}">
                <a16:creationId xmlns:a16="http://schemas.microsoft.com/office/drawing/2014/main" id="{9D21C2F1-6A3A-4F05-BF18-1FB0B4395F43}"/>
              </a:ext>
            </a:extLst>
          </p:cNvPr>
          <p:cNvSpPr>
            <a:spLocks noChangeArrowheads="1"/>
          </p:cNvSpPr>
          <p:nvPr/>
        </p:nvSpPr>
        <p:spPr bwMode="auto">
          <a:xfrm>
            <a:off x="-217488" y="5619750"/>
            <a:ext cx="124094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La cocina de los ángeles</a:t>
            </a:r>
            <a:r>
              <a:rPr lang="es-ES" altLang="es-ES" sz="1400">
                <a:solidFill>
                  <a:srgbClr val="000000"/>
                </a:solidFill>
              </a:rPr>
              <a:t>. 1646. Óleo sobre lienzo. 180 x 450 cm. Museo Nacional del Louvre.</a:t>
            </a:r>
            <a:br>
              <a:rPr lang="es-ES" altLang="es-ES" sz="1400">
                <a:solidFill>
                  <a:srgbClr val="000000"/>
                </a:solidFill>
              </a:rPr>
            </a:br>
            <a:r>
              <a:rPr lang="es-ES" altLang="es-ES" sz="1400">
                <a:solidFill>
                  <a:srgbClr val="000000"/>
                </a:solidFill>
              </a:rPr>
              <a:t> </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sentado, persona, suelo, texto&#10;&#10;Descripción generada con confianza muy alta">
            <a:extLst>
              <a:ext uri="{FF2B5EF4-FFF2-40B4-BE49-F238E27FC236}">
                <a16:creationId xmlns:a16="http://schemas.microsoft.com/office/drawing/2014/main" id="{1D7CA9AA-2FB4-44C6-B179-626C1A69CA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200" y="292100"/>
            <a:ext cx="5111750" cy="6273800"/>
          </a:xfrm>
          <a:prstGeom prst="rect">
            <a:avLst/>
          </a:prstGeom>
          <a:ln>
            <a:noFill/>
          </a:ln>
          <a:effectLst>
            <a:outerShdw blurRad="292100" dist="139700" dir="2700000" algn="tl" rotWithShape="0">
              <a:srgbClr val="333333">
                <a:alpha val="65000"/>
              </a:srgbClr>
            </a:outerShdw>
          </a:effectLst>
        </p:spPr>
      </p:pic>
      <p:sp>
        <p:nvSpPr>
          <p:cNvPr id="22531" name="Rectángulo 6">
            <a:extLst>
              <a:ext uri="{FF2B5EF4-FFF2-40B4-BE49-F238E27FC236}">
                <a16:creationId xmlns:a16="http://schemas.microsoft.com/office/drawing/2014/main" id="{D380ECBA-924E-4C28-BB3E-D4A3C527D779}"/>
              </a:ext>
            </a:extLst>
          </p:cNvPr>
          <p:cNvSpPr>
            <a:spLocks noChangeArrowheads="1"/>
          </p:cNvSpPr>
          <p:nvPr/>
        </p:nvSpPr>
        <p:spPr bwMode="auto">
          <a:xfrm>
            <a:off x="5672138" y="5381625"/>
            <a:ext cx="62436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30000"/>
              </a:spcBef>
              <a:buFontTx/>
              <a:buNone/>
            </a:pPr>
            <a:r>
              <a:rPr lang="es-ES" altLang="es-ES" sz="1400" b="1">
                <a:solidFill>
                  <a:srgbClr val="000000"/>
                </a:solidFill>
              </a:rPr>
              <a:t>Joven mendigo</a:t>
            </a:r>
            <a:r>
              <a:rPr lang="es-ES" altLang="es-ES" sz="1400">
                <a:solidFill>
                  <a:srgbClr val="000000"/>
                </a:solidFill>
              </a:rPr>
              <a:t>. 1650. Óleo sobre lienzo. 137 x 115 cm. Museo Nacional del Louvre.</a:t>
            </a:r>
          </a:p>
        </p:txBody>
      </p:sp>
      <p:pic>
        <p:nvPicPr>
          <p:cNvPr id="13" name="Imagen 12" descr="Imagen que contiene persona, hombre&#10;&#10;Descripción generada con confianza muy alta">
            <a:extLst>
              <a:ext uri="{FF2B5EF4-FFF2-40B4-BE49-F238E27FC236}">
                <a16:creationId xmlns:a16="http://schemas.microsoft.com/office/drawing/2014/main" id="{D02140C0-21D1-4841-BFCF-3B3A7C5D20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72138" y="1208088"/>
            <a:ext cx="6243637" cy="4038600"/>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sentado, suelo, hombre&#10;&#10;Descripción generada con confianza muy alta">
            <a:extLst>
              <a:ext uri="{FF2B5EF4-FFF2-40B4-BE49-F238E27FC236}">
                <a16:creationId xmlns:a16="http://schemas.microsoft.com/office/drawing/2014/main" id="{420D3ED3-94E2-4D9C-855F-B28FC359C2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6713" y="363538"/>
            <a:ext cx="4435475" cy="6246812"/>
          </a:xfrm>
          <a:prstGeom prst="rect">
            <a:avLst/>
          </a:prstGeom>
          <a:ln>
            <a:noFill/>
          </a:ln>
          <a:effectLst>
            <a:outerShdw blurRad="292100" dist="139700" dir="2700000" algn="tl" rotWithShape="0">
              <a:srgbClr val="333333">
                <a:alpha val="65000"/>
              </a:srgbClr>
            </a:outerShdw>
          </a:effectLst>
        </p:spPr>
      </p:pic>
      <p:sp>
        <p:nvSpPr>
          <p:cNvPr id="24579" name="Rectángulo 10">
            <a:extLst>
              <a:ext uri="{FF2B5EF4-FFF2-40B4-BE49-F238E27FC236}">
                <a16:creationId xmlns:a16="http://schemas.microsoft.com/office/drawing/2014/main" id="{8AA59C71-DFA4-42DE-8AA9-C6A31F4CEEA8}"/>
              </a:ext>
            </a:extLst>
          </p:cNvPr>
          <p:cNvSpPr>
            <a:spLocks noChangeArrowheads="1"/>
          </p:cNvSpPr>
          <p:nvPr/>
        </p:nvSpPr>
        <p:spPr bwMode="auto">
          <a:xfrm>
            <a:off x="4913313" y="1593850"/>
            <a:ext cx="213836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Niños comiendo uvas y melón. </a:t>
            </a:r>
            <a:r>
              <a:rPr lang="es-ES" altLang="es-ES" sz="1400">
                <a:solidFill>
                  <a:srgbClr val="000000"/>
                </a:solidFill>
              </a:rPr>
              <a:t>1650. </a:t>
            </a:r>
          </a:p>
          <a:p>
            <a:pPr eaLnBrk="1" hangingPunct="1">
              <a:lnSpc>
                <a:spcPct val="100000"/>
              </a:lnSpc>
              <a:spcBef>
                <a:spcPct val="0"/>
              </a:spcBef>
              <a:buFontTx/>
              <a:buNone/>
            </a:pPr>
            <a:r>
              <a:rPr lang="es-ES" altLang="es-ES" sz="1400">
                <a:solidFill>
                  <a:srgbClr val="000000"/>
                </a:solidFill>
              </a:rPr>
              <a:t>Óleo sobre lienzo.</a:t>
            </a:r>
            <a:r>
              <a:rPr lang="es-ES" altLang="es-ES" sz="1400">
                <a:solidFill>
                  <a:srgbClr val="222222"/>
                </a:solidFill>
                <a:latin typeface="Times New Roman" panose="02020603050405020304" pitchFamily="18" charset="0"/>
              </a:rPr>
              <a:t> </a:t>
            </a:r>
          </a:p>
          <a:p>
            <a:pPr eaLnBrk="1" hangingPunct="1">
              <a:lnSpc>
                <a:spcPct val="100000"/>
              </a:lnSpc>
              <a:spcBef>
                <a:spcPct val="0"/>
              </a:spcBef>
              <a:buFontTx/>
              <a:buNone/>
            </a:pPr>
            <a:r>
              <a:rPr lang="es-ES" altLang="es-ES" sz="1400">
                <a:solidFill>
                  <a:srgbClr val="000000"/>
                </a:solidFill>
              </a:rPr>
              <a:t>146 x 103 cm. </a:t>
            </a:r>
          </a:p>
          <a:p>
            <a:pPr eaLnBrk="1" hangingPunct="1">
              <a:lnSpc>
                <a:spcPct val="100000"/>
              </a:lnSpc>
              <a:spcBef>
                <a:spcPct val="0"/>
              </a:spcBef>
              <a:buFontTx/>
              <a:buNone/>
            </a:pPr>
            <a:r>
              <a:rPr lang="es-ES" altLang="es-ES" sz="1400">
                <a:solidFill>
                  <a:srgbClr val="000000"/>
                </a:solidFill>
              </a:rPr>
              <a:t>Museo </a:t>
            </a:r>
            <a:r>
              <a:rPr lang="es-ES" altLang="es-ES" sz="1400">
                <a:solidFill>
                  <a:srgbClr val="222222"/>
                </a:solidFill>
                <a:latin typeface="Times New Roman" panose="02020603050405020304" pitchFamily="18" charset="0"/>
              </a:rPr>
              <a:t>Alte Pinakothek, Munich, Alemania.</a:t>
            </a:r>
            <a:endParaRPr lang="es-ES" altLang="es-ES" sz="1400">
              <a:solidFill>
                <a:srgbClr val="000000"/>
              </a:solidFill>
            </a:endParaRPr>
          </a:p>
        </p:txBody>
      </p:sp>
      <p:pic>
        <p:nvPicPr>
          <p:cNvPr id="4" name="Imagen 3" descr="Imagen que contiene persona, pared, interior, siguiente&#10;&#10;Descripción generada con confianza muy alta">
            <a:extLst>
              <a:ext uri="{FF2B5EF4-FFF2-40B4-BE49-F238E27FC236}">
                <a16:creationId xmlns:a16="http://schemas.microsoft.com/office/drawing/2014/main" id="{671A2C64-6E68-480D-9E53-37FC08AABE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2800" y="304800"/>
            <a:ext cx="4662488" cy="6248400"/>
          </a:xfrm>
          <a:prstGeom prst="rect">
            <a:avLst/>
          </a:prstGeom>
          <a:ln>
            <a:noFill/>
          </a:ln>
          <a:effectLst>
            <a:outerShdw blurRad="292100" dist="139700" dir="2700000" algn="tl" rotWithShape="0">
              <a:srgbClr val="333333">
                <a:alpha val="65000"/>
              </a:srgbClr>
            </a:outerShdw>
          </a:effectLst>
        </p:spPr>
      </p:pic>
      <p:sp>
        <p:nvSpPr>
          <p:cNvPr id="24581" name="Rectángulo 4">
            <a:extLst>
              <a:ext uri="{FF2B5EF4-FFF2-40B4-BE49-F238E27FC236}">
                <a16:creationId xmlns:a16="http://schemas.microsoft.com/office/drawing/2014/main" id="{05BB9BC7-25C3-445B-B339-78BA780A903D}"/>
              </a:ext>
            </a:extLst>
          </p:cNvPr>
          <p:cNvSpPr>
            <a:spLocks noChangeArrowheads="1"/>
          </p:cNvSpPr>
          <p:nvPr/>
        </p:nvSpPr>
        <p:spPr bwMode="auto">
          <a:xfrm>
            <a:off x="5029200" y="3698875"/>
            <a:ext cx="179546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s-ES" altLang="es-ES" sz="1400" b="1">
                <a:solidFill>
                  <a:srgbClr val="000000"/>
                </a:solidFill>
              </a:rPr>
              <a:t>Niños jugando </a:t>
            </a:r>
          </a:p>
          <a:p>
            <a:pPr algn="r" eaLnBrk="1" hangingPunct="1">
              <a:lnSpc>
                <a:spcPct val="100000"/>
              </a:lnSpc>
              <a:spcBef>
                <a:spcPct val="0"/>
              </a:spcBef>
              <a:buFontTx/>
              <a:buNone/>
            </a:pPr>
            <a:r>
              <a:rPr lang="es-ES" altLang="es-ES" sz="1400" b="1">
                <a:solidFill>
                  <a:srgbClr val="000000"/>
                </a:solidFill>
              </a:rPr>
              <a:t>a los dados.</a:t>
            </a:r>
            <a:r>
              <a:rPr lang="es-ES" altLang="es-ES" sz="1400">
                <a:solidFill>
                  <a:srgbClr val="000000"/>
                </a:solidFill>
              </a:rPr>
              <a:t> </a:t>
            </a:r>
          </a:p>
          <a:p>
            <a:pPr algn="r" eaLnBrk="1" hangingPunct="1">
              <a:lnSpc>
                <a:spcPct val="100000"/>
              </a:lnSpc>
              <a:spcBef>
                <a:spcPct val="0"/>
              </a:spcBef>
              <a:buFontTx/>
              <a:buNone/>
            </a:pPr>
            <a:r>
              <a:rPr lang="es-ES" altLang="es-ES" sz="1400">
                <a:solidFill>
                  <a:srgbClr val="000000"/>
                </a:solidFill>
              </a:rPr>
              <a:t>1665-1675.</a:t>
            </a:r>
          </a:p>
          <a:p>
            <a:pPr algn="r" eaLnBrk="1" hangingPunct="1">
              <a:lnSpc>
                <a:spcPct val="100000"/>
              </a:lnSpc>
              <a:spcBef>
                <a:spcPct val="0"/>
              </a:spcBef>
              <a:buFontTx/>
              <a:buNone/>
            </a:pPr>
            <a:r>
              <a:rPr lang="es-ES" altLang="es-ES" sz="1400">
                <a:solidFill>
                  <a:srgbClr val="000000"/>
                </a:solidFill>
              </a:rPr>
              <a:t>Óleo sobre lienzo. </a:t>
            </a:r>
          </a:p>
          <a:p>
            <a:pPr algn="r" eaLnBrk="1" hangingPunct="1">
              <a:lnSpc>
                <a:spcPct val="100000"/>
              </a:lnSpc>
              <a:spcBef>
                <a:spcPct val="0"/>
              </a:spcBef>
              <a:buFontTx/>
              <a:buNone/>
            </a:pPr>
            <a:r>
              <a:rPr lang="es-ES" altLang="es-ES" sz="1400">
                <a:solidFill>
                  <a:srgbClr val="000000"/>
                </a:solidFill>
              </a:rPr>
              <a:t>140 x 108 cm. </a:t>
            </a:r>
          </a:p>
          <a:p>
            <a:pPr algn="r" eaLnBrk="1" hangingPunct="1">
              <a:lnSpc>
                <a:spcPct val="100000"/>
              </a:lnSpc>
              <a:spcBef>
                <a:spcPct val="0"/>
              </a:spcBef>
              <a:buFontTx/>
              <a:buNone/>
            </a:pPr>
            <a:r>
              <a:rPr lang="es-ES" altLang="es-ES" sz="1400">
                <a:solidFill>
                  <a:srgbClr val="000000"/>
                </a:solidFill>
              </a:rPr>
              <a:t>Alte Pinakothek.</a:t>
            </a:r>
          </a:p>
          <a:p>
            <a:pPr algn="r" eaLnBrk="1" hangingPunct="1">
              <a:lnSpc>
                <a:spcPct val="100000"/>
              </a:lnSpc>
              <a:spcBef>
                <a:spcPct val="0"/>
              </a:spcBef>
              <a:buFontTx/>
              <a:buNone/>
            </a:pPr>
            <a:r>
              <a:rPr lang="es-ES" altLang="es-ES" sz="1400">
                <a:solidFill>
                  <a:srgbClr val="000000"/>
                </a:solidFill>
              </a:rPr>
              <a:t>Munich.</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ángulo 3">
            <a:extLst>
              <a:ext uri="{FF2B5EF4-FFF2-40B4-BE49-F238E27FC236}">
                <a16:creationId xmlns:a16="http://schemas.microsoft.com/office/drawing/2014/main" id="{2EC628FF-A8F3-4714-97D2-FDAB1C61AE38}"/>
              </a:ext>
            </a:extLst>
          </p:cNvPr>
          <p:cNvSpPr>
            <a:spLocks noChangeArrowheads="1"/>
          </p:cNvSpPr>
          <p:nvPr/>
        </p:nvSpPr>
        <p:spPr bwMode="auto">
          <a:xfrm>
            <a:off x="5238750" y="1455738"/>
            <a:ext cx="18764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Niños comiendo </a:t>
            </a:r>
          </a:p>
          <a:p>
            <a:pPr eaLnBrk="1" hangingPunct="1">
              <a:lnSpc>
                <a:spcPct val="100000"/>
              </a:lnSpc>
              <a:spcBef>
                <a:spcPct val="0"/>
              </a:spcBef>
              <a:buFontTx/>
              <a:buNone/>
            </a:pPr>
            <a:r>
              <a:rPr lang="es-ES" altLang="es-ES" sz="1400" b="1">
                <a:solidFill>
                  <a:srgbClr val="000000"/>
                </a:solidFill>
              </a:rPr>
              <a:t>de una tartera. </a:t>
            </a:r>
          </a:p>
          <a:p>
            <a:pPr eaLnBrk="1" hangingPunct="1">
              <a:lnSpc>
                <a:spcPct val="100000"/>
              </a:lnSpc>
              <a:spcBef>
                <a:spcPct val="0"/>
              </a:spcBef>
              <a:buFontTx/>
              <a:buNone/>
            </a:pPr>
            <a:r>
              <a:rPr lang="es-ES" altLang="es-ES" sz="1400">
                <a:solidFill>
                  <a:srgbClr val="000000"/>
                </a:solidFill>
              </a:rPr>
              <a:t>1670-1675. </a:t>
            </a:r>
          </a:p>
          <a:p>
            <a:pPr eaLnBrk="1" hangingPunct="1">
              <a:lnSpc>
                <a:spcPct val="100000"/>
              </a:lnSpc>
              <a:spcBef>
                <a:spcPct val="0"/>
              </a:spcBef>
              <a:buFontTx/>
              <a:buNone/>
            </a:pPr>
            <a:r>
              <a:rPr lang="es-ES" altLang="es-ES" sz="1400">
                <a:solidFill>
                  <a:srgbClr val="000000"/>
                </a:solidFill>
              </a:rPr>
              <a:t>Óleo sobre lienzo. </a:t>
            </a:r>
          </a:p>
          <a:p>
            <a:pPr eaLnBrk="1" hangingPunct="1">
              <a:lnSpc>
                <a:spcPct val="100000"/>
              </a:lnSpc>
              <a:spcBef>
                <a:spcPct val="0"/>
              </a:spcBef>
              <a:buFontTx/>
              <a:buNone/>
            </a:pPr>
            <a:r>
              <a:rPr lang="es-ES" altLang="es-ES" sz="1400">
                <a:solidFill>
                  <a:srgbClr val="000000"/>
                </a:solidFill>
              </a:rPr>
              <a:t>12 x 124 cm.</a:t>
            </a:r>
          </a:p>
          <a:p>
            <a:pPr eaLnBrk="1" hangingPunct="1">
              <a:lnSpc>
                <a:spcPct val="100000"/>
              </a:lnSpc>
              <a:spcBef>
                <a:spcPct val="0"/>
              </a:spcBef>
              <a:buFontTx/>
              <a:buNone/>
            </a:pPr>
            <a:r>
              <a:rPr lang="es-ES" altLang="es-ES" sz="1400">
                <a:solidFill>
                  <a:srgbClr val="000000"/>
                </a:solidFill>
              </a:rPr>
              <a:t>Alte Pinakothek.</a:t>
            </a:r>
          </a:p>
          <a:p>
            <a:pPr eaLnBrk="1" hangingPunct="1">
              <a:lnSpc>
                <a:spcPct val="100000"/>
              </a:lnSpc>
              <a:spcBef>
                <a:spcPct val="0"/>
              </a:spcBef>
              <a:buFontTx/>
              <a:buNone/>
            </a:pPr>
            <a:r>
              <a:rPr lang="es-ES" altLang="es-ES" sz="1400">
                <a:solidFill>
                  <a:srgbClr val="000000"/>
                </a:solidFill>
              </a:rPr>
              <a:t>Munich.</a:t>
            </a:r>
          </a:p>
        </p:txBody>
      </p:sp>
      <p:sp>
        <p:nvSpPr>
          <p:cNvPr id="26627" name="Rectángulo 8">
            <a:extLst>
              <a:ext uri="{FF2B5EF4-FFF2-40B4-BE49-F238E27FC236}">
                <a16:creationId xmlns:a16="http://schemas.microsoft.com/office/drawing/2014/main" id="{E85D45E1-4A7E-401E-872F-C1726B0A3775}"/>
              </a:ext>
            </a:extLst>
          </p:cNvPr>
          <p:cNvSpPr>
            <a:spLocks noChangeArrowheads="1"/>
          </p:cNvSpPr>
          <p:nvPr/>
        </p:nvSpPr>
        <p:spPr bwMode="auto">
          <a:xfrm>
            <a:off x="5238750" y="4043363"/>
            <a:ext cx="1700213"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Dos mujeres asomadas a la ventana.</a:t>
            </a:r>
          </a:p>
          <a:p>
            <a:pPr algn="r">
              <a:lnSpc>
                <a:spcPct val="100000"/>
              </a:lnSpc>
              <a:spcBef>
                <a:spcPct val="0"/>
              </a:spcBef>
              <a:buFontTx/>
              <a:buNone/>
            </a:pPr>
            <a:r>
              <a:rPr lang="es-ES" altLang="es-ES" sz="1400">
                <a:solidFill>
                  <a:srgbClr val="000000"/>
                </a:solidFill>
              </a:rPr>
              <a:t>1670-1680. </a:t>
            </a:r>
          </a:p>
          <a:p>
            <a:pPr algn="r">
              <a:lnSpc>
                <a:spcPct val="100000"/>
              </a:lnSpc>
              <a:spcBef>
                <a:spcPct val="0"/>
              </a:spcBef>
              <a:buFontTx/>
              <a:buNone/>
            </a:pPr>
            <a:r>
              <a:rPr lang="es-ES" altLang="es-ES" sz="1400">
                <a:solidFill>
                  <a:srgbClr val="000000"/>
                </a:solidFill>
              </a:rPr>
              <a:t>Óleo sobre lienzo.</a:t>
            </a:r>
          </a:p>
          <a:p>
            <a:pPr algn="r">
              <a:lnSpc>
                <a:spcPct val="100000"/>
              </a:lnSpc>
              <a:spcBef>
                <a:spcPct val="0"/>
              </a:spcBef>
              <a:buFontTx/>
              <a:buNone/>
            </a:pPr>
            <a:r>
              <a:rPr lang="es-ES" altLang="es-ES" sz="1400">
                <a:solidFill>
                  <a:srgbClr val="000000"/>
                </a:solidFill>
              </a:rPr>
              <a:t>52 x 38 cm.</a:t>
            </a:r>
          </a:p>
          <a:p>
            <a:pPr algn="r">
              <a:lnSpc>
                <a:spcPct val="100000"/>
              </a:lnSpc>
              <a:spcBef>
                <a:spcPct val="0"/>
              </a:spcBef>
              <a:buFontTx/>
              <a:buNone/>
            </a:pPr>
            <a:r>
              <a:rPr lang="en-US" altLang="es-ES" sz="1400">
                <a:solidFill>
                  <a:srgbClr val="000000"/>
                </a:solidFill>
              </a:rPr>
              <a:t> National Gallery of Art. Washington. </a:t>
            </a:r>
            <a:endParaRPr lang="es-ES" altLang="es-ES" sz="1400">
              <a:solidFill>
                <a:srgbClr val="000000"/>
              </a:solidFill>
            </a:endParaRPr>
          </a:p>
        </p:txBody>
      </p:sp>
      <p:pic>
        <p:nvPicPr>
          <p:cNvPr id="5" name="Imagen 4" descr="Imagen que contiene persona, pared, interior, sentado&#10;&#10;Descripción generada con confianza muy alta">
            <a:extLst>
              <a:ext uri="{FF2B5EF4-FFF2-40B4-BE49-F238E27FC236}">
                <a16:creationId xmlns:a16="http://schemas.microsoft.com/office/drawing/2014/main" id="{7BBE9C37-2583-4847-8D4A-86E0181159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238" y="546100"/>
            <a:ext cx="4783137" cy="5832475"/>
          </a:xfrm>
          <a:prstGeom prst="rect">
            <a:avLst/>
          </a:prstGeom>
          <a:ln>
            <a:noFill/>
          </a:ln>
          <a:effectLst>
            <a:outerShdw blurRad="292100" dist="139700" dir="2700000" algn="tl" rotWithShape="0">
              <a:srgbClr val="333333">
                <a:alpha val="65000"/>
              </a:srgbClr>
            </a:outerShdw>
          </a:effectLst>
        </p:spPr>
      </p:pic>
      <p:pic>
        <p:nvPicPr>
          <p:cNvPr id="3" name="Imagen 2" descr="Imagen que contiene persona, armario, interior, pared&#10;&#10;Descripción generada con confianza alta">
            <a:extLst>
              <a:ext uri="{FF2B5EF4-FFF2-40B4-BE49-F238E27FC236}">
                <a16:creationId xmlns:a16="http://schemas.microsoft.com/office/drawing/2014/main" id="{AF6877F8-D7DE-4F36-962B-9647A0EF2F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85013" y="546100"/>
            <a:ext cx="4857750" cy="583247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Imagen que contiene persona, interior, pared, edificio&#10;&#10;Descripción generada con confianza alta">
            <a:extLst>
              <a:ext uri="{FF2B5EF4-FFF2-40B4-BE49-F238E27FC236}">
                <a16:creationId xmlns:a16="http://schemas.microsoft.com/office/drawing/2014/main" id="{B39624D2-374B-4466-849D-C2374EED56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088" y="350838"/>
            <a:ext cx="5043487" cy="6169025"/>
          </a:xfrm>
          <a:prstGeom prst="rect">
            <a:avLst/>
          </a:prstGeom>
          <a:ln>
            <a:noFill/>
          </a:ln>
          <a:effectLst>
            <a:outerShdw blurRad="292100" dist="139700" dir="2700000" algn="tl" rotWithShape="0">
              <a:srgbClr val="333333">
                <a:alpha val="65000"/>
              </a:srgbClr>
            </a:outerShdw>
          </a:effectLst>
        </p:spPr>
      </p:pic>
      <p:sp>
        <p:nvSpPr>
          <p:cNvPr id="28675" name="Rectángulo 2">
            <a:extLst>
              <a:ext uri="{FF2B5EF4-FFF2-40B4-BE49-F238E27FC236}">
                <a16:creationId xmlns:a16="http://schemas.microsoft.com/office/drawing/2014/main" id="{2BE3DF86-46FA-4395-8B8A-4B93F65DBB45}"/>
              </a:ext>
            </a:extLst>
          </p:cNvPr>
          <p:cNvSpPr>
            <a:spLocks noChangeArrowheads="1"/>
          </p:cNvSpPr>
          <p:nvPr/>
        </p:nvSpPr>
        <p:spPr bwMode="auto">
          <a:xfrm>
            <a:off x="5572125" y="1192213"/>
            <a:ext cx="1700213"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Muchacho con un perro. </a:t>
            </a:r>
          </a:p>
          <a:p>
            <a:pPr eaLnBrk="1" hangingPunct="1">
              <a:lnSpc>
                <a:spcPct val="100000"/>
              </a:lnSpc>
              <a:spcBef>
                <a:spcPct val="0"/>
              </a:spcBef>
              <a:buFontTx/>
              <a:buNone/>
            </a:pPr>
            <a:r>
              <a:rPr lang="es-ES" altLang="es-ES" sz="1400">
                <a:solidFill>
                  <a:srgbClr val="000000"/>
                </a:solidFill>
              </a:rPr>
              <a:t>1665-1670. </a:t>
            </a:r>
          </a:p>
          <a:p>
            <a:pPr eaLnBrk="1" hangingPunct="1">
              <a:lnSpc>
                <a:spcPct val="100000"/>
              </a:lnSpc>
              <a:spcBef>
                <a:spcPct val="0"/>
              </a:spcBef>
              <a:buFontTx/>
              <a:buNone/>
            </a:pPr>
            <a:r>
              <a:rPr lang="es-ES" altLang="es-ES" sz="1400">
                <a:solidFill>
                  <a:srgbClr val="000000"/>
                </a:solidFill>
              </a:rPr>
              <a:t>Óleo sobre lienzo. </a:t>
            </a:r>
          </a:p>
          <a:p>
            <a:pPr eaLnBrk="1" hangingPunct="1">
              <a:lnSpc>
                <a:spcPct val="100000"/>
              </a:lnSpc>
              <a:spcBef>
                <a:spcPct val="0"/>
              </a:spcBef>
              <a:buFontTx/>
              <a:buNone/>
            </a:pPr>
            <a:r>
              <a:rPr lang="es-ES" altLang="es-ES" sz="1400">
                <a:solidFill>
                  <a:srgbClr val="000000"/>
                </a:solidFill>
              </a:rPr>
              <a:t>70 x 60 cm.</a:t>
            </a:r>
            <a:r>
              <a:rPr lang="es-ES" altLang="es-ES" sz="1400" b="1">
                <a:solidFill>
                  <a:srgbClr val="000000"/>
                </a:solidFill>
              </a:rPr>
              <a:t> </a:t>
            </a:r>
          </a:p>
          <a:p>
            <a:pPr eaLnBrk="1" hangingPunct="1">
              <a:lnSpc>
                <a:spcPct val="100000"/>
              </a:lnSpc>
              <a:spcBef>
                <a:spcPct val="0"/>
              </a:spcBef>
              <a:buFontTx/>
              <a:buNone/>
            </a:pPr>
            <a:r>
              <a:rPr lang="es-ES" altLang="es-ES" sz="1400">
                <a:solidFill>
                  <a:srgbClr val="000000"/>
                </a:solidFill>
              </a:rPr>
              <a:t>Museo del Hermitage.</a:t>
            </a:r>
          </a:p>
          <a:p>
            <a:pPr eaLnBrk="1" hangingPunct="1">
              <a:lnSpc>
                <a:spcPct val="100000"/>
              </a:lnSpc>
              <a:spcBef>
                <a:spcPct val="0"/>
              </a:spcBef>
              <a:buFontTx/>
              <a:buNone/>
            </a:pPr>
            <a:r>
              <a:rPr lang="es-ES" altLang="es-ES" sz="1400">
                <a:solidFill>
                  <a:srgbClr val="000000"/>
                </a:solidFill>
              </a:rPr>
              <a:t>San Petersburgo.</a:t>
            </a:r>
          </a:p>
          <a:p>
            <a:pPr eaLnBrk="1" hangingPunct="1">
              <a:lnSpc>
                <a:spcPct val="100000"/>
              </a:lnSpc>
              <a:spcBef>
                <a:spcPct val="0"/>
              </a:spcBef>
              <a:buFontTx/>
              <a:buNone/>
            </a:pPr>
            <a:endParaRPr lang="es-ES" altLang="es-ES" sz="1400" b="1">
              <a:solidFill>
                <a:srgbClr val="000000"/>
              </a:solidFill>
            </a:endParaRPr>
          </a:p>
        </p:txBody>
      </p:sp>
      <p:sp>
        <p:nvSpPr>
          <p:cNvPr id="28676" name="Rectángulo 5">
            <a:extLst>
              <a:ext uri="{FF2B5EF4-FFF2-40B4-BE49-F238E27FC236}">
                <a16:creationId xmlns:a16="http://schemas.microsoft.com/office/drawing/2014/main" id="{2A0C1BB9-2995-438C-A3BC-0AB024C6B72A}"/>
              </a:ext>
            </a:extLst>
          </p:cNvPr>
          <p:cNvSpPr>
            <a:spLocks noChangeArrowheads="1"/>
          </p:cNvSpPr>
          <p:nvPr/>
        </p:nvSpPr>
        <p:spPr bwMode="auto">
          <a:xfrm>
            <a:off x="2024063" y="6488113"/>
            <a:ext cx="44735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endParaRPr lang="es-ES" altLang="es-ES" sz="1400">
              <a:solidFill>
                <a:srgbClr val="000000"/>
              </a:solidFill>
            </a:endParaRPr>
          </a:p>
        </p:txBody>
      </p:sp>
      <p:sp>
        <p:nvSpPr>
          <p:cNvPr id="28677" name="Rectángulo 9">
            <a:extLst>
              <a:ext uri="{FF2B5EF4-FFF2-40B4-BE49-F238E27FC236}">
                <a16:creationId xmlns:a16="http://schemas.microsoft.com/office/drawing/2014/main" id="{636834A1-5133-468E-A44B-67B8408773C6}"/>
              </a:ext>
            </a:extLst>
          </p:cNvPr>
          <p:cNvSpPr>
            <a:spLocks noChangeArrowheads="1"/>
          </p:cNvSpPr>
          <p:nvPr/>
        </p:nvSpPr>
        <p:spPr bwMode="auto">
          <a:xfrm>
            <a:off x="5314950" y="3635375"/>
            <a:ext cx="1747838"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Niño riendo asomado a la ventana</a:t>
            </a:r>
            <a:r>
              <a:rPr lang="es-ES" altLang="es-ES" sz="1400">
                <a:solidFill>
                  <a:srgbClr val="000000"/>
                </a:solidFill>
              </a:rPr>
              <a:t>.</a:t>
            </a:r>
          </a:p>
          <a:p>
            <a:pPr algn="r">
              <a:lnSpc>
                <a:spcPct val="100000"/>
              </a:lnSpc>
              <a:spcBef>
                <a:spcPct val="0"/>
              </a:spcBef>
              <a:buFontTx/>
              <a:buNone/>
            </a:pPr>
            <a:r>
              <a:rPr lang="es-ES" altLang="es-ES" sz="1400">
                <a:solidFill>
                  <a:srgbClr val="000000"/>
                </a:solidFill>
              </a:rPr>
              <a:t>1670-1680. </a:t>
            </a:r>
          </a:p>
          <a:p>
            <a:pPr algn="r">
              <a:lnSpc>
                <a:spcPct val="100000"/>
              </a:lnSpc>
              <a:spcBef>
                <a:spcPct val="0"/>
              </a:spcBef>
              <a:buFontTx/>
              <a:buNone/>
            </a:pPr>
            <a:r>
              <a:rPr lang="es-ES" altLang="es-ES" sz="1400">
                <a:solidFill>
                  <a:srgbClr val="000000"/>
                </a:solidFill>
              </a:rPr>
              <a:t>Óleo sobre lienzo.</a:t>
            </a:r>
          </a:p>
          <a:p>
            <a:pPr algn="r">
              <a:lnSpc>
                <a:spcPct val="100000"/>
              </a:lnSpc>
              <a:spcBef>
                <a:spcPct val="0"/>
              </a:spcBef>
              <a:buFontTx/>
              <a:buNone/>
            </a:pPr>
            <a:r>
              <a:rPr lang="es-ES" altLang="es-ES" sz="1400">
                <a:solidFill>
                  <a:srgbClr val="000000"/>
                </a:solidFill>
              </a:rPr>
              <a:t>52 x 38 cm.</a:t>
            </a:r>
          </a:p>
          <a:p>
            <a:pPr algn="r">
              <a:lnSpc>
                <a:spcPct val="100000"/>
              </a:lnSpc>
              <a:spcBef>
                <a:spcPct val="0"/>
              </a:spcBef>
              <a:buFontTx/>
              <a:buNone/>
            </a:pPr>
            <a:r>
              <a:rPr lang="es-ES" altLang="es-ES" sz="1400">
                <a:solidFill>
                  <a:srgbClr val="000000"/>
                </a:solidFill>
              </a:rPr>
              <a:t>National Gallery. London.</a:t>
            </a:r>
          </a:p>
        </p:txBody>
      </p:sp>
      <p:pic>
        <p:nvPicPr>
          <p:cNvPr id="4" name="Imagen 3" descr="Imagen que contiene persona, interior, pared, sentado&#10;&#10;Descripción generada con confianza muy alta">
            <a:extLst>
              <a:ext uri="{FF2B5EF4-FFF2-40B4-BE49-F238E27FC236}">
                <a16:creationId xmlns:a16="http://schemas.microsoft.com/office/drawing/2014/main" id="{2F99FE42-B457-4FD9-9DAC-91C92FB72A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2338" y="350838"/>
            <a:ext cx="4618037" cy="618172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pared, edificio, persona, interior&#10;&#10;Descripción generada con confianza muy alta">
            <a:extLst>
              <a:ext uri="{FF2B5EF4-FFF2-40B4-BE49-F238E27FC236}">
                <a16:creationId xmlns:a16="http://schemas.microsoft.com/office/drawing/2014/main" id="{3E6CB3D6-3E93-4C51-824A-4B83CD6F87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588" y="169863"/>
            <a:ext cx="5275262" cy="6518275"/>
          </a:xfrm>
          <a:prstGeom prst="rect">
            <a:avLst/>
          </a:prstGeom>
          <a:ln>
            <a:noFill/>
          </a:ln>
          <a:effectLst>
            <a:outerShdw blurRad="292100" dist="139700" dir="2700000" algn="tl" rotWithShape="0">
              <a:srgbClr val="333333">
                <a:alpha val="65000"/>
              </a:srgbClr>
            </a:outerShdw>
          </a:effectLst>
        </p:spPr>
      </p:pic>
      <p:sp>
        <p:nvSpPr>
          <p:cNvPr id="29699" name="Rectángulo 5">
            <a:extLst>
              <a:ext uri="{FF2B5EF4-FFF2-40B4-BE49-F238E27FC236}">
                <a16:creationId xmlns:a16="http://schemas.microsoft.com/office/drawing/2014/main" id="{26A1BF94-E2C9-419A-90A1-BC9DE6C03E82}"/>
              </a:ext>
            </a:extLst>
          </p:cNvPr>
          <p:cNvSpPr>
            <a:spLocks noChangeArrowheads="1"/>
          </p:cNvSpPr>
          <p:nvPr/>
        </p:nvSpPr>
        <p:spPr bwMode="auto">
          <a:xfrm>
            <a:off x="5656263" y="1890713"/>
            <a:ext cx="191770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Muchacha con flores. </a:t>
            </a:r>
          </a:p>
          <a:p>
            <a:pPr>
              <a:lnSpc>
                <a:spcPct val="100000"/>
              </a:lnSpc>
              <a:spcBef>
                <a:spcPct val="0"/>
              </a:spcBef>
              <a:buFontTx/>
              <a:buNone/>
            </a:pPr>
            <a:r>
              <a:rPr lang="es-ES" altLang="es-ES" sz="1400">
                <a:solidFill>
                  <a:srgbClr val="000000"/>
                </a:solidFill>
              </a:rPr>
              <a:t>1665-1670.</a:t>
            </a:r>
          </a:p>
          <a:p>
            <a:pPr>
              <a:lnSpc>
                <a:spcPct val="100000"/>
              </a:lnSpc>
              <a:spcBef>
                <a:spcPct val="0"/>
              </a:spcBef>
              <a:buFontTx/>
              <a:buNone/>
            </a:pPr>
            <a:r>
              <a:rPr lang="es-ES" altLang="es-ES" sz="1400">
                <a:solidFill>
                  <a:srgbClr val="000000"/>
                </a:solidFill>
              </a:rPr>
              <a:t>Óleo sobre lienzo.</a:t>
            </a:r>
          </a:p>
          <a:p>
            <a:pPr>
              <a:lnSpc>
                <a:spcPct val="100000"/>
              </a:lnSpc>
              <a:spcBef>
                <a:spcPct val="0"/>
              </a:spcBef>
              <a:buFontTx/>
              <a:buNone/>
            </a:pPr>
            <a:r>
              <a:rPr lang="es-ES" altLang="es-ES" sz="1400">
                <a:solidFill>
                  <a:srgbClr val="000000"/>
                </a:solidFill>
              </a:rPr>
              <a:t>120 × 98 cm..</a:t>
            </a:r>
          </a:p>
          <a:p>
            <a:pPr>
              <a:lnSpc>
                <a:spcPct val="100000"/>
              </a:lnSpc>
              <a:spcBef>
                <a:spcPct val="0"/>
              </a:spcBef>
              <a:buFontTx/>
              <a:buNone/>
            </a:pPr>
            <a:r>
              <a:rPr lang="es-ES" altLang="es-ES" sz="1400">
                <a:solidFill>
                  <a:srgbClr val="000000"/>
                </a:solidFill>
              </a:rPr>
              <a:t>Dulwich Picture Gallery.</a:t>
            </a:r>
          </a:p>
        </p:txBody>
      </p:sp>
      <p:pic>
        <p:nvPicPr>
          <p:cNvPr id="8" name="Imagen 7" descr="Imagen que contiene persona, hombre, suelo, exterior&#10;&#10;Descripción generada con confianza alta">
            <a:extLst>
              <a:ext uri="{FF2B5EF4-FFF2-40B4-BE49-F238E27FC236}">
                <a16:creationId xmlns:a16="http://schemas.microsoft.com/office/drawing/2014/main" id="{9D15CB83-4BC7-46C9-B0C1-848F47F767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99375" y="169863"/>
            <a:ext cx="4237038" cy="6518275"/>
          </a:xfrm>
          <a:prstGeom prst="rect">
            <a:avLst/>
          </a:prstGeom>
          <a:ln>
            <a:noFill/>
          </a:ln>
          <a:effectLst>
            <a:outerShdw blurRad="292100" dist="139700" dir="2700000" algn="tl" rotWithShape="0">
              <a:srgbClr val="333333">
                <a:alpha val="65000"/>
              </a:srgbClr>
            </a:outerShdw>
          </a:effectLst>
        </p:spPr>
      </p:pic>
      <p:sp>
        <p:nvSpPr>
          <p:cNvPr id="29701" name="Rectángulo 8">
            <a:extLst>
              <a:ext uri="{FF2B5EF4-FFF2-40B4-BE49-F238E27FC236}">
                <a16:creationId xmlns:a16="http://schemas.microsoft.com/office/drawing/2014/main" id="{81C72CD5-66E3-4700-B0A1-FE5005909E70}"/>
              </a:ext>
            </a:extLst>
          </p:cNvPr>
          <p:cNvSpPr>
            <a:spLocks noChangeArrowheads="1"/>
          </p:cNvSpPr>
          <p:nvPr/>
        </p:nvSpPr>
        <p:spPr bwMode="auto">
          <a:xfrm>
            <a:off x="5610225" y="4173538"/>
            <a:ext cx="1917700"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Tres muchachos, dos golfillos y un negro</a:t>
            </a:r>
            <a:r>
              <a:rPr lang="es-ES" altLang="es-ES" sz="1400">
                <a:solidFill>
                  <a:srgbClr val="000000"/>
                </a:solidFill>
              </a:rPr>
              <a:t>.</a:t>
            </a:r>
          </a:p>
          <a:p>
            <a:pPr algn="r">
              <a:lnSpc>
                <a:spcPct val="100000"/>
              </a:lnSpc>
              <a:spcBef>
                <a:spcPct val="0"/>
              </a:spcBef>
              <a:buFontTx/>
              <a:buNone/>
            </a:pPr>
            <a:r>
              <a:rPr lang="es-ES" altLang="es-ES" sz="1400">
                <a:solidFill>
                  <a:srgbClr val="000000"/>
                </a:solidFill>
              </a:rPr>
              <a:t>Hacia 1670.</a:t>
            </a:r>
          </a:p>
          <a:p>
            <a:pPr algn="r">
              <a:lnSpc>
                <a:spcPct val="100000"/>
              </a:lnSpc>
              <a:spcBef>
                <a:spcPct val="0"/>
              </a:spcBef>
              <a:buFontTx/>
              <a:buNone/>
            </a:pPr>
            <a:r>
              <a:rPr lang="es-ES" altLang="es-ES" sz="1400">
                <a:solidFill>
                  <a:srgbClr val="000000"/>
                </a:solidFill>
              </a:rPr>
              <a:t>Óleo sobre lienzo.</a:t>
            </a:r>
          </a:p>
          <a:p>
            <a:pPr algn="r">
              <a:lnSpc>
                <a:spcPct val="100000"/>
              </a:lnSpc>
              <a:spcBef>
                <a:spcPct val="0"/>
              </a:spcBef>
              <a:buFontTx/>
              <a:buNone/>
            </a:pPr>
            <a:r>
              <a:rPr lang="es-ES" altLang="es-ES" sz="1400">
                <a:solidFill>
                  <a:srgbClr val="000000"/>
                </a:solidFill>
              </a:rPr>
              <a:t>Dulwich Picture Gallery.</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ángulo 2">
            <a:extLst>
              <a:ext uri="{FF2B5EF4-FFF2-40B4-BE49-F238E27FC236}">
                <a16:creationId xmlns:a16="http://schemas.microsoft.com/office/drawing/2014/main" id="{FA2144EA-BDC0-4161-BD08-B7DC64A869FB}"/>
              </a:ext>
            </a:extLst>
          </p:cNvPr>
          <p:cNvSpPr>
            <a:spLocks noChangeArrowheads="1"/>
          </p:cNvSpPr>
          <p:nvPr/>
        </p:nvSpPr>
        <p:spPr bwMode="auto">
          <a:xfrm>
            <a:off x="0" y="6307138"/>
            <a:ext cx="7483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La liberación de San Pedro. </a:t>
            </a:r>
            <a:r>
              <a:rPr lang="es-ES" altLang="es-ES" sz="1400">
                <a:solidFill>
                  <a:srgbClr val="000000"/>
                </a:solidFill>
              </a:rPr>
              <a:t>1665-1667. Óleo sobre lienzo. 238 x 260 cm. Hermitage Museum. </a:t>
            </a:r>
          </a:p>
        </p:txBody>
      </p:sp>
      <p:pic>
        <p:nvPicPr>
          <p:cNvPr id="5" name="Imagen 4" descr="Imagen que contiene interior, edificio, pared&#10;&#10;Descripción generada con confianza alta">
            <a:extLst>
              <a:ext uri="{FF2B5EF4-FFF2-40B4-BE49-F238E27FC236}">
                <a16:creationId xmlns:a16="http://schemas.microsoft.com/office/drawing/2014/main" id="{E5574C38-4A11-4E26-AFE3-C60EDE57BB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2125" y="409575"/>
            <a:ext cx="6470650" cy="5819775"/>
          </a:xfrm>
          <a:prstGeom prst="rect">
            <a:avLst/>
          </a:prstGeom>
          <a:ln>
            <a:noFill/>
          </a:ln>
          <a:effectLst>
            <a:outerShdw blurRad="292100" dist="139700" dir="2700000" algn="tl" rotWithShape="0">
              <a:srgbClr val="333333">
                <a:alpha val="65000"/>
              </a:srgbClr>
            </a:outerShdw>
          </a:effectLst>
        </p:spPr>
      </p:pic>
      <p:pic>
        <p:nvPicPr>
          <p:cNvPr id="7" name="Imagen 6" descr="Imagen que contiene persona, hombre, sentado, pared&#10;&#10;Descripción generada con confianza alta">
            <a:extLst>
              <a:ext uri="{FF2B5EF4-FFF2-40B4-BE49-F238E27FC236}">
                <a16:creationId xmlns:a16="http://schemas.microsoft.com/office/drawing/2014/main" id="{B29A19AB-D17C-44B0-BCE0-5EE354EC64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1263" y="409575"/>
            <a:ext cx="4144962" cy="5819775"/>
          </a:xfrm>
          <a:prstGeom prst="rect">
            <a:avLst/>
          </a:prstGeom>
          <a:ln>
            <a:noFill/>
          </a:ln>
          <a:effectLst>
            <a:outerShdw blurRad="292100" dist="139700" dir="2700000" algn="tl" rotWithShape="0">
              <a:srgbClr val="333333">
                <a:alpha val="65000"/>
              </a:srgbClr>
            </a:outerShdw>
          </a:effectLst>
        </p:spPr>
      </p:pic>
      <p:sp>
        <p:nvSpPr>
          <p:cNvPr id="31749" name="Rectángulo 7">
            <a:extLst>
              <a:ext uri="{FF2B5EF4-FFF2-40B4-BE49-F238E27FC236}">
                <a16:creationId xmlns:a16="http://schemas.microsoft.com/office/drawing/2014/main" id="{F7FFA1FB-AA27-49F1-B175-49D62898F2FD}"/>
              </a:ext>
            </a:extLst>
          </p:cNvPr>
          <p:cNvSpPr>
            <a:spLocks noChangeArrowheads="1"/>
          </p:cNvSpPr>
          <p:nvPr/>
        </p:nvSpPr>
        <p:spPr bwMode="auto">
          <a:xfrm>
            <a:off x="7358063" y="6307138"/>
            <a:ext cx="48339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Vendedores de fruta</a:t>
            </a:r>
            <a:r>
              <a:rPr lang="es-ES" altLang="es-ES" sz="1400">
                <a:solidFill>
                  <a:srgbClr val="000000"/>
                </a:solidFill>
              </a:rPr>
              <a:t>. 1675. 149 x 113 cm.</a:t>
            </a:r>
            <a:r>
              <a:rPr lang="es-ES" altLang="es-ES" sz="1400" b="1">
                <a:solidFill>
                  <a:srgbClr val="000000"/>
                </a:solidFill>
              </a:rPr>
              <a:t> </a:t>
            </a:r>
            <a:r>
              <a:rPr lang="es-ES" altLang="es-ES" sz="1400">
                <a:solidFill>
                  <a:srgbClr val="000000"/>
                </a:solidFill>
              </a:rPr>
              <a:t>Alte Pinakothek. </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ángulo 3">
            <a:extLst>
              <a:ext uri="{FF2B5EF4-FFF2-40B4-BE49-F238E27FC236}">
                <a16:creationId xmlns:a16="http://schemas.microsoft.com/office/drawing/2014/main" id="{46BA049D-6064-46D3-A390-C18CE179C1CB}"/>
              </a:ext>
            </a:extLst>
          </p:cNvPr>
          <p:cNvSpPr>
            <a:spLocks noChangeArrowheads="1"/>
          </p:cNvSpPr>
          <p:nvPr/>
        </p:nvSpPr>
        <p:spPr bwMode="auto">
          <a:xfrm>
            <a:off x="5040313" y="1774825"/>
            <a:ext cx="20447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Niño sonriendo.</a:t>
            </a:r>
          </a:p>
          <a:p>
            <a:pPr eaLnBrk="1" hangingPunct="1">
              <a:lnSpc>
                <a:spcPct val="100000"/>
              </a:lnSpc>
              <a:spcBef>
                <a:spcPct val="0"/>
              </a:spcBef>
              <a:buFontTx/>
              <a:buNone/>
            </a:pPr>
            <a:r>
              <a:rPr lang="es-ES" altLang="es-ES" sz="1400">
                <a:solidFill>
                  <a:srgbClr val="000000"/>
                </a:solidFill>
              </a:rPr>
              <a:t>Hacia 1660.</a:t>
            </a:r>
          </a:p>
          <a:p>
            <a:pPr eaLnBrk="1" hangingPunct="1">
              <a:lnSpc>
                <a:spcPct val="100000"/>
              </a:lnSpc>
              <a:spcBef>
                <a:spcPct val="0"/>
              </a:spcBef>
              <a:buFontTx/>
              <a:buNone/>
            </a:pPr>
            <a:r>
              <a:rPr lang="es-ES" altLang="es-ES" sz="1400">
                <a:solidFill>
                  <a:srgbClr val="000000"/>
                </a:solidFill>
              </a:rPr>
              <a:t>Óleo sobre lienzo. </a:t>
            </a:r>
          </a:p>
          <a:p>
            <a:pPr eaLnBrk="1" hangingPunct="1">
              <a:lnSpc>
                <a:spcPct val="100000"/>
              </a:lnSpc>
              <a:spcBef>
                <a:spcPct val="0"/>
              </a:spcBef>
              <a:buFontTx/>
              <a:buNone/>
            </a:pPr>
            <a:r>
              <a:rPr lang="es-ES" altLang="es-ES" sz="1400">
                <a:solidFill>
                  <a:srgbClr val="2A221A"/>
                </a:solidFill>
              </a:rPr>
              <a:t>Colección Juan Abelló.</a:t>
            </a:r>
            <a:endParaRPr lang="es-ES" altLang="es-ES" sz="1400">
              <a:solidFill>
                <a:srgbClr val="000000"/>
              </a:solidFill>
            </a:endParaRPr>
          </a:p>
        </p:txBody>
      </p:sp>
      <p:pic>
        <p:nvPicPr>
          <p:cNvPr id="10" name="Imagen 9" descr="Imagen que contiene edificio, sentado, persona, perro&#10;&#10;Descripción generada con confianza muy alta">
            <a:extLst>
              <a:ext uri="{FF2B5EF4-FFF2-40B4-BE49-F238E27FC236}">
                <a16:creationId xmlns:a16="http://schemas.microsoft.com/office/drawing/2014/main" id="{65F1BB3D-253D-4FDF-9920-137D89C4E6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64363" y="309563"/>
            <a:ext cx="4835525" cy="6226175"/>
          </a:xfrm>
          <a:prstGeom prst="rect">
            <a:avLst/>
          </a:prstGeom>
          <a:ln>
            <a:noFill/>
          </a:ln>
          <a:effectLst>
            <a:outerShdw blurRad="292100" dist="139700" dir="2700000" algn="tl" rotWithShape="0">
              <a:srgbClr val="333333">
                <a:alpha val="65000"/>
              </a:srgbClr>
            </a:outerShdw>
          </a:effectLst>
        </p:spPr>
      </p:pic>
      <p:sp>
        <p:nvSpPr>
          <p:cNvPr id="32772" name="Rectángulo 10">
            <a:extLst>
              <a:ext uri="{FF2B5EF4-FFF2-40B4-BE49-F238E27FC236}">
                <a16:creationId xmlns:a16="http://schemas.microsoft.com/office/drawing/2014/main" id="{D38E7595-D75A-4749-AEB8-F89DA3CAE534}"/>
              </a:ext>
            </a:extLst>
          </p:cNvPr>
          <p:cNvSpPr>
            <a:spLocks noChangeArrowheads="1"/>
          </p:cNvSpPr>
          <p:nvPr/>
        </p:nvSpPr>
        <p:spPr bwMode="auto">
          <a:xfrm>
            <a:off x="5040313" y="4194175"/>
            <a:ext cx="1776412"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s-ES" altLang="es-ES" sz="1400" b="1">
                <a:solidFill>
                  <a:srgbClr val="000000"/>
                </a:solidFill>
              </a:rPr>
              <a:t>Anciana espulgando a un niño</a:t>
            </a:r>
            <a:r>
              <a:rPr lang="es-ES" altLang="es-ES" sz="1400">
                <a:solidFill>
                  <a:srgbClr val="000000"/>
                </a:solidFill>
              </a:rPr>
              <a:t>.</a:t>
            </a:r>
          </a:p>
          <a:p>
            <a:pPr algn="r" eaLnBrk="1" hangingPunct="1">
              <a:lnSpc>
                <a:spcPct val="100000"/>
              </a:lnSpc>
              <a:spcBef>
                <a:spcPct val="0"/>
              </a:spcBef>
              <a:buFontTx/>
              <a:buNone/>
            </a:pPr>
            <a:r>
              <a:rPr lang="es-ES" altLang="es-ES" sz="1400">
                <a:solidFill>
                  <a:srgbClr val="000000"/>
                </a:solidFill>
              </a:rPr>
              <a:t>1670-1675.</a:t>
            </a:r>
          </a:p>
          <a:p>
            <a:pPr algn="r" eaLnBrk="1" hangingPunct="1">
              <a:lnSpc>
                <a:spcPct val="100000"/>
              </a:lnSpc>
              <a:spcBef>
                <a:spcPct val="0"/>
              </a:spcBef>
              <a:buFontTx/>
              <a:buNone/>
            </a:pPr>
            <a:r>
              <a:rPr lang="es-ES" altLang="es-ES" sz="1400">
                <a:solidFill>
                  <a:srgbClr val="000000"/>
                </a:solidFill>
              </a:rPr>
              <a:t>Óleo sobre lienzo. </a:t>
            </a:r>
          </a:p>
          <a:p>
            <a:pPr algn="r" eaLnBrk="1" hangingPunct="1">
              <a:lnSpc>
                <a:spcPct val="100000"/>
              </a:lnSpc>
              <a:spcBef>
                <a:spcPct val="0"/>
              </a:spcBef>
              <a:buFontTx/>
              <a:buNone/>
            </a:pPr>
            <a:r>
              <a:rPr lang="es-ES" altLang="es-ES" sz="1400">
                <a:solidFill>
                  <a:srgbClr val="000000"/>
                </a:solidFill>
              </a:rPr>
              <a:t>147 x 113 cm. </a:t>
            </a:r>
          </a:p>
          <a:p>
            <a:pPr algn="r" eaLnBrk="1" hangingPunct="1">
              <a:lnSpc>
                <a:spcPct val="100000"/>
              </a:lnSpc>
              <a:spcBef>
                <a:spcPct val="0"/>
              </a:spcBef>
              <a:buFontTx/>
              <a:buNone/>
            </a:pPr>
            <a:r>
              <a:rPr lang="es-ES" altLang="es-ES" sz="1400">
                <a:solidFill>
                  <a:srgbClr val="000000"/>
                </a:solidFill>
              </a:rPr>
              <a:t>Alte Pinakothek.</a:t>
            </a:r>
          </a:p>
          <a:p>
            <a:pPr algn="r" eaLnBrk="1" hangingPunct="1">
              <a:lnSpc>
                <a:spcPct val="100000"/>
              </a:lnSpc>
              <a:spcBef>
                <a:spcPct val="0"/>
              </a:spcBef>
              <a:buFont typeface="Arial" panose="020B0604020202020204" pitchFamily="34" charset="0"/>
              <a:buNone/>
            </a:pPr>
            <a:r>
              <a:rPr lang="es-ES" altLang="es-ES" sz="1400">
                <a:solidFill>
                  <a:srgbClr val="000000"/>
                </a:solidFill>
              </a:rPr>
              <a:t>Munich.</a:t>
            </a:r>
          </a:p>
        </p:txBody>
      </p:sp>
      <p:pic>
        <p:nvPicPr>
          <p:cNvPr id="5" name="Imagen 4" descr="Imagen que contiene persona, pared, interior, ropa&#10;&#10;Descripción generada con confianza muy alta">
            <a:extLst>
              <a:ext uri="{FF2B5EF4-FFF2-40B4-BE49-F238E27FC236}">
                <a16:creationId xmlns:a16="http://schemas.microsoft.com/office/drawing/2014/main" id="{3835849A-F65E-43DC-B62F-D81A7EEF5B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313" y="319088"/>
            <a:ext cx="4562475" cy="621982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293CD12-E6D1-4048-942D-39AD79AA1B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3738" y="1035050"/>
            <a:ext cx="10793412" cy="4792663"/>
          </a:xfrm>
          <a:prstGeom prst="rect">
            <a:avLst/>
          </a:prstGeom>
          <a:ln>
            <a:noFill/>
          </a:ln>
          <a:effectLst>
            <a:outerShdw blurRad="292100" dist="139700" dir="2700000" algn="tl" rotWithShape="0">
              <a:srgbClr val="333333">
                <a:alpha val="65000"/>
              </a:srgbClr>
            </a:outerShdw>
          </a:effectLst>
        </p:spPr>
      </p:pic>
      <p:sp>
        <p:nvSpPr>
          <p:cNvPr id="33795" name="Rectángulo 4">
            <a:extLst>
              <a:ext uri="{FF2B5EF4-FFF2-40B4-BE49-F238E27FC236}">
                <a16:creationId xmlns:a16="http://schemas.microsoft.com/office/drawing/2014/main" id="{61DC0B49-7802-458D-849A-0E40BDC6CA1A}"/>
              </a:ext>
            </a:extLst>
          </p:cNvPr>
          <p:cNvSpPr>
            <a:spLocks noChangeArrowheads="1"/>
          </p:cNvSpPr>
          <p:nvPr/>
        </p:nvSpPr>
        <p:spPr bwMode="auto">
          <a:xfrm>
            <a:off x="5024438" y="5934075"/>
            <a:ext cx="31527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Anciana espulgando a un niño. </a:t>
            </a:r>
            <a:r>
              <a:rPr lang="es-ES" altLang="es-ES" sz="1400">
                <a:solidFill>
                  <a:srgbClr val="000000"/>
                </a:solidFill>
              </a:rPr>
              <a:t>Detalle.</a:t>
            </a:r>
            <a:endParaRPr lang="es-ES" altLang="es-ES" sz="1800"/>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sentado, hombre&#10;&#10;Descripción generada con confianza muy alta">
            <a:extLst>
              <a:ext uri="{FF2B5EF4-FFF2-40B4-BE49-F238E27FC236}">
                <a16:creationId xmlns:a16="http://schemas.microsoft.com/office/drawing/2014/main" id="{13ED247F-B3A8-41B5-8E48-6D1A6E9322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425" y="295275"/>
            <a:ext cx="4557713" cy="6324600"/>
          </a:xfrm>
          <a:prstGeom prst="rect">
            <a:avLst/>
          </a:prstGeom>
          <a:ln>
            <a:noFill/>
          </a:ln>
          <a:effectLst>
            <a:outerShdw blurRad="292100" dist="139700" dir="2700000" algn="tl" rotWithShape="0">
              <a:srgbClr val="333333">
                <a:alpha val="65000"/>
              </a:srgbClr>
            </a:outerShdw>
          </a:effectLst>
        </p:spPr>
      </p:pic>
      <p:sp>
        <p:nvSpPr>
          <p:cNvPr id="34819" name="Rectángulo 3">
            <a:extLst>
              <a:ext uri="{FF2B5EF4-FFF2-40B4-BE49-F238E27FC236}">
                <a16:creationId xmlns:a16="http://schemas.microsoft.com/office/drawing/2014/main" id="{B265D1C6-EC70-4C0F-B8F0-C52948437CBD}"/>
              </a:ext>
            </a:extLst>
          </p:cNvPr>
          <p:cNvSpPr>
            <a:spLocks noChangeArrowheads="1"/>
          </p:cNvSpPr>
          <p:nvPr/>
        </p:nvSpPr>
        <p:spPr bwMode="auto">
          <a:xfrm>
            <a:off x="5108575" y="1558925"/>
            <a:ext cx="17557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Vieja comiendo con </a:t>
            </a:r>
          </a:p>
          <a:p>
            <a:pPr eaLnBrk="1" hangingPunct="1">
              <a:lnSpc>
                <a:spcPct val="100000"/>
              </a:lnSpc>
              <a:spcBef>
                <a:spcPct val="0"/>
              </a:spcBef>
              <a:buFontTx/>
              <a:buNone/>
            </a:pPr>
            <a:r>
              <a:rPr lang="es-ES" altLang="es-ES" sz="1400" b="1">
                <a:solidFill>
                  <a:srgbClr val="000000"/>
                </a:solidFill>
              </a:rPr>
              <a:t>un chico y un perro.</a:t>
            </a:r>
          </a:p>
          <a:p>
            <a:pPr eaLnBrk="1" hangingPunct="1">
              <a:lnSpc>
                <a:spcPct val="100000"/>
              </a:lnSpc>
              <a:spcBef>
                <a:spcPct val="0"/>
              </a:spcBef>
              <a:buFontTx/>
              <a:buNone/>
            </a:pPr>
            <a:r>
              <a:rPr lang="es-ES" altLang="es-ES" sz="1400">
                <a:solidFill>
                  <a:srgbClr val="000000"/>
                </a:solidFill>
              </a:rPr>
              <a:t>1650-1660. </a:t>
            </a:r>
          </a:p>
          <a:p>
            <a:pPr eaLnBrk="1" hangingPunct="1">
              <a:lnSpc>
                <a:spcPct val="100000"/>
              </a:lnSpc>
              <a:spcBef>
                <a:spcPct val="0"/>
              </a:spcBef>
              <a:buFontTx/>
              <a:buNone/>
            </a:pPr>
            <a:r>
              <a:rPr lang="es-ES" altLang="es-ES" sz="1400">
                <a:solidFill>
                  <a:srgbClr val="000000"/>
                </a:solidFill>
              </a:rPr>
              <a:t>Óleo sobre lienzo. </a:t>
            </a:r>
          </a:p>
          <a:p>
            <a:pPr eaLnBrk="1" hangingPunct="1">
              <a:lnSpc>
                <a:spcPct val="100000"/>
              </a:lnSpc>
              <a:spcBef>
                <a:spcPct val="0"/>
              </a:spcBef>
              <a:buFontTx/>
              <a:buNone/>
            </a:pPr>
            <a:r>
              <a:rPr lang="es-ES" altLang="es-ES" sz="1400">
                <a:solidFill>
                  <a:srgbClr val="000000"/>
                </a:solidFill>
              </a:rPr>
              <a:t>147 x 107 cm. </a:t>
            </a:r>
          </a:p>
          <a:p>
            <a:pPr eaLnBrk="1" hangingPunct="1">
              <a:lnSpc>
                <a:spcPct val="100000"/>
              </a:lnSpc>
              <a:spcBef>
                <a:spcPct val="0"/>
              </a:spcBef>
              <a:buFontTx/>
              <a:buNone/>
            </a:pPr>
            <a:r>
              <a:rPr lang="es-ES" altLang="es-ES" sz="1400">
                <a:solidFill>
                  <a:srgbClr val="000000"/>
                </a:solidFill>
              </a:rPr>
              <a:t>Museo Wallraf-Richartz. Colonia. </a:t>
            </a:r>
          </a:p>
        </p:txBody>
      </p:sp>
      <p:sp>
        <p:nvSpPr>
          <p:cNvPr id="34820" name="Rectángulo 6">
            <a:extLst>
              <a:ext uri="{FF2B5EF4-FFF2-40B4-BE49-F238E27FC236}">
                <a16:creationId xmlns:a16="http://schemas.microsoft.com/office/drawing/2014/main" id="{7BC984BB-421A-4233-826A-18BC637E4C9F}"/>
              </a:ext>
            </a:extLst>
          </p:cNvPr>
          <p:cNvSpPr>
            <a:spLocks noChangeArrowheads="1"/>
          </p:cNvSpPr>
          <p:nvPr/>
        </p:nvSpPr>
        <p:spPr bwMode="auto">
          <a:xfrm>
            <a:off x="5367338" y="3698875"/>
            <a:ext cx="19145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Preparación de </a:t>
            </a:r>
          </a:p>
          <a:p>
            <a:pPr algn="r">
              <a:lnSpc>
                <a:spcPct val="100000"/>
              </a:lnSpc>
              <a:spcBef>
                <a:spcPct val="0"/>
              </a:spcBef>
              <a:buFontTx/>
              <a:buNone/>
            </a:pPr>
            <a:r>
              <a:rPr lang="es-ES" altLang="es-ES" sz="1400" b="1">
                <a:solidFill>
                  <a:srgbClr val="000000"/>
                </a:solidFill>
              </a:rPr>
              <a:t>tortas de harina</a:t>
            </a:r>
            <a:r>
              <a:rPr lang="es-ES" altLang="es-ES" sz="1400">
                <a:solidFill>
                  <a:srgbClr val="000000"/>
                </a:solidFill>
              </a:rPr>
              <a:t>. </a:t>
            </a:r>
          </a:p>
          <a:p>
            <a:pPr algn="r">
              <a:lnSpc>
                <a:spcPct val="100000"/>
              </a:lnSpc>
              <a:spcBef>
                <a:spcPct val="0"/>
              </a:spcBef>
              <a:buFontTx/>
              <a:buNone/>
            </a:pPr>
            <a:r>
              <a:rPr lang="es-ES" altLang="es-ES" sz="1400">
                <a:solidFill>
                  <a:srgbClr val="000000"/>
                </a:solidFill>
              </a:rPr>
              <a:t>1655-1660. </a:t>
            </a:r>
          </a:p>
          <a:p>
            <a:pPr algn="r">
              <a:lnSpc>
                <a:spcPct val="100000"/>
              </a:lnSpc>
              <a:spcBef>
                <a:spcPct val="0"/>
              </a:spcBef>
              <a:buFontTx/>
              <a:buNone/>
            </a:pPr>
            <a:r>
              <a:rPr lang="es-ES" altLang="es-ES" sz="1400">
                <a:solidFill>
                  <a:srgbClr val="000000"/>
                </a:solidFill>
              </a:rPr>
              <a:t>Óleo sobre lienzo. </a:t>
            </a:r>
          </a:p>
          <a:p>
            <a:pPr algn="r">
              <a:lnSpc>
                <a:spcPct val="100000"/>
              </a:lnSpc>
              <a:spcBef>
                <a:spcPct val="0"/>
              </a:spcBef>
              <a:buFontTx/>
              <a:buNone/>
            </a:pPr>
            <a:r>
              <a:rPr lang="es-ES" altLang="es-ES" sz="1400">
                <a:solidFill>
                  <a:srgbClr val="000000"/>
                </a:solidFill>
              </a:rPr>
              <a:t>164 x 120 cm. </a:t>
            </a:r>
          </a:p>
          <a:p>
            <a:pPr algn="r">
              <a:lnSpc>
                <a:spcPct val="100000"/>
              </a:lnSpc>
              <a:spcBef>
                <a:spcPct val="0"/>
              </a:spcBef>
              <a:buFontTx/>
              <a:buNone/>
            </a:pPr>
            <a:r>
              <a:rPr lang="es-ES" altLang="es-ES" sz="1400">
                <a:solidFill>
                  <a:srgbClr val="000000"/>
                </a:solidFill>
              </a:rPr>
              <a:t>Museo del Hermitage. </a:t>
            </a:r>
          </a:p>
          <a:p>
            <a:pPr algn="r">
              <a:lnSpc>
                <a:spcPct val="100000"/>
              </a:lnSpc>
              <a:spcBef>
                <a:spcPct val="0"/>
              </a:spcBef>
              <a:buFontTx/>
              <a:buNone/>
            </a:pPr>
            <a:r>
              <a:rPr lang="es-ES" altLang="es-ES" sz="1400">
                <a:solidFill>
                  <a:srgbClr val="000000"/>
                </a:solidFill>
              </a:rPr>
              <a:t>San Petersburgo.</a:t>
            </a:r>
          </a:p>
        </p:txBody>
      </p:sp>
      <p:pic>
        <p:nvPicPr>
          <p:cNvPr id="4" name="Imagen 3" descr="Imagen que contiene persona, pared, interior, hombre&#10;&#10;Descripción generada con confianza muy alta">
            <a:extLst>
              <a:ext uri="{FF2B5EF4-FFF2-40B4-BE49-F238E27FC236}">
                <a16:creationId xmlns:a16="http://schemas.microsoft.com/office/drawing/2014/main" id="{E11350C4-5902-4841-B6EA-E91372232A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0288" y="352425"/>
            <a:ext cx="4459287" cy="6267450"/>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ángulo 3">
            <a:extLst>
              <a:ext uri="{FF2B5EF4-FFF2-40B4-BE49-F238E27FC236}">
                <a16:creationId xmlns:a16="http://schemas.microsoft.com/office/drawing/2014/main" id="{A67E84C8-71FA-45E5-9CCF-ABE164B0888D}"/>
              </a:ext>
            </a:extLst>
          </p:cNvPr>
          <p:cNvSpPr>
            <a:spLocks noChangeArrowheads="1"/>
          </p:cNvSpPr>
          <p:nvPr/>
        </p:nvSpPr>
        <p:spPr bwMode="auto">
          <a:xfrm>
            <a:off x="10215563" y="2847975"/>
            <a:ext cx="1660525" cy="160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El regreso del  hijo pródigo. </a:t>
            </a:r>
          </a:p>
          <a:p>
            <a:pPr eaLnBrk="1" hangingPunct="1">
              <a:lnSpc>
                <a:spcPct val="100000"/>
              </a:lnSpc>
              <a:spcBef>
                <a:spcPct val="0"/>
              </a:spcBef>
              <a:buFontTx/>
              <a:buNone/>
            </a:pPr>
            <a:r>
              <a:rPr lang="es-ES" altLang="es-ES" sz="1400">
                <a:solidFill>
                  <a:srgbClr val="000000"/>
                </a:solidFill>
              </a:rPr>
              <a:t>1667-1670. </a:t>
            </a:r>
          </a:p>
          <a:p>
            <a:pPr eaLnBrk="1" hangingPunct="1">
              <a:lnSpc>
                <a:spcPct val="100000"/>
              </a:lnSpc>
              <a:spcBef>
                <a:spcPct val="0"/>
              </a:spcBef>
              <a:buFontTx/>
              <a:buNone/>
            </a:pPr>
            <a:r>
              <a:rPr lang="es-ES" altLang="es-ES" sz="1400">
                <a:solidFill>
                  <a:srgbClr val="000000"/>
                </a:solidFill>
              </a:rPr>
              <a:t>Óleo sobre lienzo. </a:t>
            </a:r>
          </a:p>
          <a:p>
            <a:pPr eaLnBrk="1" hangingPunct="1">
              <a:lnSpc>
                <a:spcPct val="100000"/>
              </a:lnSpc>
              <a:spcBef>
                <a:spcPct val="0"/>
              </a:spcBef>
              <a:buFontTx/>
              <a:buNone/>
            </a:pPr>
            <a:r>
              <a:rPr lang="es-ES" altLang="es-ES" sz="1400">
                <a:solidFill>
                  <a:srgbClr val="000000"/>
                </a:solidFill>
              </a:rPr>
              <a:t>236 x 262 cm.</a:t>
            </a:r>
          </a:p>
          <a:p>
            <a:pPr eaLnBrk="1" hangingPunct="1">
              <a:lnSpc>
                <a:spcPct val="100000"/>
              </a:lnSpc>
              <a:spcBef>
                <a:spcPct val="0"/>
              </a:spcBef>
              <a:buFontTx/>
              <a:buNone/>
            </a:pPr>
            <a:r>
              <a:rPr lang="es-ES" altLang="es-ES" sz="1400">
                <a:solidFill>
                  <a:srgbClr val="000000"/>
                </a:solidFill>
              </a:rPr>
              <a:t>National Gallery of Art. Londres.</a:t>
            </a:r>
          </a:p>
        </p:txBody>
      </p:sp>
      <p:pic>
        <p:nvPicPr>
          <p:cNvPr id="4" name="Imagen 3" descr="Imagen que contiene persona, suelo, interior, pared&#10;&#10;Descripción generada con confianza muy alta">
            <a:extLst>
              <a:ext uri="{FF2B5EF4-FFF2-40B4-BE49-F238E27FC236}">
                <a16:creationId xmlns:a16="http://schemas.microsoft.com/office/drawing/2014/main" id="{C72A06E2-F38F-4E4A-970A-AFFFB6C5D5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9713" y="404813"/>
            <a:ext cx="8486775" cy="604837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ángulo 3">
            <a:extLst>
              <a:ext uri="{FF2B5EF4-FFF2-40B4-BE49-F238E27FC236}">
                <a16:creationId xmlns:a16="http://schemas.microsoft.com/office/drawing/2014/main" id="{F9BFE0FF-08A6-4CF8-961C-160ABF324FA8}"/>
              </a:ext>
            </a:extLst>
          </p:cNvPr>
          <p:cNvSpPr>
            <a:spLocks noChangeArrowheads="1"/>
          </p:cNvSpPr>
          <p:nvPr/>
        </p:nvSpPr>
        <p:spPr bwMode="auto">
          <a:xfrm>
            <a:off x="9740900" y="2884488"/>
            <a:ext cx="20828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La curación del paralítico en la piscina de Betesda</a:t>
            </a:r>
            <a:r>
              <a:rPr lang="es-ES" altLang="es-ES" sz="1400">
                <a:solidFill>
                  <a:srgbClr val="000000"/>
                </a:solidFill>
              </a:rPr>
              <a:t>. 1670. </a:t>
            </a:r>
          </a:p>
          <a:p>
            <a:pPr eaLnBrk="1" hangingPunct="1">
              <a:lnSpc>
                <a:spcPct val="100000"/>
              </a:lnSpc>
              <a:spcBef>
                <a:spcPct val="0"/>
              </a:spcBef>
              <a:buFontTx/>
              <a:buNone/>
            </a:pPr>
            <a:r>
              <a:rPr lang="es-ES" altLang="es-ES" sz="1400">
                <a:solidFill>
                  <a:srgbClr val="000000"/>
                </a:solidFill>
              </a:rPr>
              <a:t>Óleo sobre lienzo. </a:t>
            </a:r>
          </a:p>
          <a:p>
            <a:pPr eaLnBrk="1" hangingPunct="1">
              <a:lnSpc>
                <a:spcPct val="100000"/>
              </a:lnSpc>
              <a:spcBef>
                <a:spcPct val="0"/>
              </a:spcBef>
              <a:buFontTx/>
              <a:buNone/>
            </a:pPr>
            <a:r>
              <a:rPr lang="es-ES" altLang="es-ES" sz="1400">
                <a:solidFill>
                  <a:srgbClr val="000000"/>
                </a:solidFill>
              </a:rPr>
              <a:t>237 × 261 cm. </a:t>
            </a:r>
          </a:p>
          <a:p>
            <a:pPr eaLnBrk="1" hangingPunct="1">
              <a:lnSpc>
                <a:spcPct val="100000"/>
              </a:lnSpc>
              <a:spcBef>
                <a:spcPct val="0"/>
              </a:spcBef>
              <a:buFontTx/>
              <a:buNone/>
            </a:pPr>
            <a:r>
              <a:rPr lang="es-ES" altLang="es-ES" sz="1400">
                <a:solidFill>
                  <a:srgbClr val="000000"/>
                </a:solidFill>
              </a:rPr>
              <a:t>National Gallery. Londres.</a:t>
            </a:r>
          </a:p>
        </p:txBody>
      </p:sp>
      <p:pic>
        <p:nvPicPr>
          <p:cNvPr id="4" name="Imagen 3">
            <a:extLst>
              <a:ext uri="{FF2B5EF4-FFF2-40B4-BE49-F238E27FC236}">
                <a16:creationId xmlns:a16="http://schemas.microsoft.com/office/drawing/2014/main" id="{5E34182D-6137-43D2-8BF4-9F39491517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49525" y="188913"/>
            <a:ext cx="7092950" cy="648017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n 2" descr="Imagen que contiene suelo, persona, exterior, edificio&#10;&#10;Descripción generada con confianza muy alta">
            <a:extLst>
              <a:ext uri="{FF2B5EF4-FFF2-40B4-BE49-F238E27FC236}">
                <a16:creationId xmlns:a16="http://schemas.microsoft.com/office/drawing/2014/main" id="{E984C36F-5300-4E5B-905F-A97D965CE2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6200" y="233363"/>
            <a:ext cx="7048500" cy="63103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Rectángulo 3">
            <a:extLst>
              <a:ext uri="{FF2B5EF4-FFF2-40B4-BE49-F238E27FC236}">
                <a16:creationId xmlns:a16="http://schemas.microsoft.com/office/drawing/2014/main" id="{507A301E-0E27-4D4E-8C2B-CA2140E919EB}"/>
              </a:ext>
            </a:extLst>
          </p:cNvPr>
          <p:cNvSpPr>
            <a:spLocks noChangeArrowheads="1"/>
          </p:cNvSpPr>
          <p:nvPr/>
        </p:nvSpPr>
        <p:spPr bwMode="auto">
          <a:xfrm>
            <a:off x="9847263" y="2844800"/>
            <a:ext cx="20828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Abraham y los tres ángeles.</a:t>
            </a:r>
          </a:p>
          <a:p>
            <a:pPr eaLnBrk="1" hangingPunct="1">
              <a:lnSpc>
                <a:spcPct val="100000"/>
              </a:lnSpc>
              <a:spcBef>
                <a:spcPct val="0"/>
              </a:spcBef>
              <a:buFontTx/>
              <a:buNone/>
            </a:pPr>
            <a:r>
              <a:rPr lang="es-ES" altLang="es-ES" sz="1400">
                <a:solidFill>
                  <a:srgbClr val="000000"/>
                </a:solidFill>
              </a:rPr>
              <a:t>1667.</a:t>
            </a:r>
          </a:p>
          <a:p>
            <a:pPr eaLnBrk="1" hangingPunct="1">
              <a:lnSpc>
                <a:spcPct val="100000"/>
              </a:lnSpc>
              <a:spcBef>
                <a:spcPct val="0"/>
              </a:spcBef>
              <a:buFontTx/>
              <a:buNone/>
            </a:pPr>
            <a:r>
              <a:rPr lang="es-ES" altLang="es-ES" sz="1400">
                <a:solidFill>
                  <a:srgbClr val="000000"/>
                </a:solidFill>
              </a:rPr>
              <a:t>Óleo sobre lienzo. </a:t>
            </a:r>
          </a:p>
          <a:p>
            <a:pPr eaLnBrk="1" hangingPunct="1">
              <a:lnSpc>
                <a:spcPct val="100000"/>
              </a:lnSpc>
              <a:spcBef>
                <a:spcPct val="0"/>
              </a:spcBef>
              <a:buFontTx/>
              <a:buNone/>
            </a:pPr>
            <a:r>
              <a:rPr lang="es-ES" altLang="es-ES" sz="1400">
                <a:solidFill>
                  <a:srgbClr val="000000"/>
                </a:solidFill>
              </a:rPr>
              <a:t>236 x 261 cm. </a:t>
            </a:r>
          </a:p>
          <a:p>
            <a:pPr eaLnBrk="1" hangingPunct="1">
              <a:lnSpc>
                <a:spcPct val="100000"/>
              </a:lnSpc>
              <a:spcBef>
                <a:spcPct val="0"/>
              </a:spcBef>
              <a:buFontTx/>
              <a:buNone/>
            </a:pPr>
            <a:r>
              <a:rPr lang="es-ES" altLang="es-ES" sz="1400">
                <a:solidFill>
                  <a:srgbClr val="000000"/>
                </a:solidFill>
              </a:rPr>
              <a:t>National Gallery of Canada.</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interior&#10;&#10;Descripción generada con confianza alta">
            <a:extLst>
              <a:ext uri="{FF2B5EF4-FFF2-40B4-BE49-F238E27FC236}">
                <a16:creationId xmlns:a16="http://schemas.microsoft.com/office/drawing/2014/main" id="{DDFE6E2C-4E2D-46B0-935C-CDAA1BF198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5788" y="563563"/>
            <a:ext cx="8480425" cy="5730875"/>
          </a:xfrm>
          <a:prstGeom prst="rect">
            <a:avLst/>
          </a:prstGeom>
          <a:ln>
            <a:noFill/>
          </a:ln>
          <a:effectLst>
            <a:outerShdw blurRad="292100" dist="139700" dir="2700000" algn="tl" rotWithShape="0">
              <a:srgbClr val="333333">
                <a:alpha val="65000"/>
              </a:srgbClr>
            </a:outerShdw>
          </a:effectLst>
        </p:spPr>
      </p:pic>
      <p:sp>
        <p:nvSpPr>
          <p:cNvPr id="39939" name="Rectángulo 3">
            <a:extLst>
              <a:ext uri="{FF2B5EF4-FFF2-40B4-BE49-F238E27FC236}">
                <a16:creationId xmlns:a16="http://schemas.microsoft.com/office/drawing/2014/main" id="{80568E5E-8572-4269-8A53-57BC0A8E6850}"/>
              </a:ext>
            </a:extLst>
          </p:cNvPr>
          <p:cNvSpPr>
            <a:spLocks noChangeArrowheads="1"/>
          </p:cNvSpPr>
          <p:nvPr/>
        </p:nvSpPr>
        <p:spPr bwMode="auto">
          <a:xfrm>
            <a:off x="1855788" y="6354763"/>
            <a:ext cx="83677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30000"/>
              </a:spcBef>
              <a:buFontTx/>
              <a:buNone/>
            </a:pPr>
            <a:r>
              <a:rPr lang="es-ES" altLang="es-ES" sz="1400" b="1">
                <a:solidFill>
                  <a:srgbClr val="000000"/>
                </a:solidFill>
              </a:rPr>
              <a:t>El sueño de Jacob. </a:t>
            </a:r>
            <a:r>
              <a:rPr lang="es-ES" altLang="es-ES" sz="1400">
                <a:solidFill>
                  <a:srgbClr val="000000"/>
                </a:solidFill>
              </a:rPr>
              <a:t>C. 1665. Óleo sobre lienzo. 246 x 360 cm.  Museo Hermitage. San Petersburgo.</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interior, suelo, persona, reproduciendo&#10;&#10;Descripción generada con confianza muy alta">
            <a:extLst>
              <a:ext uri="{FF2B5EF4-FFF2-40B4-BE49-F238E27FC236}">
                <a16:creationId xmlns:a16="http://schemas.microsoft.com/office/drawing/2014/main" id="{21F30ADC-B10B-4E3B-A5C8-E4B171F9C8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0563" y="271463"/>
            <a:ext cx="8443912" cy="6230937"/>
          </a:xfrm>
          <a:prstGeom prst="rect">
            <a:avLst/>
          </a:prstGeom>
          <a:ln>
            <a:noFill/>
          </a:ln>
          <a:effectLst>
            <a:outerShdw blurRad="292100" dist="139700" dir="2700000" algn="tl" rotWithShape="0">
              <a:srgbClr val="333333">
                <a:alpha val="65000"/>
              </a:srgbClr>
            </a:outerShdw>
          </a:effectLst>
        </p:spPr>
      </p:pic>
      <p:sp>
        <p:nvSpPr>
          <p:cNvPr id="41987" name="Rectángulo 3">
            <a:extLst>
              <a:ext uri="{FF2B5EF4-FFF2-40B4-BE49-F238E27FC236}">
                <a16:creationId xmlns:a16="http://schemas.microsoft.com/office/drawing/2014/main" id="{1557F0A9-AA86-4047-ADE5-27093F6885C3}"/>
              </a:ext>
            </a:extLst>
          </p:cNvPr>
          <p:cNvSpPr>
            <a:spLocks noChangeArrowheads="1"/>
          </p:cNvSpPr>
          <p:nvPr/>
        </p:nvSpPr>
        <p:spPr bwMode="auto">
          <a:xfrm>
            <a:off x="10491788" y="3024188"/>
            <a:ext cx="156368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José y la mujer </a:t>
            </a:r>
          </a:p>
          <a:p>
            <a:pPr eaLnBrk="1" hangingPunct="1">
              <a:lnSpc>
                <a:spcPct val="100000"/>
              </a:lnSpc>
              <a:spcBef>
                <a:spcPct val="0"/>
              </a:spcBef>
              <a:buFontTx/>
              <a:buNone/>
            </a:pPr>
            <a:r>
              <a:rPr lang="es-ES" altLang="es-ES" sz="1400" b="1">
                <a:solidFill>
                  <a:srgbClr val="000000"/>
                </a:solidFill>
              </a:rPr>
              <a:t>de Putifar. </a:t>
            </a:r>
          </a:p>
          <a:p>
            <a:pPr eaLnBrk="1" hangingPunct="1">
              <a:lnSpc>
                <a:spcPct val="100000"/>
              </a:lnSpc>
              <a:spcBef>
                <a:spcPct val="0"/>
              </a:spcBef>
              <a:buFontTx/>
              <a:buNone/>
            </a:pPr>
            <a:r>
              <a:rPr lang="es-ES" altLang="es-ES" sz="1400">
                <a:solidFill>
                  <a:srgbClr val="000000"/>
                </a:solidFill>
              </a:rPr>
              <a:t>C. 1665.</a:t>
            </a:r>
          </a:p>
          <a:p>
            <a:pPr eaLnBrk="1" hangingPunct="1">
              <a:lnSpc>
                <a:spcPct val="100000"/>
              </a:lnSpc>
              <a:spcBef>
                <a:spcPct val="0"/>
              </a:spcBef>
              <a:buFontTx/>
              <a:buNone/>
            </a:pPr>
            <a:r>
              <a:rPr lang="es-ES" altLang="es-ES" sz="1400">
                <a:solidFill>
                  <a:srgbClr val="000000"/>
                </a:solidFill>
              </a:rPr>
              <a:t>Óleo sobre lienzo. 64 x 85 cm. Colección Privada.</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interior, suelo, persona&#10;&#10;Descripción generada con confianza muy alta">
            <a:extLst>
              <a:ext uri="{FF2B5EF4-FFF2-40B4-BE49-F238E27FC236}">
                <a16:creationId xmlns:a16="http://schemas.microsoft.com/office/drawing/2014/main" id="{226C8B2B-9AA4-410F-A9DA-91136E2769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3150" y="347663"/>
            <a:ext cx="8031163" cy="6223000"/>
          </a:xfrm>
          <a:prstGeom prst="rect">
            <a:avLst/>
          </a:prstGeom>
          <a:ln>
            <a:noFill/>
          </a:ln>
          <a:effectLst>
            <a:outerShdw blurRad="292100" dist="139700" dir="2700000" algn="tl" rotWithShape="0">
              <a:srgbClr val="333333">
                <a:alpha val="65000"/>
              </a:srgbClr>
            </a:outerShdw>
          </a:effectLst>
        </p:spPr>
      </p:pic>
      <p:sp>
        <p:nvSpPr>
          <p:cNvPr id="44035" name="Rectángulo 3">
            <a:extLst>
              <a:ext uri="{FF2B5EF4-FFF2-40B4-BE49-F238E27FC236}">
                <a16:creationId xmlns:a16="http://schemas.microsoft.com/office/drawing/2014/main" id="{46193260-ECED-4CA9-AC07-424E5B0787E5}"/>
              </a:ext>
            </a:extLst>
          </p:cNvPr>
          <p:cNvSpPr>
            <a:spLocks noChangeArrowheads="1"/>
          </p:cNvSpPr>
          <p:nvPr/>
        </p:nvSpPr>
        <p:spPr bwMode="auto">
          <a:xfrm>
            <a:off x="10485438" y="2955925"/>
            <a:ext cx="1706562"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José y la mujer </a:t>
            </a:r>
          </a:p>
          <a:p>
            <a:pPr eaLnBrk="1" hangingPunct="1">
              <a:lnSpc>
                <a:spcPct val="100000"/>
              </a:lnSpc>
              <a:spcBef>
                <a:spcPct val="0"/>
              </a:spcBef>
              <a:buFontTx/>
              <a:buNone/>
            </a:pPr>
            <a:r>
              <a:rPr lang="es-ES" altLang="es-ES" sz="1400" b="1">
                <a:solidFill>
                  <a:srgbClr val="000000"/>
                </a:solidFill>
              </a:rPr>
              <a:t>de Putifar</a:t>
            </a:r>
            <a:r>
              <a:rPr lang="es-ES" altLang="es-ES" sz="1400">
                <a:solidFill>
                  <a:srgbClr val="000000"/>
                </a:solidFill>
              </a:rPr>
              <a:t>. </a:t>
            </a:r>
          </a:p>
          <a:p>
            <a:pPr eaLnBrk="1" hangingPunct="1">
              <a:lnSpc>
                <a:spcPct val="100000"/>
              </a:lnSpc>
              <a:spcBef>
                <a:spcPct val="0"/>
              </a:spcBef>
              <a:buFontTx/>
              <a:buNone/>
            </a:pPr>
            <a:r>
              <a:rPr lang="es-ES" altLang="es-ES" sz="1400">
                <a:solidFill>
                  <a:srgbClr val="000000"/>
                </a:solidFill>
              </a:rPr>
              <a:t>C. 1665.</a:t>
            </a:r>
          </a:p>
          <a:p>
            <a:pPr eaLnBrk="1" hangingPunct="1">
              <a:lnSpc>
                <a:spcPct val="100000"/>
              </a:lnSpc>
              <a:spcBef>
                <a:spcPct val="0"/>
              </a:spcBef>
              <a:buFontTx/>
              <a:buNone/>
            </a:pPr>
            <a:r>
              <a:rPr lang="es-ES" altLang="es-ES" sz="1400">
                <a:solidFill>
                  <a:srgbClr val="000000"/>
                </a:solidFill>
              </a:rPr>
              <a:t>Óleo sobre lienzo. </a:t>
            </a:r>
          </a:p>
          <a:p>
            <a:pPr eaLnBrk="1" hangingPunct="1">
              <a:lnSpc>
                <a:spcPct val="100000"/>
              </a:lnSpc>
              <a:spcBef>
                <a:spcPct val="0"/>
              </a:spcBef>
              <a:buFontTx/>
              <a:buNone/>
            </a:pPr>
            <a:r>
              <a:rPr lang="es-ES" altLang="es-ES" sz="1400">
                <a:solidFill>
                  <a:srgbClr val="000000"/>
                </a:solidFill>
              </a:rPr>
              <a:t>197 x 254 cm. </a:t>
            </a:r>
          </a:p>
          <a:p>
            <a:pPr eaLnBrk="1" hangingPunct="1">
              <a:lnSpc>
                <a:spcPct val="100000"/>
              </a:lnSpc>
              <a:spcBef>
                <a:spcPct val="0"/>
              </a:spcBef>
              <a:buFontTx/>
              <a:buNone/>
            </a:pPr>
            <a:r>
              <a:rPr lang="es-ES" altLang="es-ES" sz="1400">
                <a:solidFill>
                  <a:srgbClr val="000000"/>
                </a:solidFill>
              </a:rPr>
              <a:t>Kassel, Staatliche Museen.</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interior, pared, mesa&#10;&#10;Descripción generada con confianza muy alta">
            <a:extLst>
              <a:ext uri="{FF2B5EF4-FFF2-40B4-BE49-F238E27FC236}">
                <a16:creationId xmlns:a16="http://schemas.microsoft.com/office/drawing/2014/main" id="{9968C86C-2C50-4011-9E08-469F098BCD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1825" y="312738"/>
            <a:ext cx="8172450" cy="6232525"/>
          </a:xfrm>
          <a:prstGeom prst="rect">
            <a:avLst/>
          </a:prstGeom>
          <a:ln>
            <a:noFill/>
          </a:ln>
          <a:effectLst>
            <a:outerShdw blurRad="292100" dist="139700" dir="2700000" algn="tl" rotWithShape="0">
              <a:srgbClr val="333333">
                <a:alpha val="65000"/>
              </a:srgbClr>
            </a:outerShdw>
          </a:effectLst>
        </p:spPr>
      </p:pic>
      <p:sp>
        <p:nvSpPr>
          <p:cNvPr id="45059" name="Rectángulo 3">
            <a:extLst>
              <a:ext uri="{FF2B5EF4-FFF2-40B4-BE49-F238E27FC236}">
                <a16:creationId xmlns:a16="http://schemas.microsoft.com/office/drawing/2014/main" id="{800E62C4-2557-4198-9347-492B15A6D66F}"/>
              </a:ext>
            </a:extLst>
          </p:cNvPr>
          <p:cNvSpPr>
            <a:spLocks noChangeArrowheads="1"/>
          </p:cNvSpPr>
          <p:nvPr/>
        </p:nvSpPr>
        <p:spPr bwMode="auto">
          <a:xfrm>
            <a:off x="10177463" y="2735263"/>
            <a:ext cx="1782762"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Las bodas de Caná.</a:t>
            </a:r>
          </a:p>
          <a:p>
            <a:pPr>
              <a:lnSpc>
                <a:spcPct val="100000"/>
              </a:lnSpc>
              <a:spcBef>
                <a:spcPct val="0"/>
              </a:spcBef>
              <a:buFontTx/>
              <a:buNone/>
            </a:pPr>
            <a:r>
              <a:rPr lang="es-ES" altLang="es-ES" sz="1400">
                <a:solidFill>
                  <a:srgbClr val="000000"/>
                </a:solidFill>
              </a:rPr>
              <a:t>1670-1675.</a:t>
            </a:r>
          </a:p>
          <a:p>
            <a:pPr>
              <a:lnSpc>
                <a:spcPct val="100000"/>
              </a:lnSpc>
              <a:spcBef>
                <a:spcPct val="0"/>
              </a:spcBef>
              <a:buFontTx/>
              <a:buNone/>
            </a:pPr>
            <a:r>
              <a:rPr lang="es-ES" altLang="es-ES" sz="1400">
                <a:solidFill>
                  <a:srgbClr val="000000"/>
                </a:solidFill>
              </a:rPr>
              <a:t>Óleo sobre lienzo. </a:t>
            </a:r>
          </a:p>
          <a:p>
            <a:pPr>
              <a:lnSpc>
                <a:spcPct val="100000"/>
              </a:lnSpc>
              <a:spcBef>
                <a:spcPct val="0"/>
              </a:spcBef>
              <a:buFontTx/>
              <a:buNone/>
            </a:pPr>
            <a:r>
              <a:rPr lang="es-ES" altLang="es-ES" sz="1400">
                <a:solidFill>
                  <a:srgbClr val="000000"/>
                </a:solidFill>
              </a:rPr>
              <a:t>179 x 235 cm. </a:t>
            </a:r>
          </a:p>
          <a:p>
            <a:pPr>
              <a:lnSpc>
                <a:spcPct val="100000"/>
              </a:lnSpc>
              <a:spcBef>
                <a:spcPct val="0"/>
              </a:spcBef>
              <a:buFontTx/>
              <a:buNone/>
            </a:pPr>
            <a:r>
              <a:rPr lang="es-ES" altLang="es-ES" sz="1400">
                <a:solidFill>
                  <a:srgbClr val="000000"/>
                </a:solidFill>
              </a:rPr>
              <a:t>The Barber Institute.</a:t>
            </a:r>
          </a:p>
          <a:p>
            <a:pPr>
              <a:lnSpc>
                <a:spcPct val="100000"/>
              </a:lnSpc>
              <a:spcBef>
                <a:spcPct val="0"/>
              </a:spcBef>
              <a:buFontTx/>
              <a:buNone/>
            </a:pPr>
            <a:r>
              <a:rPr lang="es-ES" altLang="es-ES" sz="1400">
                <a:solidFill>
                  <a:srgbClr val="000000"/>
                </a:solidFill>
              </a:rPr>
              <a:t>Birmingham.</a:t>
            </a:r>
            <a:endParaRPr lang="es-ES" altLang="es-ES" sz="11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ángulo 3">
            <a:extLst>
              <a:ext uri="{FF2B5EF4-FFF2-40B4-BE49-F238E27FC236}">
                <a16:creationId xmlns:a16="http://schemas.microsoft.com/office/drawing/2014/main" id="{C55E3293-A009-4C5F-833A-0E25F739C08D}"/>
              </a:ext>
            </a:extLst>
          </p:cNvPr>
          <p:cNvSpPr>
            <a:spLocks noChangeArrowheads="1"/>
          </p:cNvSpPr>
          <p:nvPr/>
        </p:nvSpPr>
        <p:spPr bwMode="auto">
          <a:xfrm>
            <a:off x="327025" y="6199188"/>
            <a:ext cx="5969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ES" altLang="es-ES" sz="1400" b="1">
                <a:solidFill>
                  <a:srgbClr val="000000"/>
                </a:solidFill>
              </a:rPr>
              <a:t>La Anunciación. </a:t>
            </a:r>
            <a:r>
              <a:rPr lang="es-ES" altLang="es-ES" sz="1400">
                <a:solidFill>
                  <a:srgbClr val="000000"/>
                </a:solidFill>
              </a:rPr>
              <a:t>C. 1660. Óleo sobre lienzo. </a:t>
            </a:r>
          </a:p>
          <a:p>
            <a:pPr algn="ctr" eaLnBrk="1" hangingPunct="1">
              <a:lnSpc>
                <a:spcPct val="100000"/>
              </a:lnSpc>
              <a:spcBef>
                <a:spcPct val="0"/>
              </a:spcBef>
              <a:buFontTx/>
              <a:buNone/>
            </a:pPr>
            <a:r>
              <a:rPr lang="es-ES" altLang="es-ES" sz="1400">
                <a:solidFill>
                  <a:srgbClr val="000000"/>
                </a:solidFill>
              </a:rPr>
              <a:t>98 × 100 cm.  Rijksmuseum. Amsterdam.</a:t>
            </a:r>
          </a:p>
        </p:txBody>
      </p:sp>
      <p:sp>
        <p:nvSpPr>
          <p:cNvPr id="46083" name="Rectángulo 6">
            <a:extLst>
              <a:ext uri="{FF2B5EF4-FFF2-40B4-BE49-F238E27FC236}">
                <a16:creationId xmlns:a16="http://schemas.microsoft.com/office/drawing/2014/main" id="{9133A7B4-B614-4E8D-AD4F-16259B072B63}"/>
              </a:ext>
            </a:extLst>
          </p:cNvPr>
          <p:cNvSpPr>
            <a:spLocks noChangeArrowheads="1"/>
          </p:cNvSpPr>
          <p:nvPr/>
        </p:nvSpPr>
        <p:spPr bwMode="auto">
          <a:xfrm>
            <a:off x="7362825" y="6199188"/>
            <a:ext cx="4503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ES" altLang="es-ES" sz="1400" b="1">
                <a:solidFill>
                  <a:srgbClr val="000000"/>
                </a:solidFill>
              </a:rPr>
              <a:t>La Virgen y el Niño</a:t>
            </a:r>
            <a:r>
              <a:rPr lang="es-ES" altLang="es-ES" sz="1400">
                <a:solidFill>
                  <a:srgbClr val="000000"/>
                </a:solidFill>
              </a:rPr>
              <a:t>. C. 1660. Óleo sobre lienzo. </a:t>
            </a:r>
          </a:p>
          <a:p>
            <a:pPr algn="ctr" eaLnBrk="1" hangingPunct="1">
              <a:lnSpc>
                <a:spcPct val="100000"/>
              </a:lnSpc>
              <a:spcBef>
                <a:spcPct val="0"/>
              </a:spcBef>
              <a:buFontTx/>
              <a:buNone/>
            </a:pPr>
            <a:r>
              <a:rPr lang="es-ES" altLang="es-ES" sz="1400">
                <a:solidFill>
                  <a:srgbClr val="000000"/>
                </a:solidFill>
              </a:rPr>
              <a:t>190 x 137 cm.  Rijksmuseum. Amsterdam.</a:t>
            </a:r>
          </a:p>
        </p:txBody>
      </p:sp>
      <p:pic>
        <p:nvPicPr>
          <p:cNvPr id="4" name="Imagen 3" descr="Imagen que contiene persona, pared, mujer&#10;&#10;Descripción generada con confianza alta">
            <a:extLst>
              <a:ext uri="{FF2B5EF4-FFF2-40B4-BE49-F238E27FC236}">
                <a16:creationId xmlns:a16="http://schemas.microsoft.com/office/drawing/2014/main" id="{E0FC0F3F-019F-4686-B566-B8338D991F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913" y="654050"/>
            <a:ext cx="5481637" cy="5545138"/>
          </a:xfrm>
          <a:prstGeom prst="rect">
            <a:avLst/>
          </a:prstGeom>
          <a:ln>
            <a:noFill/>
          </a:ln>
          <a:effectLst>
            <a:outerShdw blurRad="292100" dist="139700" dir="2700000" algn="tl" rotWithShape="0">
              <a:srgbClr val="333333">
                <a:alpha val="65000"/>
              </a:srgbClr>
            </a:outerShdw>
          </a:effectLst>
        </p:spPr>
      </p:pic>
      <p:pic>
        <p:nvPicPr>
          <p:cNvPr id="7" name="Imagen 6" descr="Imagen que contiene interior, suelo, mujer, edificio&#10;&#10;Descripción generada con confianza alta">
            <a:extLst>
              <a:ext uri="{FF2B5EF4-FFF2-40B4-BE49-F238E27FC236}">
                <a16:creationId xmlns:a16="http://schemas.microsoft.com/office/drawing/2014/main" id="{7FB557E9-030D-4639-B616-2684D8E8B1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5550" y="654050"/>
            <a:ext cx="4040188" cy="5545138"/>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ángulo 3">
            <a:extLst>
              <a:ext uri="{FF2B5EF4-FFF2-40B4-BE49-F238E27FC236}">
                <a16:creationId xmlns:a16="http://schemas.microsoft.com/office/drawing/2014/main" id="{4ADBD47F-754D-4C4D-ADFB-B46F5722D6F2}"/>
              </a:ext>
            </a:extLst>
          </p:cNvPr>
          <p:cNvSpPr>
            <a:spLocks noChangeArrowheads="1"/>
          </p:cNvSpPr>
          <p:nvPr/>
        </p:nvSpPr>
        <p:spPr bwMode="auto">
          <a:xfrm>
            <a:off x="4711700" y="2055813"/>
            <a:ext cx="211613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La Virgen y el Niño</a:t>
            </a:r>
            <a:r>
              <a:rPr lang="es-ES" altLang="es-ES" sz="1400">
                <a:solidFill>
                  <a:srgbClr val="000000"/>
                </a:solidFill>
              </a:rPr>
              <a:t>. </a:t>
            </a:r>
          </a:p>
          <a:p>
            <a:pPr eaLnBrk="1" hangingPunct="1">
              <a:lnSpc>
                <a:spcPct val="100000"/>
              </a:lnSpc>
              <a:spcBef>
                <a:spcPct val="0"/>
              </a:spcBef>
              <a:buFontTx/>
              <a:buNone/>
            </a:pPr>
            <a:r>
              <a:rPr lang="es-ES" altLang="es-ES" sz="1400">
                <a:solidFill>
                  <a:srgbClr val="000000"/>
                </a:solidFill>
              </a:rPr>
              <a:t>1670-1672. </a:t>
            </a:r>
          </a:p>
          <a:p>
            <a:pPr eaLnBrk="1" hangingPunct="1">
              <a:lnSpc>
                <a:spcPct val="100000"/>
              </a:lnSpc>
              <a:spcBef>
                <a:spcPct val="0"/>
              </a:spcBef>
              <a:buFontTx/>
              <a:buNone/>
            </a:pPr>
            <a:r>
              <a:rPr lang="es-ES" altLang="es-ES" sz="1400">
                <a:solidFill>
                  <a:srgbClr val="000000"/>
                </a:solidFill>
              </a:rPr>
              <a:t>Óleo sobre lienzo.</a:t>
            </a:r>
          </a:p>
          <a:p>
            <a:pPr eaLnBrk="1" hangingPunct="1">
              <a:lnSpc>
                <a:spcPct val="100000"/>
              </a:lnSpc>
              <a:spcBef>
                <a:spcPct val="0"/>
              </a:spcBef>
              <a:buFontTx/>
              <a:buNone/>
            </a:pPr>
            <a:r>
              <a:rPr lang="es-ES" altLang="es-ES" sz="1400">
                <a:solidFill>
                  <a:srgbClr val="1A1A1A"/>
                </a:solidFill>
                <a:latin typeface="MetSans"/>
              </a:rPr>
              <a:t>165,7 x 109,2 cm.</a:t>
            </a:r>
            <a:endParaRPr lang="es-ES" altLang="es-ES" sz="1400">
              <a:solidFill>
                <a:srgbClr val="000000"/>
              </a:solidFill>
            </a:endParaRPr>
          </a:p>
          <a:p>
            <a:pPr eaLnBrk="1" hangingPunct="1">
              <a:lnSpc>
                <a:spcPct val="100000"/>
              </a:lnSpc>
              <a:spcBef>
                <a:spcPct val="0"/>
              </a:spcBef>
              <a:buFontTx/>
              <a:buNone/>
            </a:pPr>
            <a:r>
              <a:rPr lang="es-ES" altLang="es-ES" sz="1400">
                <a:solidFill>
                  <a:srgbClr val="000000"/>
                </a:solidFill>
              </a:rPr>
              <a:t>Metropolitan Museum </a:t>
            </a:r>
          </a:p>
          <a:p>
            <a:pPr eaLnBrk="1" hangingPunct="1">
              <a:lnSpc>
                <a:spcPct val="100000"/>
              </a:lnSpc>
              <a:spcBef>
                <a:spcPct val="0"/>
              </a:spcBef>
              <a:buFontTx/>
              <a:buNone/>
            </a:pPr>
            <a:r>
              <a:rPr lang="es-ES" altLang="es-ES" sz="1400">
                <a:solidFill>
                  <a:srgbClr val="000000"/>
                </a:solidFill>
              </a:rPr>
              <a:t>of Art. Nueva York.</a:t>
            </a:r>
          </a:p>
        </p:txBody>
      </p:sp>
      <p:pic>
        <p:nvPicPr>
          <p:cNvPr id="6" name="Imagen 5" descr="Imagen que contiene persona, interior, ropa, sujetando&#10;&#10;Descripción generada con confianza alta">
            <a:extLst>
              <a:ext uri="{FF2B5EF4-FFF2-40B4-BE49-F238E27FC236}">
                <a16:creationId xmlns:a16="http://schemas.microsoft.com/office/drawing/2014/main" id="{577BB57E-F3CC-4820-89A2-9A165787DF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7838" y="287338"/>
            <a:ext cx="4959350" cy="6200775"/>
          </a:xfrm>
          <a:prstGeom prst="rect">
            <a:avLst/>
          </a:prstGeom>
          <a:ln>
            <a:noFill/>
          </a:ln>
          <a:effectLst>
            <a:outerShdw blurRad="292100" dist="139700" dir="2700000" algn="tl" rotWithShape="0">
              <a:srgbClr val="333333">
                <a:alpha val="65000"/>
              </a:srgbClr>
            </a:outerShdw>
          </a:effectLst>
        </p:spPr>
      </p:pic>
      <p:sp>
        <p:nvSpPr>
          <p:cNvPr id="47108" name="Rectángulo 6">
            <a:extLst>
              <a:ext uri="{FF2B5EF4-FFF2-40B4-BE49-F238E27FC236}">
                <a16:creationId xmlns:a16="http://schemas.microsoft.com/office/drawing/2014/main" id="{328367FB-4062-4504-A8F4-792E71FA7413}"/>
              </a:ext>
            </a:extLst>
          </p:cNvPr>
          <p:cNvSpPr>
            <a:spLocks noChangeArrowheads="1"/>
          </p:cNvSpPr>
          <p:nvPr/>
        </p:nvSpPr>
        <p:spPr bwMode="auto">
          <a:xfrm>
            <a:off x="4467225" y="3814763"/>
            <a:ext cx="211613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s-ES" altLang="es-ES" sz="1400" b="1">
                <a:solidFill>
                  <a:srgbClr val="000000"/>
                </a:solidFill>
              </a:rPr>
              <a:t>La Virgen y el Niño. </a:t>
            </a:r>
            <a:r>
              <a:rPr lang="es-ES" altLang="es-ES" sz="1400">
                <a:solidFill>
                  <a:srgbClr val="000000"/>
                </a:solidFill>
              </a:rPr>
              <a:t>Museo Nacional de </a:t>
            </a:r>
          </a:p>
          <a:p>
            <a:pPr algn="r" eaLnBrk="1" hangingPunct="1">
              <a:lnSpc>
                <a:spcPct val="100000"/>
              </a:lnSpc>
              <a:spcBef>
                <a:spcPct val="0"/>
              </a:spcBef>
              <a:buFontTx/>
              <a:buNone/>
            </a:pPr>
            <a:r>
              <a:rPr lang="es-ES" altLang="es-ES" sz="1400">
                <a:solidFill>
                  <a:srgbClr val="000000"/>
                </a:solidFill>
              </a:rPr>
              <a:t>Bellas Artes. </a:t>
            </a:r>
          </a:p>
          <a:p>
            <a:pPr algn="r" eaLnBrk="1" hangingPunct="1">
              <a:lnSpc>
                <a:spcPct val="100000"/>
              </a:lnSpc>
              <a:spcBef>
                <a:spcPct val="0"/>
              </a:spcBef>
              <a:buFontTx/>
              <a:buNone/>
            </a:pPr>
            <a:r>
              <a:rPr lang="es-ES" altLang="es-ES" sz="1400">
                <a:solidFill>
                  <a:srgbClr val="000000"/>
                </a:solidFill>
              </a:rPr>
              <a:t>Santiago de Chile.</a:t>
            </a:r>
          </a:p>
        </p:txBody>
      </p:sp>
      <p:pic>
        <p:nvPicPr>
          <p:cNvPr id="47109" name="Picture 2" descr="Virgen con el Niño, Bartolomé Estebán Murillo (español, Sevilla 1617-1682 Sevilla), óleo sobre lienzo">
            <a:extLst>
              <a:ext uri="{FF2B5EF4-FFF2-40B4-BE49-F238E27FC236}">
                <a16:creationId xmlns:a16="http://schemas.microsoft.com/office/drawing/2014/main" id="{9276C229-CE58-4809-AAE1-FFFEE2B577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475" y="325438"/>
            <a:ext cx="4090988" cy="620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pared, interior, foto&#10;&#10;Descripción generada con confianza alta">
            <a:extLst>
              <a:ext uri="{FF2B5EF4-FFF2-40B4-BE49-F238E27FC236}">
                <a16:creationId xmlns:a16="http://schemas.microsoft.com/office/drawing/2014/main" id="{F0341C53-F8D6-4C35-BDF0-B65169A742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275" y="239713"/>
            <a:ext cx="4933950" cy="6386512"/>
          </a:xfrm>
          <a:prstGeom prst="rect">
            <a:avLst/>
          </a:prstGeom>
          <a:ln>
            <a:noFill/>
          </a:ln>
          <a:effectLst>
            <a:outerShdw blurRad="292100" dist="139700" dir="2700000" algn="tl" rotWithShape="0">
              <a:srgbClr val="333333">
                <a:alpha val="65000"/>
              </a:srgbClr>
            </a:outerShdw>
          </a:effectLst>
        </p:spPr>
      </p:pic>
      <p:sp>
        <p:nvSpPr>
          <p:cNvPr id="49155" name="Rectángulo 3">
            <a:extLst>
              <a:ext uri="{FF2B5EF4-FFF2-40B4-BE49-F238E27FC236}">
                <a16:creationId xmlns:a16="http://schemas.microsoft.com/office/drawing/2014/main" id="{DEBA116B-EF59-4B3F-BAB8-F3C56CF63A18}"/>
              </a:ext>
            </a:extLst>
          </p:cNvPr>
          <p:cNvSpPr>
            <a:spLocks noChangeArrowheads="1"/>
          </p:cNvSpPr>
          <p:nvPr/>
        </p:nvSpPr>
        <p:spPr bwMode="auto">
          <a:xfrm>
            <a:off x="5448300" y="1423988"/>
            <a:ext cx="1739900"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La Virgen y el Niño con Santa Rosalía.</a:t>
            </a:r>
          </a:p>
          <a:p>
            <a:pPr eaLnBrk="1" hangingPunct="1">
              <a:lnSpc>
                <a:spcPct val="100000"/>
              </a:lnSpc>
              <a:spcBef>
                <a:spcPct val="0"/>
              </a:spcBef>
              <a:buFontTx/>
              <a:buNone/>
            </a:pPr>
            <a:r>
              <a:rPr lang="es-ES" altLang="es-ES" sz="1400">
                <a:solidFill>
                  <a:srgbClr val="000000"/>
                </a:solidFill>
              </a:rPr>
              <a:t>Hacia 1670.</a:t>
            </a:r>
          </a:p>
          <a:p>
            <a:pPr eaLnBrk="1" hangingPunct="1">
              <a:lnSpc>
                <a:spcPct val="100000"/>
              </a:lnSpc>
              <a:spcBef>
                <a:spcPct val="0"/>
              </a:spcBef>
              <a:buFontTx/>
              <a:buNone/>
            </a:pPr>
            <a:r>
              <a:rPr lang="es-ES" altLang="es-ES" sz="1400">
                <a:solidFill>
                  <a:srgbClr val="000000"/>
                </a:solidFill>
              </a:rPr>
              <a:t>Óleo sobre lienzo. </a:t>
            </a:r>
          </a:p>
          <a:p>
            <a:pPr eaLnBrk="1" hangingPunct="1">
              <a:lnSpc>
                <a:spcPct val="100000"/>
              </a:lnSpc>
              <a:spcBef>
                <a:spcPct val="0"/>
              </a:spcBef>
              <a:buFontTx/>
              <a:buNone/>
            </a:pPr>
            <a:r>
              <a:rPr lang="es-ES" altLang="es-ES" sz="1400">
                <a:solidFill>
                  <a:srgbClr val="000000"/>
                </a:solidFill>
              </a:rPr>
              <a:t>190 x 147 cm.</a:t>
            </a:r>
          </a:p>
          <a:p>
            <a:pPr eaLnBrk="1" hangingPunct="1">
              <a:lnSpc>
                <a:spcPct val="100000"/>
              </a:lnSpc>
              <a:spcBef>
                <a:spcPct val="0"/>
              </a:spcBef>
              <a:buFontTx/>
              <a:buNone/>
            </a:pPr>
            <a:r>
              <a:rPr lang="es-ES" altLang="es-ES" sz="1400">
                <a:solidFill>
                  <a:srgbClr val="000000"/>
                </a:solidFill>
              </a:rPr>
              <a:t>Museo Nacional Thyssen-Bornemisza. Madrid.</a:t>
            </a:r>
          </a:p>
        </p:txBody>
      </p:sp>
      <p:sp>
        <p:nvSpPr>
          <p:cNvPr id="49156" name="Rectángulo 10">
            <a:extLst>
              <a:ext uri="{FF2B5EF4-FFF2-40B4-BE49-F238E27FC236}">
                <a16:creationId xmlns:a16="http://schemas.microsoft.com/office/drawing/2014/main" id="{0CF61C3F-76D4-47B0-8435-DA499116D60C}"/>
              </a:ext>
            </a:extLst>
          </p:cNvPr>
          <p:cNvSpPr>
            <a:spLocks noChangeArrowheads="1"/>
          </p:cNvSpPr>
          <p:nvPr/>
        </p:nvSpPr>
        <p:spPr bwMode="auto">
          <a:xfrm>
            <a:off x="5353050" y="4265613"/>
            <a:ext cx="207803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es-ES" altLang="es-ES" sz="1400" b="1">
                <a:solidFill>
                  <a:srgbClr val="000000"/>
                </a:solidFill>
              </a:rPr>
              <a:t>Niños campesinos en Dulwich.</a:t>
            </a:r>
          </a:p>
          <a:p>
            <a:pPr algn="r" eaLnBrk="1" hangingPunct="1">
              <a:lnSpc>
                <a:spcPct val="100000"/>
              </a:lnSpc>
              <a:spcBef>
                <a:spcPct val="0"/>
              </a:spcBef>
              <a:buFontTx/>
              <a:buNone/>
            </a:pPr>
            <a:r>
              <a:rPr lang="es-ES" altLang="es-ES" sz="1400">
                <a:solidFill>
                  <a:srgbClr val="000000"/>
                </a:solidFill>
              </a:rPr>
              <a:t>Hacia 1670.</a:t>
            </a:r>
          </a:p>
          <a:p>
            <a:pPr algn="r" eaLnBrk="1" hangingPunct="1">
              <a:lnSpc>
                <a:spcPct val="100000"/>
              </a:lnSpc>
              <a:spcBef>
                <a:spcPct val="0"/>
              </a:spcBef>
              <a:buFontTx/>
              <a:buNone/>
            </a:pPr>
            <a:r>
              <a:rPr lang="es-ES" altLang="es-ES" sz="1400">
                <a:solidFill>
                  <a:srgbClr val="000000"/>
                </a:solidFill>
              </a:rPr>
              <a:t>Óleo sobre lienzo. </a:t>
            </a:r>
          </a:p>
          <a:p>
            <a:pPr algn="r" eaLnBrk="1" hangingPunct="1">
              <a:lnSpc>
                <a:spcPct val="100000"/>
              </a:lnSpc>
              <a:spcBef>
                <a:spcPct val="0"/>
              </a:spcBef>
              <a:buFontTx/>
              <a:buNone/>
            </a:pPr>
            <a:r>
              <a:rPr lang="es-ES" altLang="es-ES" sz="1400">
                <a:solidFill>
                  <a:srgbClr val="000000"/>
                </a:solidFill>
              </a:rPr>
              <a:t>165,2 × 110,5 cm.</a:t>
            </a:r>
          </a:p>
          <a:p>
            <a:pPr algn="r" eaLnBrk="1" hangingPunct="1">
              <a:lnSpc>
                <a:spcPct val="100000"/>
              </a:lnSpc>
              <a:spcBef>
                <a:spcPct val="0"/>
              </a:spcBef>
              <a:buFontTx/>
              <a:buNone/>
            </a:pPr>
            <a:r>
              <a:rPr lang="es-ES" altLang="es-ES" sz="1400">
                <a:solidFill>
                  <a:srgbClr val="000000"/>
                </a:solidFill>
              </a:rPr>
              <a:t>Dulwich Picture Gallery.</a:t>
            </a:r>
          </a:p>
        </p:txBody>
      </p:sp>
      <p:pic>
        <p:nvPicPr>
          <p:cNvPr id="4" name="Imagen 3" descr="Imagen que contiene persona, pared, joven, interior&#10;&#10;Descripción generada con confianza alta">
            <a:extLst>
              <a:ext uri="{FF2B5EF4-FFF2-40B4-BE49-F238E27FC236}">
                <a16:creationId xmlns:a16="http://schemas.microsoft.com/office/drawing/2014/main" id="{E146ECB0-C022-4BD5-BD65-00226E25AB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6500" y="307975"/>
            <a:ext cx="4267200" cy="6394450"/>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interior&#10;&#10;Descripción generada con confianza muy alta">
            <a:extLst>
              <a:ext uri="{FF2B5EF4-FFF2-40B4-BE49-F238E27FC236}">
                <a16:creationId xmlns:a16="http://schemas.microsoft.com/office/drawing/2014/main" id="{8EF0D556-968D-431E-99E6-7E994CC26B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275" y="665163"/>
            <a:ext cx="4041775" cy="5584825"/>
          </a:xfrm>
          <a:prstGeom prst="rect">
            <a:avLst/>
          </a:prstGeom>
          <a:ln>
            <a:noFill/>
          </a:ln>
          <a:effectLst>
            <a:outerShdw blurRad="292100" dist="139700" dir="2700000" algn="tl" rotWithShape="0">
              <a:srgbClr val="333333">
                <a:alpha val="65000"/>
              </a:srgbClr>
            </a:outerShdw>
          </a:effectLst>
        </p:spPr>
      </p:pic>
      <p:pic>
        <p:nvPicPr>
          <p:cNvPr id="5" name="Imagen 4" descr="Imagen que contiene persona, interior, mujer&#10;&#10;Descripción generada con confianza alta">
            <a:extLst>
              <a:ext uri="{FF2B5EF4-FFF2-40B4-BE49-F238E27FC236}">
                <a16:creationId xmlns:a16="http://schemas.microsoft.com/office/drawing/2014/main" id="{5ACB3441-6635-4692-AF27-968F682B25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33900" y="1158875"/>
            <a:ext cx="7362825" cy="4595813"/>
          </a:xfrm>
          <a:prstGeom prst="rect">
            <a:avLst/>
          </a:prstGeom>
          <a:ln>
            <a:noFill/>
          </a:ln>
          <a:effectLst>
            <a:outerShdw blurRad="292100" dist="139700" dir="2700000" algn="tl" rotWithShape="0">
              <a:srgbClr val="333333">
                <a:alpha val="65000"/>
              </a:srgbClr>
            </a:outerShdw>
          </a:effectLst>
        </p:spPr>
      </p:pic>
      <p:sp>
        <p:nvSpPr>
          <p:cNvPr id="50180" name="Rectángulo 5">
            <a:extLst>
              <a:ext uri="{FF2B5EF4-FFF2-40B4-BE49-F238E27FC236}">
                <a16:creationId xmlns:a16="http://schemas.microsoft.com/office/drawing/2014/main" id="{80729B5F-A8F0-4C5F-ABC8-898697749B45}"/>
              </a:ext>
            </a:extLst>
          </p:cNvPr>
          <p:cNvSpPr>
            <a:spLocks noChangeArrowheads="1"/>
          </p:cNvSpPr>
          <p:nvPr/>
        </p:nvSpPr>
        <p:spPr bwMode="auto">
          <a:xfrm>
            <a:off x="4533900" y="5772150"/>
            <a:ext cx="73628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ES" altLang="es-ES" sz="1400" b="1">
                <a:solidFill>
                  <a:srgbClr val="000000"/>
                </a:solidFill>
              </a:rPr>
              <a:t>La Virgen de la faja</a:t>
            </a:r>
            <a:r>
              <a:rPr lang="es-ES" altLang="es-ES" sz="1400">
                <a:solidFill>
                  <a:srgbClr val="000000"/>
                </a:solidFill>
              </a:rPr>
              <a:t>. Hacia 1670. Óleo sobre lienzo. 137 x 112 cm. Colección particular.</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texto, libro&#10;&#10;Descripción generada con confianza alta">
            <a:extLst>
              <a:ext uri="{FF2B5EF4-FFF2-40B4-BE49-F238E27FC236}">
                <a16:creationId xmlns:a16="http://schemas.microsoft.com/office/drawing/2014/main" id="{50DB7259-8D45-4C7C-A664-3B4B292956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100" y="347663"/>
            <a:ext cx="4772025" cy="5934075"/>
          </a:xfrm>
          <a:prstGeom prst="rect">
            <a:avLst/>
          </a:prstGeom>
          <a:ln>
            <a:noFill/>
          </a:ln>
          <a:effectLst>
            <a:outerShdw blurRad="292100" dist="139700" dir="2700000" algn="tl" rotWithShape="0">
              <a:srgbClr val="333333">
                <a:alpha val="65000"/>
              </a:srgbClr>
            </a:outerShdw>
          </a:effectLst>
        </p:spPr>
      </p:pic>
      <p:sp>
        <p:nvSpPr>
          <p:cNvPr id="51203" name="Rectángulo 5">
            <a:extLst>
              <a:ext uri="{FF2B5EF4-FFF2-40B4-BE49-F238E27FC236}">
                <a16:creationId xmlns:a16="http://schemas.microsoft.com/office/drawing/2014/main" id="{829E09B0-47DD-42F6-8980-53B02F630ACE}"/>
              </a:ext>
            </a:extLst>
          </p:cNvPr>
          <p:cNvSpPr>
            <a:spLocks noChangeArrowheads="1"/>
          </p:cNvSpPr>
          <p:nvPr/>
        </p:nvSpPr>
        <p:spPr bwMode="auto">
          <a:xfrm>
            <a:off x="5241925" y="1609725"/>
            <a:ext cx="188595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La huida a Egipto. </a:t>
            </a:r>
          </a:p>
          <a:p>
            <a:pPr>
              <a:lnSpc>
                <a:spcPct val="100000"/>
              </a:lnSpc>
              <a:spcBef>
                <a:spcPct val="0"/>
              </a:spcBef>
              <a:buFontTx/>
              <a:buNone/>
            </a:pPr>
            <a:r>
              <a:rPr lang="es-ES" altLang="es-ES" sz="1400">
                <a:solidFill>
                  <a:srgbClr val="000000"/>
                </a:solidFill>
              </a:rPr>
              <a:t>1655-1660. </a:t>
            </a:r>
          </a:p>
          <a:p>
            <a:pPr>
              <a:lnSpc>
                <a:spcPct val="100000"/>
              </a:lnSpc>
              <a:spcBef>
                <a:spcPct val="0"/>
              </a:spcBef>
              <a:buFontTx/>
              <a:buNone/>
            </a:pPr>
            <a:r>
              <a:rPr lang="es-ES" altLang="es-ES" sz="1400">
                <a:solidFill>
                  <a:srgbClr val="000000"/>
                </a:solidFill>
              </a:rPr>
              <a:t>Óleo sobre lienzo. </a:t>
            </a:r>
          </a:p>
          <a:p>
            <a:pPr>
              <a:lnSpc>
                <a:spcPct val="100000"/>
              </a:lnSpc>
              <a:spcBef>
                <a:spcPct val="0"/>
              </a:spcBef>
              <a:buFontTx/>
              <a:buNone/>
            </a:pPr>
            <a:r>
              <a:rPr lang="es-ES" altLang="es-ES" sz="1400">
                <a:solidFill>
                  <a:srgbClr val="000000"/>
                </a:solidFill>
              </a:rPr>
              <a:t>155,5 x 125 cm. </a:t>
            </a:r>
          </a:p>
          <a:p>
            <a:pPr>
              <a:lnSpc>
                <a:spcPct val="100000"/>
              </a:lnSpc>
              <a:spcBef>
                <a:spcPct val="0"/>
              </a:spcBef>
              <a:buFontTx/>
              <a:buNone/>
            </a:pPr>
            <a:r>
              <a:rPr lang="es-ES" altLang="es-ES" sz="1400">
                <a:solidFill>
                  <a:srgbClr val="000000"/>
                </a:solidFill>
              </a:rPr>
              <a:t>Museo de Bellas Artes. </a:t>
            </a:r>
          </a:p>
          <a:p>
            <a:pPr>
              <a:lnSpc>
                <a:spcPct val="100000"/>
              </a:lnSpc>
              <a:spcBef>
                <a:spcPct val="0"/>
              </a:spcBef>
              <a:buFontTx/>
              <a:buNone/>
            </a:pPr>
            <a:r>
              <a:rPr lang="es-ES" altLang="es-ES" sz="1400">
                <a:solidFill>
                  <a:srgbClr val="000000"/>
                </a:solidFill>
              </a:rPr>
              <a:t>Budapest.</a:t>
            </a:r>
          </a:p>
        </p:txBody>
      </p:sp>
      <p:pic>
        <p:nvPicPr>
          <p:cNvPr id="10" name="Imagen 9" descr="Imagen que contiene suelo, persona, exterior, animal&#10;&#10;Descripción generada con confianza muy alta">
            <a:extLst>
              <a:ext uri="{FF2B5EF4-FFF2-40B4-BE49-F238E27FC236}">
                <a16:creationId xmlns:a16="http://schemas.microsoft.com/office/drawing/2014/main" id="{C50986A9-F080-4108-BA8C-0EFE4A86B7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5675" y="347663"/>
            <a:ext cx="4621213" cy="5934075"/>
          </a:xfrm>
          <a:prstGeom prst="rect">
            <a:avLst/>
          </a:prstGeom>
          <a:ln>
            <a:noFill/>
          </a:ln>
          <a:effectLst>
            <a:outerShdw blurRad="292100" dist="139700" dir="2700000" algn="tl" rotWithShape="0">
              <a:srgbClr val="333333">
                <a:alpha val="65000"/>
              </a:srgbClr>
            </a:outerShdw>
          </a:effectLst>
        </p:spPr>
      </p:pic>
      <p:sp>
        <p:nvSpPr>
          <p:cNvPr id="51205" name="Rectángulo 10">
            <a:extLst>
              <a:ext uri="{FF2B5EF4-FFF2-40B4-BE49-F238E27FC236}">
                <a16:creationId xmlns:a16="http://schemas.microsoft.com/office/drawing/2014/main" id="{5BB4C7EF-C4A2-4F4C-B2C6-F0FFE8821627}"/>
              </a:ext>
            </a:extLst>
          </p:cNvPr>
          <p:cNvSpPr>
            <a:spLocks noChangeArrowheads="1"/>
          </p:cNvSpPr>
          <p:nvPr/>
        </p:nvSpPr>
        <p:spPr bwMode="auto">
          <a:xfrm>
            <a:off x="5153025" y="3648075"/>
            <a:ext cx="18859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La huida a Egipto. </a:t>
            </a:r>
          </a:p>
          <a:p>
            <a:pPr algn="r">
              <a:lnSpc>
                <a:spcPct val="100000"/>
              </a:lnSpc>
              <a:spcBef>
                <a:spcPct val="0"/>
              </a:spcBef>
              <a:buFontTx/>
              <a:buNone/>
            </a:pPr>
            <a:r>
              <a:rPr lang="es-ES" altLang="es-ES" sz="1400">
                <a:solidFill>
                  <a:srgbClr val="000000"/>
                </a:solidFill>
              </a:rPr>
              <a:t>1648. </a:t>
            </a:r>
          </a:p>
          <a:p>
            <a:pPr algn="r">
              <a:lnSpc>
                <a:spcPct val="100000"/>
              </a:lnSpc>
              <a:spcBef>
                <a:spcPct val="0"/>
              </a:spcBef>
              <a:buFontTx/>
              <a:buNone/>
            </a:pPr>
            <a:r>
              <a:rPr lang="es-ES" altLang="es-ES" sz="1400">
                <a:solidFill>
                  <a:srgbClr val="000000"/>
                </a:solidFill>
              </a:rPr>
              <a:t>Óleo sobre lienzo. </a:t>
            </a:r>
          </a:p>
          <a:p>
            <a:pPr algn="r">
              <a:lnSpc>
                <a:spcPct val="100000"/>
              </a:lnSpc>
              <a:spcBef>
                <a:spcPct val="0"/>
              </a:spcBef>
              <a:buFontTx/>
              <a:buNone/>
            </a:pPr>
            <a:r>
              <a:rPr lang="es-ES" altLang="es-ES" sz="1400">
                <a:solidFill>
                  <a:srgbClr val="000000"/>
                </a:solidFill>
              </a:rPr>
              <a:t>207 x 162 cm. </a:t>
            </a:r>
          </a:p>
          <a:p>
            <a:pPr algn="r">
              <a:lnSpc>
                <a:spcPct val="100000"/>
              </a:lnSpc>
              <a:spcBef>
                <a:spcPct val="0"/>
              </a:spcBef>
              <a:buFontTx/>
              <a:buNone/>
            </a:pPr>
            <a:r>
              <a:rPr lang="es-ES" altLang="es-ES" sz="1400">
                <a:solidFill>
                  <a:srgbClr val="000000"/>
                </a:solidFill>
              </a:rPr>
              <a:t>Instituto de Arte e Imagen de Detroit. Michigan. USA.</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ángulo 3">
            <a:extLst>
              <a:ext uri="{FF2B5EF4-FFF2-40B4-BE49-F238E27FC236}">
                <a16:creationId xmlns:a16="http://schemas.microsoft.com/office/drawing/2014/main" id="{029BF656-1408-4181-8C23-4104E68C0C93}"/>
              </a:ext>
            </a:extLst>
          </p:cNvPr>
          <p:cNvSpPr>
            <a:spLocks noChangeArrowheads="1"/>
          </p:cNvSpPr>
          <p:nvPr/>
        </p:nvSpPr>
        <p:spPr bwMode="auto">
          <a:xfrm>
            <a:off x="10156825" y="2628900"/>
            <a:ext cx="170180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s-ES" altLang="es-ES" sz="1400" b="1">
                <a:solidFill>
                  <a:srgbClr val="000000"/>
                </a:solidFill>
              </a:rPr>
              <a:t>Descanso en la huida a Egipto</a:t>
            </a:r>
            <a:r>
              <a:rPr lang="es-ES" altLang="es-ES" sz="1400">
                <a:solidFill>
                  <a:srgbClr val="000000"/>
                </a:solidFill>
              </a:rPr>
              <a:t>. </a:t>
            </a:r>
          </a:p>
          <a:p>
            <a:pPr eaLnBrk="1" hangingPunct="1">
              <a:lnSpc>
                <a:spcPct val="100000"/>
              </a:lnSpc>
              <a:spcBef>
                <a:spcPct val="0"/>
              </a:spcBef>
              <a:buFontTx/>
              <a:buNone/>
            </a:pPr>
            <a:r>
              <a:rPr lang="es-ES" altLang="es-ES" sz="1400">
                <a:solidFill>
                  <a:srgbClr val="000000"/>
                </a:solidFill>
              </a:rPr>
              <a:t>1667. </a:t>
            </a:r>
          </a:p>
          <a:p>
            <a:pPr eaLnBrk="1" hangingPunct="1">
              <a:lnSpc>
                <a:spcPct val="100000"/>
              </a:lnSpc>
              <a:spcBef>
                <a:spcPct val="0"/>
              </a:spcBef>
              <a:buFontTx/>
              <a:buNone/>
            </a:pPr>
            <a:r>
              <a:rPr lang="es-ES" altLang="es-ES" sz="1400">
                <a:solidFill>
                  <a:srgbClr val="000000"/>
                </a:solidFill>
              </a:rPr>
              <a:t>Óleo sobre lienzo. 136 x 179 cm. </a:t>
            </a:r>
          </a:p>
          <a:p>
            <a:pPr eaLnBrk="1" hangingPunct="1">
              <a:lnSpc>
                <a:spcPct val="100000"/>
              </a:lnSpc>
              <a:spcBef>
                <a:spcPct val="0"/>
              </a:spcBef>
              <a:buFontTx/>
              <a:buNone/>
            </a:pPr>
            <a:r>
              <a:rPr lang="es-ES" altLang="es-ES" sz="1400">
                <a:solidFill>
                  <a:srgbClr val="000000"/>
                </a:solidFill>
              </a:rPr>
              <a:t>Museo del Hermitage. </a:t>
            </a:r>
          </a:p>
          <a:p>
            <a:pPr eaLnBrk="1" hangingPunct="1">
              <a:lnSpc>
                <a:spcPct val="100000"/>
              </a:lnSpc>
              <a:spcBef>
                <a:spcPct val="0"/>
              </a:spcBef>
              <a:buFontTx/>
              <a:buNone/>
            </a:pPr>
            <a:r>
              <a:rPr lang="es-ES" altLang="es-ES" sz="1400">
                <a:solidFill>
                  <a:srgbClr val="000000"/>
                </a:solidFill>
              </a:rPr>
              <a:t>San Petersburgo.</a:t>
            </a:r>
          </a:p>
        </p:txBody>
      </p:sp>
      <p:pic>
        <p:nvPicPr>
          <p:cNvPr id="52227" name="Imagen 3" descr="Imagen que contiene interior, persona, libro, texto&#10;&#10;Descripción generada con confianza muy alta">
            <a:extLst>
              <a:ext uri="{FF2B5EF4-FFF2-40B4-BE49-F238E27FC236}">
                <a16:creationId xmlns:a16="http://schemas.microsoft.com/office/drawing/2014/main" id="{EE35F0FF-D11B-480E-8BD0-779B4DE3D7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0225" y="327025"/>
            <a:ext cx="8202613" cy="62039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persona, interior, ropa, mujer&#10;&#10;Descripción generada con confianza muy alta">
            <a:extLst>
              <a:ext uri="{FF2B5EF4-FFF2-40B4-BE49-F238E27FC236}">
                <a16:creationId xmlns:a16="http://schemas.microsoft.com/office/drawing/2014/main" id="{8B4443D0-C96C-429E-BAB6-380B7E0647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3213" y="347663"/>
            <a:ext cx="4621212" cy="6162675"/>
          </a:xfrm>
          <a:prstGeom prst="rect">
            <a:avLst/>
          </a:prstGeom>
          <a:ln>
            <a:noFill/>
          </a:ln>
          <a:effectLst>
            <a:outerShdw blurRad="292100" dist="139700" dir="2700000" algn="tl" rotWithShape="0">
              <a:srgbClr val="333333">
                <a:alpha val="65000"/>
              </a:srgbClr>
            </a:outerShdw>
          </a:effectLst>
        </p:spPr>
      </p:pic>
      <p:sp>
        <p:nvSpPr>
          <p:cNvPr id="54275" name="Rectángulo 5">
            <a:extLst>
              <a:ext uri="{FF2B5EF4-FFF2-40B4-BE49-F238E27FC236}">
                <a16:creationId xmlns:a16="http://schemas.microsoft.com/office/drawing/2014/main" id="{E6915A90-6868-4F18-A6E0-B89D815972E6}"/>
              </a:ext>
            </a:extLst>
          </p:cNvPr>
          <p:cNvSpPr>
            <a:spLocks noChangeArrowheads="1"/>
          </p:cNvSpPr>
          <p:nvPr/>
        </p:nvSpPr>
        <p:spPr bwMode="auto">
          <a:xfrm>
            <a:off x="5078413" y="1195388"/>
            <a:ext cx="166052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Retrato de Josua van Belle. </a:t>
            </a:r>
          </a:p>
          <a:p>
            <a:pPr>
              <a:lnSpc>
                <a:spcPct val="100000"/>
              </a:lnSpc>
              <a:spcBef>
                <a:spcPct val="0"/>
              </a:spcBef>
              <a:buFontTx/>
              <a:buNone/>
            </a:pPr>
            <a:r>
              <a:rPr lang="es-ES" altLang="es-ES" sz="1400">
                <a:solidFill>
                  <a:srgbClr val="000000"/>
                </a:solidFill>
              </a:rPr>
              <a:t>1670. </a:t>
            </a:r>
          </a:p>
          <a:p>
            <a:pPr>
              <a:lnSpc>
                <a:spcPct val="100000"/>
              </a:lnSpc>
              <a:spcBef>
                <a:spcPct val="0"/>
              </a:spcBef>
              <a:buFontTx/>
              <a:buNone/>
            </a:pPr>
            <a:r>
              <a:rPr lang="es-ES" altLang="es-ES" sz="1400">
                <a:solidFill>
                  <a:srgbClr val="000000"/>
                </a:solidFill>
              </a:rPr>
              <a:t>Óleo sobre lienzo. </a:t>
            </a:r>
          </a:p>
          <a:p>
            <a:pPr>
              <a:lnSpc>
                <a:spcPct val="100000"/>
              </a:lnSpc>
              <a:spcBef>
                <a:spcPct val="0"/>
              </a:spcBef>
              <a:buFontTx/>
              <a:buNone/>
            </a:pPr>
            <a:r>
              <a:rPr lang="es-ES" altLang="es-ES" sz="1400">
                <a:solidFill>
                  <a:srgbClr val="000000"/>
                </a:solidFill>
              </a:rPr>
              <a:t>125 x 102 cm. National Gallery of Ireland. Dublín.</a:t>
            </a:r>
          </a:p>
        </p:txBody>
      </p:sp>
      <p:pic>
        <p:nvPicPr>
          <p:cNvPr id="8" name="Imagen 7" descr="Imagen que contiene interior, suelo, persona&#10;&#10;Descripción generada con confianza alta">
            <a:extLst>
              <a:ext uri="{FF2B5EF4-FFF2-40B4-BE49-F238E27FC236}">
                <a16:creationId xmlns:a16="http://schemas.microsoft.com/office/drawing/2014/main" id="{87F4E647-32C6-4D2A-9DAB-7C15B09547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88175" y="347663"/>
            <a:ext cx="4900613" cy="6162675"/>
          </a:xfrm>
          <a:prstGeom prst="rect">
            <a:avLst/>
          </a:prstGeom>
          <a:ln>
            <a:noFill/>
          </a:ln>
          <a:effectLst>
            <a:outerShdw blurRad="292100" dist="139700" dir="2700000" algn="tl" rotWithShape="0">
              <a:srgbClr val="333333">
                <a:alpha val="65000"/>
              </a:srgbClr>
            </a:outerShdw>
          </a:effectLst>
        </p:spPr>
      </p:pic>
      <p:sp>
        <p:nvSpPr>
          <p:cNvPr id="54277" name="Rectángulo 8">
            <a:extLst>
              <a:ext uri="{FF2B5EF4-FFF2-40B4-BE49-F238E27FC236}">
                <a16:creationId xmlns:a16="http://schemas.microsoft.com/office/drawing/2014/main" id="{E6CBC35B-DFD0-4616-91E2-DF2E7142437D}"/>
              </a:ext>
            </a:extLst>
          </p:cNvPr>
          <p:cNvSpPr>
            <a:spLocks noChangeArrowheads="1"/>
          </p:cNvSpPr>
          <p:nvPr/>
        </p:nvSpPr>
        <p:spPr bwMode="auto">
          <a:xfrm>
            <a:off x="5078413" y="3752850"/>
            <a:ext cx="1785937"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La Virgen con fray Lauterio, San Francisco de Asís y Santo Tomás de Aquino</a:t>
            </a:r>
            <a:r>
              <a:rPr lang="es-ES" altLang="es-ES" sz="1400">
                <a:solidFill>
                  <a:srgbClr val="000000"/>
                </a:solidFill>
              </a:rPr>
              <a:t>.</a:t>
            </a:r>
          </a:p>
          <a:p>
            <a:pPr algn="r">
              <a:lnSpc>
                <a:spcPct val="100000"/>
              </a:lnSpc>
              <a:spcBef>
                <a:spcPct val="0"/>
              </a:spcBef>
              <a:buFontTx/>
              <a:buNone/>
            </a:pPr>
            <a:r>
              <a:rPr lang="es-ES" altLang="es-ES" sz="1400">
                <a:solidFill>
                  <a:srgbClr val="000000"/>
                </a:solidFill>
              </a:rPr>
              <a:t>1638-1640. </a:t>
            </a:r>
          </a:p>
          <a:p>
            <a:pPr algn="r">
              <a:lnSpc>
                <a:spcPct val="100000"/>
              </a:lnSpc>
              <a:spcBef>
                <a:spcPct val="0"/>
              </a:spcBef>
              <a:buFontTx/>
              <a:buNone/>
            </a:pPr>
            <a:r>
              <a:rPr lang="es-ES" altLang="es-ES" sz="1400">
                <a:solidFill>
                  <a:srgbClr val="000000"/>
                </a:solidFill>
              </a:rPr>
              <a:t>Óleo sobre lienzo. 216 x 170 cm. Fitzwilliam Museum. Cambridge. </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mujer, persona, ropa&#10;&#10;Descripción generada con confianza muy alta">
            <a:extLst>
              <a:ext uri="{FF2B5EF4-FFF2-40B4-BE49-F238E27FC236}">
                <a16:creationId xmlns:a16="http://schemas.microsoft.com/office/drawing/2014/main" id="{C65179D1-36DF-4A8B-9377-476EFE7950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775" y="374650"/>
            <a:ext cx="4146550" cy="6108700"/>
          </a:xfrm>
          <a:prstGeom prst="rect">
            <a:avLst/>
          </a:prstGeom>
          <a:ln>
            <a:noFill/>
          </a:ln>
          <a:effectLst>
            <a:outerShdw blurRad="292100" dist="139700" dir="2700000" algn="tl" rotWithShape="0">
              <a:srgbClr val="333333">
                <a:alpha val="65000"/>
              </a:srgbClr>
            </a:outerShdw>
          </a:effectLst>
        </p:spPr>
      </p:pic>
      <p:sp>
        <p:nvSpPr>
          <p:cNvPr id="55299" name="Rectángulo 3">
            <a:extLst>
              <a:ext uri="{FF2B5EF4-FFF2-40B4-BE49-F238E27FC236}">
                <a16:creationId xmlns:a16="http://schemas.microsoft.com/office/drawing/2014/main" id="{A5F0E752-4207-41EA-AD4F-93C9E5458DA0}"/>
              </a:ext>
            </a:extLst>
          </p:cNvPr>
          <p:cNvSpPr>
            <a:spLocks noChangeArrowheads="1"/>
          </p:cNvSpPr>
          <p:nvPr/>
        </p:nvSpPr>
        <p:spPr bwMode="auto">
          <a:xfrm>
            <a:off x="4786313" y="1831975"/>
            <a:ext cx="204946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María Magdalena</a:t>
            </a:r>
            <a:r>
              <a:rPr lang="es-ES" altLang="es-ES" sz="1400">
                <a:solidFill>
                  <a:srgbClr val="000000"/>
                </a:solidFill>
              </a:rPr>
              <a:t>.</a:t>
            </a:r>
          </a:p>
          <a:p>
            <a:pPr>
              <a:lnSpc>
                <a:spcPct val="100000"/>
              </a:lnSpc>
              <a:spcBef>
                <a:spcPct val="0"/>
              </a:spcBef>
              <a:buFontTx/>
              <a:buNone/>
            </a:pPr>
            <a:r>
              <a:rPr lang="es-ES" altLang="es-ES" sz="1400">
                <a:solidFill>
                  <a:srgbClr val="000000"/>
                </a:solidFill>
              </a:rPr>
              <a:t>1650.</a:t>
            </a:r>
          </a:p>
          <a:p>
            <a:pPr>
              <a:lnSpc>
                <a:spcPct val="100000"/>
              </a:lnSpc>
              <a:spcBef>
                <a:spcPct val="0"/>
              </a:spcBef>
              <a:buFontTx/>
              <a:buNone/>
            </a:pPr>
            <a:r>
              <a:rPr lang="es-ES" altLang="es-ES" sz="1400">
                <a:solidFill>
                  <a:srgbClr val="000000"/>
                </a:solidFill>
              </a:rPr>
              <a:t>Museo de la Real Academia de Bellas Artes de San Fernando.</a:t>
            </a:r>
          </a:p>
          <a:p>
            <a:pPr>
              <a:lnSpc>
                <a:spcPct val="100000"/>
              </a:lnSpc>
              <a:spcBef>
                <a:spcPct val="0"/>
              </a:spcBef>
              <a:buFontTx/>
              <a:buNone/>
            </a:pPr>
            <a:r>
              <a:rPr lang="es-ES" altLang="es-ES" sz="1400">
                <a:solidFill>
                  <a:srgbClr val="000000"/>
                </a:solidFill>
              </a:rPr>
              <a:t>Madrid.</a:t>
            </a:r>
          </a:p>
        </p:txBody>
      </p:sp>
      <p:sp>
        <p:nvSpPr>
          <p:cNvPr id="55300" name="Rectángulo 4">
            <a:extLst>
              <a:ext uri="{FF2B5EF4-FFF2-40B4-BE49-F238E27FC236}">
                <a16:creationId xmlns:a16="http://schemas.microsoft.com/office/drawing/2014/main" id="{A4DA883C-58C5-40D8-8886-5EF8C80BCED9}"/>
              </a:ext>
            </a:extLst>
          </p:cNvPr>
          <p:cNvSpPr>
            <a:spLocks noChangeArrowheads="1"/>
          </p:cNvSpPr>
          <p:nvPr/>
        </p:nvSpPr>
        <p:spPr bwMode="auto">
          <a:xfrm>
            <a:off x="4852988" y="4143375"/>
            <a:ext cx="20478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Magdalena penitente. </a:t>
            </a:r>
            <a:r>
              <a:rPr lang="es-ES" altLang="es-ES" sz="1400">
                <a:solidFill>
                  <a:srgbClr val="000000"/>
                </a:solidFill>
              </a:rPr>
              <a:t>Hacia 1650. </a:t>
            </a:r>
          </a:p>
          <a:p>
            <a:pPr algn="r">
              <a:lnSpc>
                <a:spcPct val="100000"/>
              </a:lnSpc>
              <a:spcBef>
                <a:spcPct val="0"/>
              </a:spcBef>
              <a:buFontTx/>
              <a:buNone/>
            </a:pPr>
            <a:r>
              <a:rPr lang="es-ES" altLang="es-ES" sz="1400">
                <a:solidFill>
                  <a:srgbClr val="000000"/>
                </a:solidFill>
              </a:rPr>
              <a:t>Óleo sobre lienzo. </a:t>
            </a:r>
          </a:p>
          <a:p>
            <a:pPr algn="r">
              <a:lnSpc>
                <a:spcPct val="100000"/>
              </a:lnSpc>
              <a:spcBef>
                <a:spcPct val="0"/>
              </a:spcBef>
              <a:buFontTx/>
              <a:buNone/>
            </a:pPr>
            <a:r>
              <a:rPr lang="it-IT" altLang="es-ES" sz="1400">
                <a:solidFill>
                  <a:srgbClr val="000000"/>
                </a:solidFill>
              </a:rPr>
              <a:t>196 x 144 x cm.</a:t>
            </a:r>
          </a:p>
          <a:p>
            <a:pPr algn="r">
              <a:lnSpc>
                <a:spcPct val="100000"/>
              </a:lnSpc>
              <a:spcBef>
                <a:spcPct val="0"/>
              </a:spcBef>
              <a:buFontTx/>
              <a:buNone/>
            </a:pPr>
            <a:r>
              <a:rPr lang="es-ES" altLang="es-ES" sz="1400">
                <a:solidFill>
                  <a:srgbClr val="000000"/>
                </a:solidFill>
              </a:rPr>
              <a:t>Matthiesen Galllery. Londres.</a:t>
            </a:r>
            <a:r>
              <a:rPr lang="it-IT" altLang="es-ES" sz="1400">
                <a:solidFill>
                  <a:srgbClr val="000000"/>
                </a:solidFill>
              </a:rPr>
              <a:t> </a:t>
            </a:r>
            <a:br>
              <a:rPr lang="it-IT" altLang="es-ES" sz="1400">
                <a:solidFill>
                  <a:srgbClr val="000000"/>
                </a:solidFill>
              </a:rPr>
            </a:br>
            <a:endParaRPr lang="es-ES" altLang="es-ES" sz="1400">
              <a:solidFill>
                <a:srgbClr val="000000"/>
              </a:solidFill>
            </a:endParaRPr>
          </a:p>
        </p:txBody>
      </p:sp>
      <p:pic>
        <p:nvPicPr>
          <p:cNvPr id="6" name="Imagen 5">
            <a:extLst>
              <a:ext uri="{FF2B5EF4-FFF2-40B4-BE49-F238E27FC236}">
                <a16:creationId xmlns:a16="http://schemas.microsoft.com/office/drawing/2014/main" id="{EAE9853D-1E53-428B-A26B-AE1CD6365B6A}"/>
              </a:ext>
            </a:extLst>
          </p:cNvPr>
          <p:cNvPicPr>
            <a:picLocks noChangeAspect="1"/>
          </p:cNvPicPr>
          <p:nvPr/>
        </p:nvPicPr>
        <p:blipFill rotWithShape="1">
          <a:blip r:embed="rId3"/>
          <a:srcRect r="-87" b="107"/>
          <a:stretch/>
        </p:blipFill>
        <p:spPr>
          <a:xfrm>
            <a:off x="7121525" y="374650"/>
            <a:ext cx="4546600" cy="6108700"/>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sujetando, ropa, interior&#10;&#10;Descripción generada con confianza alta">
            <a:extLst>
              <a:ext uri="{FF2B5EF4-FFF2-40B4-BE49-F238E27FC236}">
                <a16:creationId xmlns:a16="http://schemas.microsoft.com/office/drawing/2014/main" id="{F3C585C2-E12D-46A0-B4E1-3F5FA5411F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750" y="395288"/>
            <a:ext cx="3995738" cy="6067425"/>
          </a:xfrm>
          <a:prstGeom prst="rect">
            <a:avLst/>
          </a:prstGeom>
          <a:ln>
            <a:noFill/>
          </a:ln>
          <a:effectLst>
            <a:outerShdw blurRad="292100" dist="139700" dir="2700000" algn="tl" rotWithShape="0">
              <a:srgbClr val="333333">
                <a:alpha val="65000"/>
              </a:srgbClr>
            </a:outerShdw>
          </a:effectLst>
        </p:spPr>
      </p:pic>
      <p:sp>
        <p:nvSpPr>
          <p:cNvPr id="56323" name="Rectángulo 3">
            <a:extLst>
              <a:ext uri="{FF2B5EF4-FFF2-40B4-BE49-F238E27FC236}">
                <a16:creationId xmlns:a16="http://schemas.microsoft.com/office/drawing/2014/main" id="{41A86470-C867-4F33-85CE-240EC1567807}"/>
              </a:ext>
            </a:extLst>
          </p:cNvPr>
          <p:cNvSpPr>
            <a:spLocks noChangeArrowheads="1"/>
          </p:cNvSpPr>
          <p:nvPr/>
        </p:nvSpPr>
        <p:spPr bwMode="auto">
          <a:xfrm>
            <a:off x="5019675" y="1792288"/>
            <a:ext cx="1720850"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Santa Rufina. </a:t>
            </a:r>
          </a:p>
          <a:p>
            <a:pPr>
              <a:lnSpc>
                <a:spcPct val="100000"/>
              </a:lnSpc>
              <a:spcBef>
                <a:spcPct val="0"/>
              </a:spcBef>
              <a:buFontTx/>
              <a:buNone/>
            </a:pPr>
            <a:r>
              <a:rPr lang="es-ES" altLang="es-ES" sz="1400">
                <a:solidFill>
                  <a:srgbClr val="000000"/>
                </a:solidFill>
              </a:rPr>
              <a:t>Hacia 1660. </a:t>
            </a:r>
          </a:p>
          <a:p>
            <a:pPr>
              <a:lnSpc>
                <a:spcPct val="100000"/>
              </a:lnSpc>
              <a:spcBef>
                <a:spcPct val="0"/>
              </a:spcBef>
              <a:buFontTx/>
              <a:buNone/>
            </a:pPr>
            <a:r>
              <a:rPr lang="es-ES" altLang="es-ES" sz="1400">
                <a:solidFill>
                  <a:srgbClr val="000000"/>
                </a:solidFill>
              </a:rPr>
              <a:t>Óleo sobre lienzo.</a:t>
            </a:r>
          </a:p>
          <a:p>
            <a:pPr>
              <a:lnSpc>
                <a:spcPct val="100000"/>
              </a:lnSpc>
              <a:spcBef>
                <a:spcPct val="0"/>
              </a:spcBef>
              <a:buFontTx/>
              <a:buNone/>
            </a:pPr>
            <a:r>
              <a:rPr lang="es-ES" altLang="es-ES" sz="1400">
                <a:solidFill>
                  <a:srgbClr val="000000"/>
                </a:solidFill>
              </a:rPr>
              <a:t>93 x 64 cm. </a:t>
            </a:r>
          </a:p>
          <a:p>
            <a:pPr>
              <a:lnSpc>
                <a:spcPct val="100000"/>
              </a:lnSpc>
              <a:spcBef>
                <a:spcPct val="0"/>
              </a:spcBef>
              <a:buFontTx/>
              <a:buNone/>
            </a:pPr>
            <a:r>
              <a:rPr lang="es-ES" altLang="es-ES" sz="1400">
                <a:solidFill>
                  <a:srgbClr val="000000"/>
                </a:solidFill>
              </a:rPr>
              <a:t>Museo Meadows. </a:t>
            </a:r>
          </a:p>
          <a:p>
            <a:pPr>
              <a:lnSpc>
                <a:spcPct val="100000"/>
              </a:lnSpc>
              <a:spcBef>
                <a:spcPct val="0"/>
              </a:spcBef>
              <a:buFontTx/>
              <a:buNone/>
            </a:pPr>
            <a:r>
              <a:rPr lang="es-ES" altLang="es-ES" sz="1400">
                <a:solidFill>
                  <a:srgbClr val="000000"/>
                </a:solidFill>
              </a:rPr>
              <a:t>Dallas.</a:t>
            </a:r>
          </a:p>
        </p:txBody>
      </p:sp>
      <p:pic>
        <p:nvPicPr>
          <p:cNvPr id="6" name="Imagen 5" descr="Imagen que contiene persona, mujer, ropa, interior&#10;&#10;Descripción generada con confianza muy alta">
            <a:extLst>
              <a:ext uri="{FF2B5EF4-FFF2-40B4-BE49-F238E27FC236}">
                <a16:creationId xmlns:a16="http://schemas.microsoft.com/office/drawing/2014/main" id="{EC46CE00-1DAC-42CC-95B3-26D966D2628E}"/>
              </a:ext>
            </a:extLst>
          </p:cNvPr>
          <p:cNvPicPr>
            <a:picLocks noChangeAspect="1"/>
          </p:cNvPicPr>
          <p:nvPr/>
        </p:nvPicPr>
        <p:blipFill rotWithShape="1">
          <a:blip r:embed="rId3">
            <a:extLst>
              <a:ext uri="{28A0092B-C50C-407E-A947-70E740481C1C}">
                <a14:useLocalDpi xmlns:a14="http://schemas.microsoft.com/office/drawing/2010/main" val="0"/>
              </a:ext>
            </a:extLst>
          </a:blip>
          <a:srcRect r="2857"/>
          <a:stretch/>
        </p:blipFill>
        <p:spPr>
          <a:xfrm>
            <a:off x="7253288" y="395288"/>
            <a:ext cx="4144962" cy="6067425"/>
          </a:xfrm>
          <a:prstGeom prst="rect">
            <a:avLst/>
          </a:prstGeom>
          <a:ln>
            <a:noFill/>
          </a:ln>
          <a:effectLst>
            <a:outerShdw blurRad="292100" dist="139700" dir="2700000" algn="tl" rotWithShape="0">
              <a:srgbClr val="333333">
                <a:alpha val="65000"/>
              </a:srgbClr>
            </a:outerShdw>
          </a:effectLst>
        </p:spPr>
      </p:pic>
      <p:sp>
        <p:nvSpPr>
          <p:cNvPr id="56325" name="Rectángulo 6">
            <a:extLst>
              <a:ext uri="{FF2B5EF4-FFF2-40B4-BE49-F238E27FC236}">
                <a16:creationId xmlns:a16="http://schemas.microsoft.com/office/drawing/2014/main" id="{FC892697-984A-4520-A165-646B14694FA8}"/>
              </a:ext>
            </a:extLst>
          </p:cNvPr>
          <p:cNvSpPr>
            <a:spLocks noChangeArrowheads="1"/>
          </p:cNvSpPr>
          <p:nvPr/>
        </p:nvSpPr>
        <p:spPr bwMode="auto">
          <a:xfrm>
            <a:off x="5111750" y="3863975"/>
            <a:ext cx="18192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Santa Justa. </a:t>
            </a:r>
          </a:p>
          <a:p>
            <a:pPr algn="r">
              <a:lnSpc>
                <a:spcPct val="100000"/>
              </a:lnSpc>
              <a:spcBef>
                <a:spcPct val="0"/>
              </a:spcBef>
              <a:buFontTx/>
              <a:buNone/>
            </a:pPr>
            <a:r>
              <a:rPr lang="es-ES" altLang="es-ES" sz="1400">
                <a:solidFill>
                  <a:srgbClr val="000000"/>
                </a:solidFill>
              </a:rPr>
              <a:t>Hacia 1660. </a:t>
            </a:r>
          </a:p>
          <a:p>
            <a:pPr algn="r">
              <a:lnSpc>
                <a:spcPct val="100000"/>
              </a:lnSpc>
              <a:spcBef>
                <a:spcPct val="0"/>
              </a:spcBef>
              <a:buFontTx/>
              <a:buNone/>
            </a:pPr>
            <a:r>
              <a:rPr lang="es-ES" altLang="es-ES" sz="1400">
                <a:solidFill>
                  <a:srgbClr val="000000"/>
                </a:solidFill>
              </a:rPr>
              <a:t>Óleo sobre lienzo.</a:t>
            </a:r>
          </a:p>
          <a:p>
            <a:pPr algn="r">
              <a:lnSpc>
                <a:spcPct val="100000"/>
              </a:lnSpc>
              <a:spcBef>
                <a:spcPct val="0"/>
              </a:spcBef>
              <a:buFontTx/>
              <a:buNone/>
            </a:pPr>
            <a:r>
              <a:rPr lang="es-ES" altLang="es-ES" sz="1400">
                <a:solidFill>
                  <a:srgbClr val="000000"/>
                </a:solidFill>
              </a:rPr>
              <a:t>93 x 64 cm. </a:t>
            </a:r>
          </a:p>
          <a:p>
            <a:pPr algn="r">
              <a:lnSpc>
                <a:spcPct val="100000"/>
              </a:lnSpc>
              <a:spcBef>
                <a:spcPct val="0"/>
              </a:spcBef>
              <a:buFontTx/>
              <a:buNone/>
            </a:pPr>
            <a:r>
              <a:rPr lang="es-ES" altLang="es-ES" sz="1400">
                <a:solidFill>
                  <a:srgbClr val="000000"/>
                </a:solidFill>
              </a:rPr>
              <a:t>Museo Meadows. </a:t>
            </a:r>
          </a:p>
          <a:p>
            <a:pPr algn="r">
              <a:lnSpc>
                <a:spcPct val="100000"/>
              </a:lnSpc>
              <a:spcBef>
                <a:spcPct val="0"/>
              </a:spcBef>
              <a:buFontTx/>
              <a:buNone/>
            </a:pPr>
            <a:r>
              <a:rPr lang="es-ES" altLang="es-ES" sz="1400">
                <a:solidFill>
                  <a:srgbClr val="000000"/>
                </a:solidFill>
              </a:rPr>
              <a:t>Dallas.</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ángulo 3">
            <a:extLst>
              <a:ext uri="{FF2B5EF4-FFF2-40B4-BE49-F238E27FC236}">
                <a16:creationId xmlns:a16="http://schemas.microsoft.com/office/drawing/2014/main" id="{22C5A68F-1298-47F7-9D63-33A69334A968}"/>
              </a:ext>
            </a:extLst>
          </p:cNvPr>
          <p:cNvSpPr>
            <a:spLocks noChangeArrowheads="1"/>
          </p:cNvSpPr>
          <p:nvPr/>
        </p:nvSpPr>
        <p:spPr bwMode="auto">
          <a:xfrm>
            <a:off x="1016000" y="6392863"/>
            <a:ext cx="10160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La muerte de Santa Clara. </a:t>
            </a:r>
            <a:r>
              <a:rPr lang="es-ES" altLang="es-ES" sz="1400">
                <a:solidFill>
                  <a:srgbClr val="000000"/>
                </a:solidFill>
              </a:rPr>
              <a:t>1646. Óleo sobre lienzo. 189 x 446 cm. Gemäldegalerie Alte Meister. Dresde. </a:t>
            </a:r>
          </a:p>
        </p:txBody>
      </p:sp>
      <p:pic>
        <p:nvPicPr>
          <p:cNvPr id="57347" name="Imagen 3" descr="Imagen que contiene persona, interior, pared, grupo&#10;&#10;Descripción generada con confianza muy alta">
            <a:extLst>
              <a:ext uri="{FF2B5EF4-FFF2-40B4-BE49-F238E27FC236}">
                <a16:creationId xmlns:a16="http://schemas.microsoft.com/office/drawing/2014/main" id="{1F1535AF-6BC1-4793-A840-A9BEBB5FC3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7213" y="336550"/>
            <a:ext cx="8537575" cy="60563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Imagen que contiene pared, interior, persona, ropa&#10;&#10;Descripción generada con confianza muy alta">
            <a:extLst>
              <a:ext uri="{FF2B5EF4-FFF2-40B4-BE49-F238E27FC236}">
                <a16:creationId xmlns:a16="http://schemas.microsoft.com/office/drawing/2014/main" id="{ED073BFD-2BDA-4021-86F0-BE75081BC2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2513" y="1042988"/>
            <a:ext cx="10086975" cy="4772025"/>
          </a:xfrm>
          <a:prstGeom prst="rect">
            <a:avLst/>
          </a:prstGeom>
          <a:ln>
            <a:noFill/>
          </a:ln>
          <a:effectLst>
            <a:outerShdw blurRad="292100" dist="139700" dir="2700000" algn="tl" rotWithShape="0">
              <a:srgbClr val="333333">
                <a:alpha val="65000"/>
              </a:srgbClr>
            </a:outerShdw>
          </a:effectLst>
        </p:spPr>
      </p:pic>
      <p:sp>
        <p:nvSpPr>
          <p:cNvPr id="58371" name="Rectángulo 4">
            <a:extLst>
              <a:ext uri="{FF2B5EF4-FFF2-40B4-BE49-F238E27FC236}">
                <a16:creationId xmlns:a16="http://schemas.microsoft.com/office/drawing/2014/main" id="{9A099CA2-4854-4628-A733-82E165427697}"/>
              </a:ext>
            </a:extLst>
          </p:cNvPr>
          <p:cNvSpPr>
            <a:spLocks noChangeArrowheads="1"/>
          </p:cNvSpPr>
          <p:nvPr/>
        </p:nvSpPr>
        <p:spPr bwMode="auto">
          <a:xfrm>
            <a:off x="4746625" y="5815013"/>
            <a:ext cx="26987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ES" altLang="es-ES" sz="1400" b="1">
                <a:solidFill>
                  <a:srgbClr val="000000"/>
                </a:solidFill>
              </a:rPr>
              <a:t>La muerte de Santa Clara. Detalle.</a:t>
            </a:r>
            <a:endParaRPr lang="es-ES" altLang="es-ES" sz="18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Imagen que contiene persona, interior, ropa&#10;&#10;Descripción generada con confianza alta">
            <a:extLst>
              <a:ext uri="{FF2B5EF4-FFF2-40B4-BE49-F238E27FC236}">
                <a16:creationId xmlns:a16="http://schemas.microsoft.com/office/drawing/2014/main" id="{54213628-71D3-47D1-9A0E-4B6B9CC953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5850" y="1047750"/>
            <a:ext cx="10020300" cy="4762500"/>
          </a:xfrm>
          <a:prstGeom prst="rect">
            <a:avLst/>
          </a:prstGeom>
          <a:ln>
            <a:noFill/>
          </a:ln>
          <a:effectLst>
            <a:outerShdw blurRad="292100" dist="139700" dir="2700000" algn="tl" rotWithShape="0">
              <a:srgbClr val="333333">
                <a:alpha val="65000"/>
              </a:srgbClr>
            </a:outerShdw>
          </a:effectLst>
        </p:spPr>
      </p:pic>
      <p:sp>
        <p:nvSpPr>
          <p:cNvPr id="59395" name="Rectángulo 4">
            <a:extLst>
              <a:ext uri="{FF2B5EF4-FFF2-40B4-BE49-F238E27FC236}">
                <a16:creationId xmlns:a16="http://schemas.microsoft.com/office/drawing/2014/main" id="{5DD76424-F4A6-4722-B329-285553D102DE}"/>
              </a:ext>
            </a:extLst>
          </p:cNvPr>
          <p:cNvSpPr>
            <a:spLocks noChangeArrowheads="1"/>
          </p:cNvSpPr>
          <p:nvPr/>
        </p:nvSpPr>
        <p:spPr bwMode="auto">
          <a:xfrm>
            <a:off x="1085850" y="5853113"/>
            <a:ext cx="100203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ES" altLang="es-ES" sz="1400" b="1">
                <a:solidFill>
                  <a:srgbClr val="000000"/>
                </a:solidFill>
              </a:rPr>
              <a:t>La muerte de Santa Clara. Detalle.</a:t>
            </a:r>
            <a:endParaRPr lang="es-ES" altLang="es-ES" sz="1800"/>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edificio, árbol, exterior&#10;&#10;Descripción generada con confianza alta">
            <a:extLst>
              <a:ext uri="{FF2B5EF4-FFF2-40B4-BE49-F238E27FC236}">
                <a16:creationId xmlns:a16="http://schemas.microsoft.com/office/drawing/2014/main" id="{DEC5677C-BCAA-4D7B-A89F-0BB5FB4FB2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800" y="360363"/>
            <a:ext cx="8966200" cy="6053137"/>
          </a:xfrm>
          <a:prstGeom prst="rect">
            <a:avLst/>
          </a:prstGeom>
          <a:ln>
            <a:noFill/>
          </a:ln>
          <a:effectLst>
            <a:outerShdw blurRad="292100" dist="139700" dir="2700000" algn="tl" rotWithShape="0">
              <a:srgbClr val="333333">
                <a:alpha val="65000"/>
              </a:srgbClr>
            </a:outerShdw>
          </a:effectLst>
        </p:spPr>
      </p:pic>
      <p:sp>
        <p:nvSpPr>
          <p:cNvPr id="60419" name="Rectángulo 3">
            <a:extLst>
              <a:ext uri="{FF2B5EF4-FFF2-40B4-BE49-F238E27FC236}">
                <a16:creationId xmlns:a16="http://schemas.microsoft.com/office/drawing/2014/main" id="{46324C0C-A701-4613-8586-B0D6A5F20E38}"/>
              </a:ext>
            </a:extLst>
          </p:cNvPr>
          <p:cNvSpPr>
            <a:spLocks noChangeArrowheads="1"/>
          </p:cNvSpPr>
          <p:nvPr/>
        </p:nvSpPr>
        <p:spPr bwMode="auto">
          <a:xfrm>
            <a:off x="1612900" y="6437313"/>
            <a:ext cx="9182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Jacob bendecido por Isaac. </a:t>
            </a:r>
            <a:r>
              <a:rPr lang="es-ES" altLang="es-ES" sz="1400">
                <a:solidFill>
                  <a:srgbClr val="000000"/>
                </a:solidFill>
              </a:rPr>
              <a:t>Hacia 1660-1665. Óleo sobre lienzo. 213 x 358 cm. Museo del Hermitage. San Petersburgo.</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ángulo 3">
            <a:extLst>
              <a:ext uri="{FF2B5EF4-FFF2-40B4-BE49-F238E27FC236}">
                <a16:creationId xmlns:a16="http://schemas.microsoft.com/office/drawing/2014/main" id="{C4272B50-12E9-41AB-8175-2D121257C85A}"/>
              </a:ext>
            </a:extLst>
          </p:cNvPr>
          <p:cNvSpPr>
            <a:spLocks noChangeArrowheads="1"/>
          </p:cNvSpPr>
          <p:nvPr/>
        </p:nvSpPr>
        <p:spPr bwMode="auto">
          <a:xfrm>
            <a:off x="5053013" y="1785938"/>
            <a:ext cx="19843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Arial" panose="020B0604020202020204" pitchFamily="34" charset="0"/>
              <a:buNone/>
            </a:pPr>
            <a:r>
              <a:rPr lang="es-ES" altLang="es-ES" sz="1400" b="1">
                <a:solidFill>
                  <a:srgbClr val="000000"/>
                </a:solidFill>
              </a:rPr>
              <a:t>Anciana con una gallina </a:t>
            </a:r>
          </a:p>
          <a:p>
            <a:pPr>
              <a:lnSpc>
                <a:spcPct val="100000"/>
              </a:lnSpc>
              <a:spcBef>
                <a:spcPct val="0"/>
              </a:spcBef>
              <a:buFont typeface="Arial" panose="020B0604020202020204" pitchFamily="34" charset="0"/>
              <a:buNone/>
            </a:pPr>
            <a:r>
              <a:rPr lang="es-ES" altLang="es-ES" sz="1400" b="1">
                <a:solidFill>
                  <a:srgbClr val="000000"/>
                </a:solidFill>
              </a:rPr>
              <a:t>y cesta de huevos. </a:t>
            </a:r>
          </a:p>
          <a:p>
            <a:pPr>
              <a:lnSpc>
                <a:spcPct val="100000"/>
              </a:lnSpc>
              <a:spcBef>
                <a:spcPct val="0"/>
              </a:spcBef>
              <a:buFont typeface="Arial" panose="020B0604020202020204" pitchFamily="34" charset="0"/>
              <a:buNone/>
            </a:pPr>
            <a:r>
              <a:rPr lang="es-ES" altLang="es-ES" sz="1400">
                <a:solidFill>
                  <a:srgbClr val="000000"/>
                </a:solidFill>
              </a:rPr>
              <a:t>1645</a:t>
            </a:r>
            <a:r>
              <a:rPr lang="es-ES" altLang="es-ES" sz="1400" b="1">
                <a:solidFill>
                  <a:srgbClr val="000000"/>
                </a:solidFill>
              </a:rPr>
              <a:t>. </a:t>
            </a:r>
          </a:p>
          <a:p>
            <a:pPr>
              <a:lnSpc>
                <a:spcPct val="100000"/>
              </a:lnSpc>
              <a:spcBef>
                <a:spcPct val="0"/>
              </a:spcBef>
              <a:buFont typeface="Arial" panose="020B0604020202020204" pitchFamily="34" charset="0"/>
              <a:buNone/>
            </a:pPr>
            <a:r>
              <a:rPr lang="es-ES" altLang="es-ES" sz="1400">
                <a:solidFill>
                  <a:srgbClr val="000000"/>
                </a:solidFill>
              </a:rPr>
              <a:t>Alte Pinakothek. </a:t>
            </a:r>
          </a:p>
          <a:p>
            <a:pPr>
              <a:lnSpc>
                <a:spcPct val="100000"/>
              </a:lnSpc>
              <a:spcBef>
                <a:spcPct val="0"/>
              </a:spcBef>
              <a:buFont typeface="Arial" panose="020B0604020202020204" pitchFamily="34" charset="0"/>
              <a:buNone/>
            </a:pPr>
            <a:r>
              <a:rPr lang="es-ES" altLang="es-ES" sz="1400">
                <a:solidFill>
                  <a:srgbClr val="000000"/>
                </a:solidFill>
              </a:rPr>
              <a:t>Munich.</a:t>
            </a:r>
          </a:p>
        </p:txBody>
      </p:sp>
      <p:sp>
        <p:nvSpPr>
          <p:cNvPr id="61443" name="Rectángulo 8">
            <a:extLst>
              <a:ext uri="{FF2B5EF4-FFF2-40B4-BE49-F238E27FC236}">
                <a16:creationId xmlns:a16="http://schemas.microsoft.com/office/drawing/2014/main" id="{85A21351-E509-4B3C-BEC5-F08F46FDA080}"/>
              </a:ext>
            </a:extLst>
          </p:cNvPr>
          <p:cNvSpPr>
            <a:spLocks noChangeArrowheads="1"/>
          </p:cNvSpPr>
          <p:nvPr/>
        </p:nvSpPr>
        <p:spPr bwMode="auto">
          <a:xfrm>
            <a:off x="5351463" y="3624263"/>
            <a:ext cx="1489075"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 typeface="Arial" panose="020B0604020202020204" pitchFamily="34" charset="0"/>
              <a:buNone/>
            </a:pPr>
            <a:r>
              <a:rPr lang="es-ES" altLang="es-ES" sz="1400" b="1">
                <a:solidFill>
                  <a:srgbClr val="000000"/>
                </a:solidFill>
              </a:rPr>
              <a:t>Joven con cesta de frutas.</a:t>
            </a:r>
          </a:p>
          <a:p>
            <a:pPr algn="r">
              <a:lnSpc>
                <a:spcPct val="100000"/>
              </a:lnSpc>
              <a:spcBef>
                <a:spcPct val="0"/>
              </a:spcBef>
              <a:buFont typeface="Arial" panose="020B0604020202020204" pitchFamily="34" charset="0"/>
              <a:buNone/>
            </a:pPr>
            <a:r>
              <a:rPr lang="es-ES" altLang="es-ES" sz="1400">
                <a:solidFill>
                  <a:srgbClr val="000000"/>
                </a:solidFill>
              </a:rPr>
              <a:t>1640-1650. </a:t>
            </a:r>
          </a:p>
          <a:p>
            <a:pPr algn="r">
              <a:lnSpc>
                <a:spcPct val="100000"/>
              </a:lnSpc>
              <a:spcBef>
                <a:spcPct val="0"/>
              </a:spcBef>
              <a:buFont typeface="Arial" panose="020B0604020202020204" pitchFamily="34" charset="0"/>
              <a:buNone/>
            </a:pPr>
            <a:r>
              <a:rPr lang="es-ES" altLang="es-ES" sz="1400">
                <a:solidFill>
                  <a:srgbClr val="000000"/>
                </a:solidFill>
              </a:rPr>
              <a:t>Óleo sobre lienzo. 102 x 81,5 cm.</a:t>
            </a:r>
            <a:r>
              <a:rPr lang="en-US" altLang="es-ES" sz="1400">
                <a:solidFill>
                  <a:srgbClr val="000000"/>
                </a:solidFill>
              </a:rPr>
              <a:t> National Galleries of Scotland. Edimburgo.</a:t>
            </a:r>
            <a:endParaRPr lang="es-ES" altLang="es-ES" sz="1400">
              <a:solidFill>
                <a:srgbClr val="000000"/>
              </a:solidFill>
            </a:endParaRPr>
          </a:p>
        </p:txBody>
      </p:sp>
      <p:pic>
        <p:nvPicPr>
          <p:cNvPr id="11" name="Imagen 10" descr="Imagen que contiene texto, libro, interior, foto&#10;&#10;Descripción generada con confianza muy alta">
            <a:extLst>
              <a:ext uri="{FF2B5EF4-FFF2-40B4-BE49-F238E27FC236}">
                <a16:creationId xmlns:a16="http://schemas.microsoft.com/office/drawing/2014/main" id="{5A55D969-82D9-4701-BBC0-1342D2312901}"/>
              </a:ext>
            </a:extLst>
          </p:cNvPr>
          <p:cNvPicPr>
            <a:picLocks noChangeAspect="1"/>
          </p:cNvPicPr>
          <p:nvPr/>
        </p:nvPicPr>
        <p:blipFill rotWithShape="1">
          <a:blip r:embed="rId3">
            <a:extLst>
              <a:ext uri="{28A0092B-C50C-407E-A947-70E740481C1C}">
                <a14:useLocalDpi xmlns:a14="http://schemas.microsoft.com/office/drawing/2010/main" val="0"/>
              </a:ext>
            </a:extLst>
          </a:blip>
          <a:srcRect l="3011" t="2538" r="2982" b="2013"/>
          <a:stretch/>
        </p:blipFill>
        <p:spPr>
          <a:xfrm>
            <a:off x="7037388" y="344488"/>
            <a:ext cx="4870450" cy="6169025"/>
          </a:xfrm>
          <a:prstGeom prst="rect">
            <a:avLst/>
          </a:prstGeom>
          <a:ln>
            <a:noFill/>
          </a:ln>
          <a:effectLst>
            <a:outerShdw blurRad="292100" dist="139700" dir="2700000" algn="tl" rotWithShape="0">
              <a:srgbClr val="333333">
                <a:alpha val="65000"/>
              </a:srgbClr>
            </a:outerShdw>
          </a:effectLst>
        </p:spPr>
      </p:pic>
      <p:pic>
        <p:nvPicPr>
          <p:cNvPr id="6" name="Imagen 5" descr="Imagen que contiene persona, hombre, sentado, interior&#10;&#10;Descripción generada con confianza muy alta">
            <a:extLst>
              <a:ext uri="{FF2B5EF4-FFF2-40B4-BE49-F238E27FC236}">
                <a16:creationId xmlns:a16="http://schemas.microsoft.com/office/drawing/2014/main" id="{5E430134-B366-432B-83B8-A061DFD352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300" y="333375"/>
            <a:ext cx="4635500" cy="6180138"/>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personas, grupo, sentado&#10;&#10;Descripción generada con confianza muy alta">
            <a:extLst>
              <a:ext uri="{FF2B5EF4-FFF2-40B4-BE49-F238E27FC236}">
                <a16:creationId xmlns:a16="http://schemas.microsoft.com/office/drawing/2014/main" id="{4D8E4A28-7CDB-4F3C-9E22-3935445F5B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488" y="301625"/>
            <a:ext cx="6281737" cy="5916613"/>
          </a:xfrm>
          <a:prstGeom prst="rect">
            <a:avLst/>
          </a:prstGeom>
          <a:ln>
            <a:noFill/>
          </a:ln>
          <a:effectLst>
            <a:outerShdw blurRad="292100" dist="139700" dir="2700000" algn="tl" rotWithShape="0">
              <a:srgbClr val="333333">
                <a:alpha val="65000"/>
              </a:srgbClr>
            </a:outerShdw>
          </a:effectLst>
        </p:spPr>
      </p:pic>
      <p:sp>
        <p:nvSpPr>
          <p:cNvPr id="63491" name="Rectángulo 3">
            <a:extLst>
              <a:ext uri="{FF2B5EF4-FFF2-40B4-BE49-F238E27FC236}">
                <a16:creationId xmlns:a16="http://schemas.microsoft.com/office/drawing/2014/main" id="{7B1E943F-CD5E-4EC3-B9BD-FAE780FF8389}"/>
              </a:ext>
            </a:extLst>
          </p:cNvPr>
          <p:cNvSpPr>
            <a:spLocks noChangeArrowheads="1"/>
          </p:cNvSpPr>
          <p:nvPr/>
        </p:nvSpPr>
        <p:spPr bwMode="auto">
          <a:xfrm>
            <a:off x="309563" y="6251575"/>
            <a:ext cx="62738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San Diego de Alcalá dando de comer a los pobres</a:t>
            </a:r>
            <a:r>
              <a:rPr lang="es-ES" altLang="es-ES" sz="1400">
                <a:solidFill>
                  <a:srgbClr val="000000"/>
                </a:solidFill>
              </a:rPr>
              <a:t>. Hacia 1646, óleo sobre lienzo.</a:t>
            </a:r>
          </a:p>
          <a:p>
            <a:pPr algn="ctr">
              <a:lnSpc>
                <a:spcPct val="100000"/>
              </a:lnSpc>
              <a:spcBef>
                <a:spcPct val="0"/>
              </a:spcBef>
              <a:buFontTx/>
              <a:buNone/>
            </a:pPr>
            <a:r>
              <a:rPr lang="es-ES" altLang="es-ES" sz="1400">
                <a:solidFill>
                  <a:srgbClr val="000000"/>
                </a:solidFill>
              </a:rPr>
              <a:t> 173 x 183 cm. Real Academia de Bellas Artes de San Fernando. Madrid.</a:t>
            </a:r>
          </a:p>
        </p:txBody>
      </p:sp>
      <p:pic>
        <p:nvPicPr>
          <p:cNvPr id="8" name="Imagen 7" descr="Imagen que contiene persona, interior, pared, niño&#10;&#10;Descripción generada con confianza alta">
            <a:extLst>
              <a:ext uri="{FF2B5EF4-FFF2-40B4-BE49-F238E27FC236}">
                <a16:creationId xmlns:a16="http://schemas.microsoft.com/office/drawing/2014/main" id="{ABCE9D90-FB55-4181-A257-B88F1F96B5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0975" y="314325"/>
            <a:ext cx="4046538" cy="5916613"/>
          </a:xfrm>
          <a:prstGeom prst="rect">
            <a:avLst/>
          </a:prstGeom>
          <a:ln>
            <a:noFill/>
          </a:ln>
          <a:effectLst>
            <a:outerShdw blurRad="292100" dist="139700" dir="2700000" algn="tl" rotWithShape="0">
              <a:srgbClr val="333333">
                <a:alpha val="65000"/>
              </a:srgbClr>
            </a:outerShdw>
          </a:effectLst>
        </p:spPr>
      </p:pic>
      <p:sp>
        <p:nvSpPr>
          <p:cNvPr id="63493" name="Rectángulo 3">
            <a:extLst>
              <a:ext uri="{FF2B5EF4-FFF2-40B4-BE49-F238E27FC236}">
                <a16:creationId xmlns:a16="http://schemas.microsoft.com/office/drawing/2014/main" id="{6BFB4360-1E3D-438F-9BBC-C5F8C95F93E1}"/>
              </a:ext>
            </a:extLst>
          </p:cNvPr>
          <p:cNvSpPr>
            <a:spLocks noChangeArrowheads="1"/>
          </p:cNvSpPr>
          <p:nvPr/>
        </p:nvSpPr>
        <p:spPr bwMode="auto">
          <a:xfrm>
            <a:off x="7689850" y="6218238"/>
            <a:ext cx="45196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Las dos Trinidades</a:t>
            </a:r>
            <a:r>
              <a:rPr lang="es-ES" altLang="es-ES" sz="1400">
                <a:solidFill>
                  <a:srgbClr val="000000"/>
                </a:solidFill>
              </a:rPr>
              <a:t>. 1679-1680. National Gallery. Londres. </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interior, sentado&#10;&#10;Descripción generada con confianza alta">
            <a:extLst>
              <a:ext uri="{FF2B5EF4-FFF2-40B4-BE49-F238E27FC236}">
                <a16:creationId xmlns:a16="http://schemas.microsoft.com/office/drawing/2014/main" id="{4BA66DFB-B2E7-4FF8-BD35-E0E5F61822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563" y="381000"/>
            <a:ext cx="4505325" cy="6096000"/>
          </a:xfrm>
          <a:prstGeom prst="rect">
            <a:avLst/>
          </a:prstGeom>
          <a:ln>
            <a:noFill/>
          </a:ln>
          <a:effectLst>
            <a:outerShdw blurRad="292100" dist="139700" dir="2700000" algn="tl" rotWithShape="0">
              <a:srgbClr val="333333">
                <a:alpha val="65000"/>
              </a:srgbClr>
            </a:outerShdw>
          </a:effectLst>
        </p:spPr>
      </p:pic>
      <p:sp>
        <p:nvSpPr>
          <p:cNvPr id="64515" name="Rectángulo 3">
            <a:extLst>
              <a:ext uri="{FF2B5EF4-FFF2-40B4-BE49-F238E27FC236}">
                <a16:creationId xmlns:a16="http://schemas.microsoft.com/office/drawing/2014/main" id="{C4E3866C-83DF-4089-A427-8E4AE2029EBF}"/>
              </a:ext>
            </a:extLst>
          </p:cNvPr>
          <p:cNvSpPr>
            <a:spLocks noChangeArrowheads="1"/>
          </p:cNvSpPr>
          <p:nvPr/>
        </p:nvSpPr>
        <p:spPr bwMode="auto">
          <a:xfrm>
            <a:off x="4926013" y="1998663"/>
            <a:ext cx="181768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Santa Rosa de Lima</a:t>
            </a:r>
            <a:r>
              <a:rPr lang="es-ES" altLang="es-ES" sz="1400">
                <a:solidFill>
                  <a:srgbClr val="000000"/>
                </a:solidFill>
              </a:rPr>
              <a:t>. </a:t>
            </a:r>
          </a:p>
          <a:p>
            <a:pPr>
              <a:lnSpc>
                <a:spcPct val="100000"/>
              </a:lnSpc>
              <a:spcBef>
                <a:spcPct val="0"/>
              </a:spcBef>
              <a:buFontTx/>
              <a:buNone/>
            </a:pPr>
            <a:r>
              <a:rPr lang="es-ES" altLang="es-ES" sz="1400">
                <a:solidFill>
                  <a:srgbClr val="000000"/>
                </a:solidFill>
              </a:rPr>
              <a:t>1670. </a:t>
            </a:r>
          </a:p>
          <a:p>
            <a:pPr>
              <a:lnSpc>
                <a:spcPct val="100000"/>
              </a:lnSpc>
              <a:spcBef>
                <a:spcPct val="0"/>
              </a:spcBef>
              <a:buFontTx/>
              <a:buNone/>
            </a:pPr>
            <a:r>
              <a:rPr lang="es-ES" altLang="es-ES" sz="1400">
                <a:solidFill>
                  <a:srgbClr val="000000"/>
                </a:solidFill>
              </a:rPr>
              <a:t>Museo Lázaro Galdiano. Madrid.</a:t>
            </a:r>
          </a:p>
        </p:txBody>
      </p:sp>
      <p:sp>
        <p:nvSpPr>
          <p:cNvPr id="64516" name="Rectángulo 6">
            <a:extLst>
              <a:ext uri="{FF2B5EF4-FFF2-40B4-BE49-F238E27FC236}">
                <a16:creationId xmlns:a16="http://schemas.microsoft.com/office/drawing/2014/main" id="{60A3FD34-37F7-4DD9-91D1-6E9273F71D8B}"/>
              </a:ext>
            </a:extLst>
          </p:cNvPr>
          <p:cNvSpPr>
            <a:spLocks noChangeArrowheads="1"/>
          </p:cNvSpPr>
          <p:nvPr/>
        </p:nvSpPr>
        <p:spPr bwMode="auto">
          <a:xfrm>
            <a:off x="5160963" y="3905250"/>
            <a:ext cx="1817687"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La visión de San Francisco</a:t>
            </a:r>
            <a:r>
              <a:rPr lang="es-ES" altLang="es-ES" sz="1400">
                <a:solidFill>
                  <a:srgbClr val="000000"/>
                </a:solidFill>
              </a:rPr>
              <a:t>. </a:t>
            </a:r>
          </a:p>
          <a:p>
            <a:pPr algn="r">
              <a:lnSpc>
                <a:spcPct val="100000"/>
              </a:lnSpc>
              <a:spcBef>
                <a:spcPct val="0"/>
              </a:spcBef>
              <a:buFontTx/>
              <a:buNone/>
            </a:pPr>
            <a:r>
              <a:rPr lang="es-ES" altLang="es-ES" sz="1400">
                <a:solidFill>
                  <a:srgbClr val="000000"/>
                </a:solidFill>
              </a:rPr>
              <a:t>1670. </a:t>
            </a:r>
          </a:p>
          <a:p>
            <a:pPr algn="r">
              <a:lnSpc>
                <a:spcPct val="100000"/>
              </a:lnSpc>
              <a:spcBef>
                <a:spcPct val="0"/>
              </a:spcBef>
              <a:buFontTx/>
              <a:buNone/>
            </a:pPr>
            <a:r>
              <a:rPr lang="es-ES" altLang="es-ES" sz="1400">
                <a:solidFill>
                  <a:srgbClr val="000000"/>
                </a:solidFill>
              </a:rPr>
              <a:t>Museo Paul Getty. </a:t>
            </a:r>
          </a:p>
          <a:p>
            <a:pPr algn="r">
              <a:lnSpc>
                <a:spcPct val="100000"/>
              </a:lnSpc>
              <a:spcBef>
                <a:spcPct val="0"/>
              </a:spcBef>
              <a:buFontTx/>
              <a:buNone/>
            </a:pPr>
            <a:r>
              <a:rPr lang="es-ES" altLang="es-ES" sz="1400">
                <a:solidFill>
                  <a:srgbClr val="000000"/>
                </a:solidFill>
              </a:rPr>
              <a:t>Los Ángeles.</a:t>
            </a:r>
          </a:p>
        </p:txBody>
      </p:sp>
      <p:pic>
        <p:nvPicPr>
          <p:cNvPr id="5" name="Imagen 4">
            <a:extLst>
              <a:ext uri="{FF2B5EF4-FFF2-40B4-BE49-F238E27FC236}">
                <a16:creationId xmlns:a16="http://schemas.microsoft.com/office/drawing/2014/main" id="{DE8987D1-495B-495C-9854-6AA186620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43750" y="388938"/>
            <a:ext cx="4724400" cy="6096000"/>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9920A6A7-C03F-43DC-A087-26ECAC0944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350" y="1150938"/>
            <a:ext cx="11183938" cy="4911725"/>
          </a:xfrm>
          <a:prstGeom prst="rect">
            <a:avLst/>
          </a:prstGeom>
          <a:ln>
            <a:noFill/>
          </a:ln>
          <a:effectLst>
            <a:outerShdw blurRad="292100" dist="139700" dir="2700000" algn="tl" rotWithShape="0">
              <a:srgbClr val="333333">
                <a:alpha val="65000"/>
              </a:srgbClr>
            </a:outerShdw>
          </a:effectLst>
        </p:spPr>
      </p:pic>
      <p:sp>
        <p:nvSpPr>
          <p:cNvPr id="66563" name="Rectángulo 4">
            <a:extLst>
              <a:ext uri="{FF2B5EF4-FFF2-40B4-BE49-F238E27FC236}">
                <a16:creationId xmlns:a16="http://schemas.microsoft.com/office/drawing/2014/main" id="{56DA8A01-19AB-4E61-8D26-1AB7D544AD17}"/>
              </a:ext>
            </a:extLst>
          </p:cNvPr>
          <p:cNvSpPr>
            <a:spLocks noChangeArrowheads="1"/>
          </p:cNvSpPr>
          <p:nvPr/>
        </p:nvSpPr>
        <p:spPr bwMode="auto">
          <a:xfrm>
            <a:off x="504825" y="6062663"/>
            <a:ext cx="11182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ES" altLang="es-ES" sz="1400" b="1">
                <a:solidFill>
                  <a:srgbClr val="000000"/>
                </a:solidFill>
              </a:rPr>
              <a:t>La visión de San Francisco</a:t>
            </a:r>
            <a:r>
              <a:rPr lang="es-ES" altLang="es-ES" sz="1400">
                <a:solidFill>
                  <a:srgbClr val="000000"/>
                </a:solidFill>
              </a:rPr>
              <a:t>. Detalle. </a:t>
            </a:r>
            <a:endParaRPr lang="es-ES" altLang="es-ES" sz="1800"/>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edificio, hombre, pared, persona&#10;&#10;Descripción generada con confianza muy alta">
            <a:extLst>
              <a:ext uri="{FF2B5EF4-FFF2-40B4-BE49-F238E27FC236}">
                <a16:creationId xmlns:a16="http://schemas.microsoft.com/office/drawing/2014/main" id="{433B49C9-9B59-40B4-92D7-E00860EC05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6750" y="420688"/>
            <a:ext cx="7815263" cy="6213475"/>
          </a:xfrm>
          <a:prstGeom prst="rect">
            <a:avLst/>
          </a:prstGeom>
          <a:ln>
            <a:noFill/>
          </a:ln>
          <a:effectLst>
            <a:outerShdw blurRad="292100" dist="139700" dir="2700000" algn="tl" rotWithShape="0">
              <a:srgbClr val="333333">
                <a:alpha val="65000"/>
              </a:srgbClr>
            </a:outerShdw>
          </a:effectLst>
        </p:spPr>
      </p:pic>
      <p:sp>
        <p:nvSpPr>
          <p:cNvPr id="68611" name="Rectángulo 3">
            <a:extLst>
              <a:ext uri="{FF2B5EF4-FFF2-40B4-BE49-F238E27FC236}">
                <a16:creationId xmlns:a16="http://schemas.microsoft.com/office/drawing/2014/main" id="{4CFE26E4-3A1B-4F2B-9DC0-5D697789344D}"/>
              </a:ext>
            </a:extLst>
          </p:cNvPr>
          <p:cNvSpPr>
            <a:spLocks noChangeArrowheads="1"/>
          </p:cNvSpPr>
          <p:nvPr/>
        </p:nvSpPr>
        <p:spPr bwMode="auto">
          <a:xfrm>
            <a:off x="9931400" y="2727325"/>
            <a:ext cx="175895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Fray Junípero </a:t>
            </a:r>
          </a:p>
          <a:p>
            <a:pPr>
              <a:lnSpc>
                <a:spcPct val="100000"/>
              </a:lnSpc>
              <a:spcBef>
                <a:spcPct val="0"/>
              </a:spcBef>
              <a:buFontTx/>
              <a:buNone/>
            </a:pPr>
            <a:r>
              <a:rPr lang="es-ES" altLang="es-ES" sz="1400" b="1">
                <a:solidFill>
                  <a:srgbClr val="000000"/>
                </a:solidFill>
              </a:rPr>
              <a:t>y el pobre</a:t>
            </a:r>
            <a:r>
              <a:rPr lang="es-ES" altLang="es-ES" sz="1400">
                <a:solidFill>
                  <a:srgbClr val="000000"/>
                </a:solidFill>
              </a:rPr>
              <a:t>. </a:t>
            </a:r>
          </a:p>
          <a:p>
            <a:pPr>
              <a:lnSpc>
                <a:spcPct val="100000"/>
              </a:lnSpc>
              <a:spcBef>
                <a:spcPct val="0"/>
              </a:spcBef>
              <a:buFontTx/>
              <a:buNone/>
            </a:pPr>
            <a:r>
              <a:rPr lang="es-ES" altLang="es-ES" sz="1400">
                <a:solidFill>
                  <a:srgbClr val="000000"/>
                </a:solidFill>
              </a:rPr>
              <a:t>1645-1646. </a:t>
            </a:r>
          </a:p>
          <a:p>
            <a:pPr>
              <a:lnSpc>
                <a:spcPct val="100000"/>
              </a:lnSpc>
              <a:spcBef>
                <a:spcPct val="0"/>
              </a:spcBef>
              <a:buFontTx/>
              <a:buNone/>
            </a:pPr>
            <a:r>
              <a:rPr lang="es-ES" altLang="es-ES" sz="1400">
                <a:solidFill>
                  <a:srgbClr val="000000"/>
                </a:solidFill>
              </a:rPr>
              <a:t>Óleo sobre lienzo. </a:t>
            </a:r>
          </a:p>
          <a:p>
            <a:pPr>
              <a:lnSpc>
                <a:spcPct val="100000"/>
              </a:lnSpc>
              <a:spcBef>
                <a:spcPct val="0"/>
              </a:spcBef>
              <a:buFontTx/>
              <a:buNone/>
            </a:pPr>
            <a:r>
              <a:rPr lang="es-ES" altLang="es-ES" sz="1400">
                <a:solidFill>
                  <a:srgbClr val="000000"/>
                </a:solidFill>
              </a:rPr>
              <a:t>176 x 222 cm. </a:t>
            </a:r>
          </a:p>
          <a:p>
            <a:pPr>
              <a:lnSpc>
                <a:spcPct val="100000"/>
              </a:lnSpc>
              <a:spcBef>
                <a:spcPct val="0"/>
              </a:spcBef>
              <a:buFontTx/>
              <a:buNone/>
            </a:pPr>
            <a:r>
              <a:rPr lang="es-ES" altLang="es-ES" sz="1400">
                <a:solidFill>
                  <a:srgbClr val="000000"/>
                </a:solidFill>
              </a:rPr>
              <a:t>Museo del Louvre. </a:t>
            </a:r>
          </a:p>
          <a:p>
            <a:pPr>
              <a:lnSpc>
                <a:spcPct val="100000"/>
              </a:lnSpc>
              <a:spcBef>
                <a:spcPct val="0"/>
              </a:spcBef>
              <a:buFontTx/>
              <a:buNone/>
            </a:pPr>
            <a:r>
              <a:rPr lang="es-ES" altLang="es-ES" sz="1400">
                <a:solidFill>
                  <a:srgbClr val="000000"/>
                </a:solidFill>
              </a:rPr>
              <a:t>París.</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interior, sentado&#10;&#10;Descripción generada con confianza muy alta">
            <a:extLst>
              <a:ext uri="{FF2B5EF4-FFF2-40B4-BE49-F238E27FC236}">
                <a16:creationId xmlns:a16="http://schemas.microsoft.com/office/drawing/2014/main" id="{AE8C3911-1DCC-4590-8F04-8A0C474468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5363" y="463550"/>
            <a:ext cx="7661275" cy="5930900"/>
          </a:xfrm>
          <a:prstGeom prst="rect">
            <a:avLst/>
          </a:prstGeom>
          <a:ln>
            <a:noFill/>
          </a:ln>
          <a:effectLst>
            <a:outerShdw blurRad="292100" dist="139700" dir="2700000" algn="tl" rotWithShape="0">
              <a:srgbClr val="333333">
                <a:alpha val="65000"/>
              </a:srgbClr>
            </a:outerShdw>
          </a:effectLst>
        </p:spPr>
      </p:pic>
      <p:sp>
        <p:nvSpPr>
          <p:cNvPr id="69635" name="Rectángulo 3">
            <a:extLst>
              <a:ext uri="{FF2B5EF4-FFF2-40B4-BE49-F238E27FC236}">
                <a16:creationId xmlns:a16="http://schemas.microsoft.com/office/drawing/2014/main" id="{E646C389-2C83-4D1D-9360-5E30415D4BB7}"/>
              </a:ext>
            </a:extLst>
          </p:cNvPr>
          <p:cNvSpPr>
            <a:spLocks noChangeArrowheads="1"/>
          </p:cNvSpPr>
          <p:nvPr/>
        </p:nvSpPr>
        <p:spPr bwMode="auto">
          <a:xfrm>
            <a:off x="10072688" y="2905125"/>
            <a:ext cx="1771650"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El nacimiento de San Juan Bautista.</a:t>
            </a:r>
            <a:r>
              <a:rPr lang="es-ES" altLang="es-ES" sz="1400">
                <a:solidFill>
                  <a:srgbClr val="000000"/>
                </a:solidFill>
              </a:rPr>
              <a:t> </a:t>
            </a:r>
          </a:p>
          <a:p>
            <a:pPr>
              <a:lnSpc>
                <a:spcPct val="100000"/>
              </a:lnSpc>
              <a:spcBef>
                <a:spcPct val="0"/>
              </a:spcBef>
              <a:buFontTx/>
              <a:buNone/>
            </a:pPr>
            <a:r>
              <a:rPr lang="es-ES" altLang="es-ES" sz="1400">
                <a:solidFill>
                  <a:srgbClr val="000000"/>
                </a:solidFill>
              </a:rPr>
              <a:t>C. 1655. </a:t>
            </a:r>
          </a:p>
          <a:p>
            <a:pPr>
              <a:lnSpc>
                <a:spcPct val="100000"/>
              </a:lnSpc>
              <a:spcBef>
                <a:spcPct val="0"/>
              </a:spcBef>
              <a:buFontTx/>
              <a:buNone/>
            </a:pPr>
            <a:r>
              <a:rPr lang="es-ES" altLang="es-ES" sz="1400">
                <a:solidFill>
                  <a:srgbClr val="000000"/>
                </a:solidFill>
              </a:rPr>
              <a:t>Óleo sobre lienzo. 147 x 188 cm. </a:t>
            </a:r>
          </a:p>
          <a:p>
            <a:pPr>
              <a:lnSpc>
                <a:spcPct val="100000"/>
              </a:lnSpc>
              <a:spcBef>
                <a:spcPct val="0"/>
              </a:spcBef>
              <a:buFontTx/>
              <a:buNone/>
            </a:pPr>
            <a:r>
              <a:rPr lang="es-ES" altLang="es-ES" sz="1400">
                <a:solidFill>
                  <a:srgbClr val="000000"/>
                </a:solidFill>
              </a:rPr>
              <a:t>Museo Norton Simon. Pasadena California. USA.</a:t>
            </a:r>
            <a:br>
              <a:rPr lang="es-ES" altLang="es-ES" sz="1400">
                <a:solidFill>
                  <a:srgbClr val="000000"/>
                </a:solidFill>
              </a:rPr>
            </a:br>
            <a:endParaRPr lang="es-ES" altLang="es-ES" sz="14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81DE9A6A-501D-43BA-AA50-0727AF84C5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763" y="1003300"/>
            <a:ext cx="10742612" cy="4814888"/>
          </a:xfrm>
          <a:prstGeom prst="rect">
            <a:avLst/>
          </a:prstGeom>
          <a:ln>
            <a:noFill/>
          </a:ln>
          <a:effectLst>
            <a:outerShdw blurRad="292100" dist="139700" dir="2700000" algn="tl" rotWithShape="0">
              <a:srgbClr val="333333">
                <a:alpha val="65000"/>
              </a:srgbClr>
            </a:outerShdw>
          </a:effectLst>
        </p:spPr>
      </p:pic>
      <p:sp>
        <p:nvSpPr>
          <p:cNvPr id="70659" name="Rectángulo 8">
            <a:extLst>
              <a:ext uri="{FF2B5EF4-FFF2-40B4-BE49-F238E27FC236}">
                <a16:creationId xmlns:a16="http://schemas.microsoft.com/office/drawing/2014/main" id="{BEBE03E7-C218-46B4-A510-36A28AA2635E}"/>
              </a:ext>
            </a:extLst>
          </p:cNvPr>
          <p:cNvSpPr>
            <a:spLocks noChangeArrowheads="1"/>
          </p:cNvSpPr>
          <p:nvPr/>
        </p:nvSpPr>
        <p:spPr bwMode="auto">
          <a:xfrm>
            <a:off x="841375" y="5938838"/>
            <a:ext cx="1066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s-ES" altLang="es-ES" sz="1400" b="1">
                <a:solidFill>
                  <a:srgbClr val="000000"/>
                </a:solidFill>
              </a:rPr>
              <a:t>El nacimiento de San Juan Bautista.</a:t>
            </a:r>
            <a:r>
              <a:rPr lang="es-ES" altLang="es-ES" sz="1400">
                <a:solidFill>
                  <a:srgbClr val="000000"/>
                </a:solidFill>
              </a:rPr>
              <a:t>  Detalle.</a:t>
            </a:r>
            <a:endParaRPr lang="es-ES" altLang="es-ES" sz="18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ángulo 3">
            <a:extLst>
              <a:ext uri="{FF2B5EF4-FFF2-40B4-BE49-F238E27FC236}">
                <a16:creationId xmlns:a16="http://schemas.microsoft.com/office/drawing/2014/main" id="{CAB1B260-D611-40E9-9C9F-1D014FC7ED2D}"/>
              </a:ext>
            </a:extLst>
          </p:cNvPr>
          <p:cNvSpPr>
            <a:spLocks noChangeArrowheads="1"/>
          </p:cNvSpPr>
          <p:nvPr/>
        </p:nvSpPr>
        <p:spPr bwMode="auto">
          <a:xfrm>
            <a:off x="5221288" y="2036763"/>
            <a:ext cx="219868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Adoración de los Pastores.</a:t>
            </a:r>
          </a:p>
          <a:p>
            <a:pPr>
              <a:lnSpc>
                <a:spcPct val="100000"/>
              </a:lnSpc>
              <a:spcBef>
                <a:spcPct val="0"/>
              </a:spcBef>
              <a:buFontTx/>
              <a:buNone/>
            </a:pPr>
            <a:r>
              <a:rPr lang="es-ES" altLang="es-ES" sz="1400">
                <a:solidFill>
                  <a:srgbClr val="000000"/>
                </a:solidFill>
              </a:rPr>
              <a:t>1646-1650.</a:t>
            </a:r>
          </a:p>
          <a:p>
            <a:pPr>
              <a:lnSpc>
                <a:spcPct val="100000"/>
              </a:lnSpc>
              <a:spcBef>
                <a:spcPct val="0"/>
              </a:spcBef>
              <a:buFontTx/>
              <a:buNone/>
            </a:pPr>
            <a:r>
              <a:rPr lang="es-ES" altLang="es-ES" sz="1400">
                <a:solidFill>
                  <a:srgbClr val="000000"/>
                </a:solidFill>
              </a:rPr>
              <a:t>Óleo sobre tabla. </a:t>
            </a:r>
          </a:p>
          <a:p>
            <a:pPr>
              <a:lnSpc>
                <a:spcPct val="100000"/>
              </a:lnSpc>
              <a:spcBef>
                <a:spcPct val="0"/>
              </a:spcBef>
              <a:buFontTx/>
              <a:buNone/>
            </a:pPr>
            <a:r>
              <a:rPr lang="es-ES" altLang="es-ES" sz="1400">
                <a:solidFill>
                  <a:srgbClr val="000000"/>
                </a:solidFill>
              </a:rPr>
              <a:t>197 x 147 cm. </a:t>
            </a:r>
          </a:p>
          <a:p>
            <a:pPr>
              <a:lnSpc>
                <a:spcPct val="100000"/>
              </a:lnSpc>
              <a:spcBef>
                <a:spcPct val="0"/>
              </a:spcBef>
              <a:buFontTx/>
              <a:buNone/>
            </a:pPr>
            <a:r>
              <a:rPr lang="es-ES" altLang="es-ES" sz="1400">
                <a:solidFill>
                  <a:srgbClr val="000000"/>
                </a:solidFill>
              </a:rPr>
              <a:t>Museo del Hermitage. </a:t>
            </a:r>
          </a:p>
          <a:p>
            <a:pPr>
              <a:lnSpc>
                <a:spcPct val="100000"/>
              </a:lnSpc>
              <a:spcBef>
                <a:spcPct val="0"/>
              </a:spcBef>
              <a:buFontTx/>
              <a:buNone/>
            </a:pPr>
            <a:r>
              <a:rPr lang="es-ES" altLang="es-ES" sz="1400">
                <a:solidFill>
                  <a:srgbClr val="000000"/>
                </a:solidFill>
              </a:rPr>
              <a:t>San Petersburgo.</a:t>
            </a:r>
          </a:p>
        </p:txBody>
      </p:sp>
      <p:pic>
        <p:nvPicPr>
          <p:cNvPr id="9" name="Imagen 8" descr="Imagen que contiene persona, ropa, suelo, mujer&#10;&#10;Descripción generada con confianza muy alta">
            <a:extLst>
              <a:ext uri="{FF2B5EF4-FFF2-40B4-BE49-F238E27FC236}">
                <a16:creationId xmlns:a16="http://schemas.microsoft.com/office/drawing/2014/main" id="{7D6C8AD8-F132-4B67-8501-C24B1011FA38}"/>
              </a:ext>
            </a:extLst>
          </p:cNvPr>
          <p:cNvPicPr>
            <a:picLocks noChangeAspect="1"/>
          </p:cNvPicPr>
          <p:nvPr/>
        </p:nvPicPr>
        <p:blipFill rotWithShape="1">
          <a:blip r:embed="rId3">
            <a:extLst>
              <a:ext uri="{28A0092B-C50C-407E-A947-70E740481C1C}">
                <a14:useLocalDpi xmlns:a14="http://schemas.microsoft.com/office/drawing/2010/main" val="0"/>
              </a:ext>
            </a:extLst>
          </a:blip>
          <a:srcRect b="2398"/>
          <a:stretch/>
        </p:blipFill>
        <p:spPr>
          <a:xfrm>
            <a:off x="7750175" y="466725"/>
            <a:ext cx="3897313" cy="5919788"/>
          </a:xfrm>
          <a:prstGeom prst="rect">
            <a:avLst/>
          </a:prstGeom>
          <a:ln>
            <a:noFill/>
          </a:ln>
          <a:effectLst>
            <a:outerShdw blurRad="292100" dist="139700" dir="2700000" algn="tl" rotWithShape="0">
              <a:srgbClr val="333333">
                <a:alpha val="65000"/>
              </a:srgbClr>
            </a:outerShdw>
          </a:effectLst>
        </p:spPr>
      </p:pic>
      <p:sp>
        <p:nvSpPr>
          <p:cNvPr id="71684" name="Rectángulo 9">
            <a:extLst>
              <a:ext uri="{FF2B5EF4-FFF2-40B4-BE49-F238E27FC236}">
                <a16:creationId xmlns:a16="http://schemas.microsoft.com/office/drawing/2014/main" id="{A996AC73-FAE4-48BE-A57B-6894494FB47E}"/>
              </a:ext>
            </a:extLst>
          </p:cNvPr>
          <p:cNvSpPr>
            <a:spLocks noChangeArrowheads="1"/>
          </p:cNvSpPr>
          <p:nvPr/>
        </p:nvSpPr>
        <p:spPr bwMode="auto">
          <a:xfrm>
            <a:off x="5221288" y="4037013"/>
            <a:ext cx="23304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30000"/>
              </a:spcBef>
              <a:buFontTx/>
              <a:buNone/>
            </a:pPr>
            <a:r>
              <a:rPr lang="es-ES" altLang="es-ES" sz="1400" b="1">
                <a:solidFill>
                  <a:srgbClr val="000000"/>
                </a:solidFill>
              </a:rPr>
              <a:t>Retrato de Íñigo Melchor Fernández de Velasco</a:t>
            </a:r>
            <a:r>
              <a:rPr lang="es-ES" altLang="es-ES" sz="1400">
                <a:solidFill>
                  <a:srgbClr val="000000"/>
                </a:solidFill>
              </a:rPr>
              <a:t>. 1658. Museo Nacional del Louvre.</a:t>
            </a:r>
          </a:p>
        </p:txBody>
      </p:sp>
      <p:pic>
        <p:nvPicPr>
          <p:cNvPr id="5" name="Imagen 4" descr="Imagen que contiene interior, persona, sentado&#10;&#10;Descripción generada con confianza muy alta">
            <a:extLst>
              <a:ext uri="{FF2B5EF4-FFF2-40B4-BE49-F238E27FC236}">
                <a16:creationId xmlns:a16="http://schemas.microsoft.com/office/drawing/2014/main" id="{F303025C-C2E4-4EAA-849A-71EF4E597D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950" y="466725"/>
            <a:ext cx="4473575" cy="6091238"/>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animal, edificio, mamífero, de pie&#10;&#10;Descripción generada con confianza muy alta">
            <a:extLst>
              <a:ext uri="{FF2B5EF4-FFF2-40B4-BE49-F238E27FC236}">
                <a16:creationId xmlns:a16="http://schemas.microsoft.com/office/drawing/2014/main" id="{28B86BB5-1B4D-4021-87C7-0073EF1D0BEE}"/>
              </a:ext>
            </a:extLst>
          </p:cNvPr>
          <p:cNvPicPr>
            <a:picLocks noChangeAspect="1"/>
          </p:cNvPicPr>
          <p:nvPr/>
        </p:nvPicPr>
        <p:blipFill rotWithShape="1">
          <a:blip r:embed="rId2">
            <a:extLst>
              <a:ext uri="{28A0092B-C50C-407E-A947-70E740481C1C}">
                <a14:useLocalDpi xmlns:a14="http://schemas.microsoft.com/office/drawing/2010/main" val="0"/>
              </a:ext>
            </a:extLst>
          </a:blip>
          <a:srcRect r="7" b="-16"/>
          <a:stretch/>
        </p:blipFill>
        <p:spPr>
          <a:xfrm>
            <a:off x="930275" y="292100"/>
            <a:ext cx="3976688" cy="6249988"/>
          </a:xfrm>
          <a:prstGeom prst="rect">
            <a:avLst/>
          </a:prstGeom>
          <a:ln>
            <a:noFill/>
          </a:ln>
          <a:effectLst>
            <a:outerShdw blurRad="292100" dist="139700" dir="2700000" algn="tl" rotWithShape="0">
              <a:srgbClr val="333333">
                <a:alpha val="65000"/>
              </a:srgbClr>
            </a:outerShdw>
          </a:effectLst>
        </p:spPr>
      </p:pic>
      <p:sp>
        <p:nvSpPr>
          <p:cNvPr id="73731" name="Rectángulo 5">
            <a:extLst>
              <a:ext uri="{FF2B5EF4-FFF2-40B4-BE49-F238E27FC236}">
                <a16:creationId xmlns:a16="http://schemas.microsoft.com/office/drawing/2014/main" id="{D0584713-67C0-40D8-BA35-DCEFB0493B1E}"/>
              </a:ext>
            </a:extLst>
          </p:cNvPr>
          <p:cNvSpPr>
            <a:spLocks noChangeArrowheads="1"/>
          </p:cNvSpPr>
          <p:nvPr/>
        </p:nvSpPr>
        <p:spPr bwMode="auto">
          <a:xfrm>
            <a:off x="5076825" y="1851025"/>
            <a:ext cx="2270125"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La Crucifixión.</a:t>
            </a:r>
            <a:endParaRPr lang="es-ES" altLang="es-ES" sz="1400">
              <a:solidFill>
                <a:srgbClr val="000000"/>
              </a:solidFill>
            </a:endParaRPr>
          </a:p>
          <a:p>
            <a:pPr>
              <a:lnSpc>
                <a:spcPct val="100000"/>
              </a:lnSpc>
              <a:spcBef>
                <a:spcPct val="0"/>
              </a:spcBef>
              <a:buFontTx/>
              <a:buNone/>
            </a:pPr>
            <a:r>
              <a:rPr lang="es-ES" altLang="es-ES" sz="1400">
                <a:solidFill>
                  <a:srgbClr val="000000"/>
                </a:solidFill>
              </a:rPr>
              <a:t>Hacia 1675.</a:t>
            </a:r>
          </a:p>
          <a:p>
            <a:pPr>
              <a:lnSpc>
                <a:spcPct val="100000"/>
              </a:lnSpc>
              <a:spcBef>
                <a:spcPct val="0"/>
              </a:spcBef>
              <a:buFontTx/>
              <a:buNone/>
            </a:pPr>
            <a:r>
              <a:rPr lang="es-ES" altLang="es-ES" sz="1400">
                <a:solidFill>
                  <a:srgbClr val="000000"/>
                </a:solidFill>
              </a:rPr>
              <a:t>50,8 x 33 cm.</a:t>
            </a:r>
          </a:p>
          <a:p>
            <a:pPr>
              <a:lnSpc>
                <a:spcPct val="100000"/>
              </a:lnSpc>
              <a:spcBef>
                <a:spcPct val="0"/>
              </a:spcBef>
              <a:buFontTx/>
              <a:buNone/>
            </a:pPr>
            <a:r>
              <a:rPr lang="es-ES" altLang="es-ES" sz="1400">
                <a:solidFill>
                  <a:srgbClr val="000000"/>
                </a:solidFill>
              </a:rPr>
              <a:t>The Metropolitan Museum </a:t>
            </a:r>
          </a:p>
          <a:p>
            <a:pPr>
              <a:lnSpc>
                <a:spcPct val="100000"/>
              </a:lnSpc>
              <a:spcBef>
                <a:spcPct val="0"/>
              </a:spcBef>
              <a:buFontTx/>
              <a:buNone/>
            </a:pPr>
            <a:r>
              <a:rPr lang="es-ES" altLang="es-ES" sz="1400">
                <a:solidFill>
                  <a:srgbClr val="000000"/>
                </a:solidFill>
              </a:rPr>
              <a:t>of Art. New York.</a:t>
            </a:r>
          </a:p>
        </p:txBody>
      </p:sp>
      <p:sp>
        <p:nvSpPr>
          <p:cNvPr id="73732" name="Rectángulo 6">
            <a:extLst>
              <a:ext uri="{FF2B5EF4-FFF2-40B4-BE49-F238E27FC236}">
                <a16:creationId xmlns:a16="http://schemas.microsoft.com/office/drawing/2014/main" id="{8FD357B9-55CB-49B3-806E-DDA926B905BC}"/>
              </a:ext>
            </a:extLst>
          </p:cNvPr>
          <p:cNvSpPr>
            <a:spLocks noChangeArrowheads="1"/>
          </p:cNvSpPr>
          <p:nvPr/>
        </p:nvSpPr>
        <p:spPr bwMode="auto">
          <a:xfrm>
            <a:off x="5124450" y="3416300"/>
            <a:ext cx="243840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t>Un caballero de Alcántara o Calatrava</a:t>
            </a:r>
            <a:r>
              <a:rPr lang="es-ES" altLang="es-ES" sz="1400" b="1">
                <a:solidFill>
                  <a:srgbClr val="000000"/>
                </a:solidFill>
              </a:rPr>
              <a:t>.</a:t>
            </a:r>
            <a:endParaRPr lang="es-ES" altLang="es-ES" sz="1400">
              <a:solidFill>
                <a:srgbClr val="000000"/>
              </a:solidFill>
            </a:endParaRPr>
          </a:p>
          <a:p>
            <a:pPr algn="r">
              <a:lnSpc>
                <a:spcPct val="100000"/>
              </a:lnSpc>
              <a:spcBef>
                <a:spcPct val="0"/>
              </a:spcBef>
              <a:buFontTx/>
              <a:buNone/>
            </a:pPr>
            <a:r>
              <a:rPr lang="es-ES" altLang="es-ES" sz="1400">
                <a:solidFill>
                  <a:srgbClr val="000000"/>
                </a:solidFill>
              </a:rPr>
              <a:t>Hacia 1650-1655.</a:t>
            </a:r>
          </a:p>
          <a:p>
            <a:pPr algn="r">
              <a:lnSpc>
                <a:spcPct val="100000"/>
              </a:lnSpc>
              <a:spcBef>
                <a:spcPct val="0"/>
              </a:spcBef>
              <a:buFontTx/>
              <a:buNone/>
            </a:pPr>
            <a:r>
              <a:rPr lang="es-ES" altLang="es-ES" sz="1400"/>
              <a:t>195,6 x 97,8 cm</a:t>
            </a:r>
            <a:r>
              <a:rPr lang="es-ES" altLang="es-ES" sz="1400">
                <a:solidFill>
                  <a:srgbClr val="000000"/>
                </a:solidFill>
              </a:rPr>
              <a:t>.</a:t>
            </a:r>
          </a:p>
          <a:p>
            <a:pPr algn="r">
              <a:lnSpc>
                <a:spcPct val="100000"/>
              </a:lnSpc>
              <a:spcBef>
                <a:spcPct val="0"/>
              </a:spcBef>
              <a:buFontTx/>
              <a:buNone/>
            </a:pPr>
            <a:r>
              <a:rPr lang="es-ES" altLang="es-ES" sz="1400">
                <a:solidFill>
                  <a:srgbClr val="000000"/>
                </a:solidFill>
              </a:rPr>
              <a:t>The Metropolitan Museum </a:t>
            </a:r>
          </a:p>
          <a:p>
            <a:pPr algn="r">
              <a:lnSpc>
                <a:spcPct val="100000"/>
              </a:lnSpc>
              <a:spcBef>
                <a:spcPct val="0"/>
              </a:spcBef>
              <a:buFontTx/>
              <a:buNone/>
            </a:pPr>
            <a:r>
              <a:rPr lang="es-ES" altLang="es-ES" sz="1400">
                <a:solidFill>
                  <a:srgbClr val="000000"/>
                </a:solidFill>
              </a:rPr>
              <a:t>of Art. New York.</a:t>
            </a:r>
          </a:p>
        </p:txBody>
      </p:sp>
      <p:pic>
        <p:nvPicPr>
          <p:cNvPr id="13" name="Imagen 12" descr="Imagen que contiene persona, suelo, interior, pared&#10;&#10;Descripción generada con confianza muy alta">
            <a:extLst>
              <a:ext uri="{FF2B5EF4-FFF2-40B4-BE49-F238E27FC236}">
                <a16:creationId xmlns:a16="http://schemas.microsoft.com/office/drawing/2014/main" id="{34E68D19-3C32-43BE-8C94-FCA26EFB7D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0338" y="292100"/>
            <a:ext cx="3562350" cy="6249988"/>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interior, pared, foto&#10;&#10;Descripción generada con confianza alta">
            <a:extLst>
              <a:ext uri="{FF2B5EF4-FFF2-40B4-BE49-F238E27FC236}">
                <a16:creationId xmlns:a16="http://schemas.microsoft.com/office/drawing/2014/main" id="{D493B155-A79C-4293-9709-BFFCB8AB3C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263" y="512763"/>
            <a:ext cx="3876675" cy="5832475"/>
          </a:xfrm>
          <a:prstGeom prst="rect">
            <a:avLst/>
          </a:prstGeom>
          <a:ln>
            <a:noFill/>
          </a:ln>
          <a:effectLst>
            <a:outerShdw blurRad="292100" dist="139700" dir="2700000" algn="tl" rotWithShape="0">
              <a:srgbClr val="333333">
                <a:alpha val="65000"/>
              </a:srgbClr>
            </a:outerShdw>
          </a:effectLst>
        </p:spPr>
      </p:pic>
      <p:sp>
        <p:nvSpPr>
          <p:cNvPr id="74755" name="Rectángulo 5">
            <a:extLst>
              <a:ext uri="{FF2B5EF4-FFF2-40B4-BE49-F238E27FC236}">
                <a16:creationId xmlns:a16="http://schemas.microsoft.com/office/drawing/2014/main" id="{A59BF7CB-1B9C-453E-A3EA-70F3AFC5023A}"/>
              </a:ext>
            </a:extLst>
          </p:cNvPr>
          <p:cNvSpPr>
            <a:spLocks noChangeArrowheads="1"/>
          </p:cNvSpPr>
          <p:nvPr/>
        </p:nvSpPr>
        <p:spPr bwMode="auto">
          <a:xfrm>
            <a:off x="4506913" y="1371600"/>
            <a:ext cx="1747837"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Visión de San Antonio de Padua.</a:t>
            </a:r>
          </a:p>
          <a:p>
            <a:pPr>
              <a:lnSpc>
                <a:spcPct val="100000"/>
              </a:lnSpc>
              <a:spcBef>
                <a:spcPct val="0"/>
              </a:spcBef>
              <a:buFontTx/>
              <a:buNone/>
            </a:pPr>
            <a:r>
              <a:rPr lang="es-ES" altLang="es-ES" sz="1400">
                <a:solidFill>
                  <a:srgbClr val="000000"/>
                </a:solidFill>
              </a:rPr>
              <a:t>1660-1680.</a:t>
            </a:r>
          </a:p>
          <a:p>
            <a:pPr>
              <a:lnSpc>
                <a:spcPct val="100000"/>
              </a:lnSpc>
              <a:spcBef>
                <a:spcPct val="0"/>
              </a:spcBef>
              <a:buFontTx/>
              <a:buNone/>
            </a:pPr>
            <a:r>
              <a:rPr lang="es-ES" altLang="es-ES" sz="1400">
                <a:solidFill>
                  <a:srgbClr val="000000"/>
                </a:solidFill>
              </a:rPr>
              <a:t>Óleo sobre lienzo. </a:t>
            </a:r>
          </a:p>
          <a:p>
            <a:pPr>
              <a:lnSpc>
                <a:spcPct val="100000"/>
              </a:lnSpc>
              <a:spcBef>
                <a:spcPct val="0"/>
              </a:spcBef>
              <a:buFontTx/>
              <a:buNone/>
            </a:pPr>
            <a:r>
              <a:rPr lang="es-ES" altLang="es-ES" sz="1400">
                <a:solidFill>
                  <a:srgbClr val="000000"/>
                </a:solidFill>
              </a:rPr>
              <a:t>250 x 167 cm.</a:t>
            </a:r>
          </a:p>
          <a:p>
            <a:pPr>
              <a:lnSpc>
                <a:spcPct val="100000"/>
              </a:lnSpc>
              <a:spcBef>
                <a:spcPct val="0"/>
              </a:spcBef>
              <a:buFontTx/>
              <a:buNone/>
            </a:pPr>
            <a:r>
              <a:rPr lang="es-ES" altLang="es-ES" sz="1400">
                <a:solidFill>
                  <a:srgbClr val="000000"/>
                </a:solidFill>
              </a:rPr>
              <a:t>Museo del Hermitage. </a:t>
            </a:r>
          </a:p>
          <a:p>
            <a:pPr>
              <a:lnSpc>
                <a:spcPct val="100000"/>
              </a:lnSpc>
              <a:spcBef>
                <a:spcPct val="0"/>
              </a:spcBef>
              <a:buFontTx/>
              <a:buNone/>
            </a:pPr>
            <a:r>
              <a:rPr lang="es-ES" altLang="es-ES" sz="1400">
                <a:solidFill>
                  <a:srgbClr val="000000"/>
                </a:solidFill>
              </a:rPr>
              <a:t>San Petersburgo.</a:t>
            </a:r>
          </a:p>
        </p:txBody>
      </p:sp>
      <p:sp>
        <p:nvSpPr>
          <p:cNvPr id="74756" name="Rectángulo 8">
            <a:extLst>
              <a:ext uri="{FF2B5EF4-FFF2-40B4-BE49-F238E27FC236}">
                <a16:creationId xmlns:a16="http://schemas.microsoft.com/office/drawing/2014/main" id="{E7099E01-91E6-4344-B3C4-585767149D14}"/>
              </a:ext>
            </a:extLst>
          </p:cNvPr>
          <p:cNvSpPr>
            <a:spLocks noChangeArrowheads="1"/>
          </p:cNvSpPr>
          <p:nvPr/>
        </p:nvSpPr>
        <p:spPr bwMode="auto">
          <a:xfrm>
            <a:off x="4445000" y="3429000"/>
            <a:ext cx="187166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Niño Jesús y San Juan como niños.</a:t>
            </a:r>
          </a:p>
          <a:p>
            <a:pPr algn="r">
              <a:lnSpc>
                <a:spcPct val="100000"/>
              </a:lnSpc>
              <a:spcBef>
                <a:spcPct val="0"/>
              </a:spcBef>
              <a:buFontTx/>
              <a:buNone/>
            </a:pPr>
            <a:r>
              <a:rPr lang="es-ES" altLang="es-ES" sz="1400">
                <a:solidFill>
                  <a:srgbClr val="000000"/>
                </a:solidFill>
              </a:rPr>
              <a:t>!655-1660.</a:t>
            </a:r>
          </a:p>
          <a:p>
            <a:pPr algn="r">
              <a:lnSpc>
                <a:spcPct val="100000"/>
              </a:lnSpc>
              <a:spcBef>
                <a:spcPct val="0"/>
              </a:spcBef>
              <a:buFontTx/>
              <a:buNone/>
            </a:pPr>
            <a:r>
              <a:rPr lang="es-ES" altLang="es-ES" sz="1400">
                <a:solidFill>
                  <a:srgbClr val="000000"/>
                </a:solidFill>
              </a:rPr>
              <a:t>Óleo sobre lienzo. </a:t>
            </a:r>
          </a:p>
          <a:p>
            <a:pPr algn="r">
              <a:lnSpc>
                <a:spcPct val="100000"/>
              </a:lnSpc>
              <a:spcBef>
                <a:spcPct val="0"/>
              </a:spcBef>
              <a:buFontTx/>
              <a:buNone/>
            </a:pPr>
            <a:r>
              <a:rPr lang="es-ES" altLang="es-ES" sz="1400">
                <a:solidFill>
                  <a:srgbClr val="000000"/>
                </a:solidFill>
              </a:rPr>
              <a:t>124 x 115 cm.</a:t>
            </a:r>
          </a:p>
          <a:p>
            <a:pPr algn="r">
              <a:lnSpc>
                <a:spcPct val="100000"/>
              </a:lnSpc>
              <a:spcBef>
                <a:spcPct val="0"/>
              </a:spcBef>
              <a:buFontTx/>
              <a:buNone/>
            </a:pPr>
            <a:r>
              <a:rPr lang="es-ES" altLang="es-ES" sz="1400">
                <a:solidFill>
                  <a:srgbClr val="000000"/>
                </a:solidFill>
              </a:rPr>
              <a:t>Museo del Hermitage. </a:t>
            </a:r>
          </a:p>
          <a:p>
            <a:pPr algn="r">
              <a:lnSpc>
                <a:spcPct val="100000"/>
              </a:lnSpc>
              <a:spcBef>
                <a:spcPct val="0"/>
              </a:spcBef>
              <a:buFontTx/>
              <a:buNone/>
            </a:pPr>
            <a:r>
              <a:rPr lang="es-ES" altLang="es-ES" sz="1400">
                <a:solidFill>
                  <a:srgbClr val="000000"/>
                </a:solidFill>
              </a:rPr>
              <a:t>San Petersburgo.</a:t>
            </a:r>
          </a:p>
        </p:txBody>
      </p:sp>
      <p:pic>
        <p:nvPicPr>
          <p:cNvPr id="13" name="Imagen 12" descr="Imagen que contiene interior, persona, sentado, pared&#10;&#10;Descripción generada con confianza muy alta">
            <a:extLst>
              <a:ext uri="{FF2B5EF4-FFF2-40B4-BE49-F238E27FC236}">
                <a16:creationId xmlns:a16="http://schemas.microsoft.com/office/drawing/2014/main" id="{C6C31BD9-E780-4D4D-B8B6-30BA58DCE6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5725" y="534988"/>
            <a:ext cx="5421313" cy="5881687"/>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Imagen que contiene persona, interior, foto, texto&#10;&#10;Descripción generada con confianza muy alta">
            <a:extLst>
              <a:ext uri="{FF2B5EF4-FFF2-40B4-BE49-F238E27FC236}">
                <a16:creationId xmlns:a16="http://schemas.microsoft.com/office/drawing/2014/main" id="{5603292E-8F48-4548-811E-8BC1FFAE2E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363" y="376238"/>
            <a:ext cx="4410075" cy="6105525"/>
          </a:xfrm>
          <a:prstGeom prst="rect">
            <a:avLst/>
          </a:prstGeom>
          <a:ln>
            <a:noFill/>
          </a:ln>
          <a:effectLst>
            <a:outerShdw blurRad="292100" dist="139700" dir="2700000" algn="tl" rotWithShape="0">
              <a:srgbClr val="333333">
                <a:alpha val="65000"/>
              </a:srgbClr>
            </a:outerShdw>
          </a:effectLst>
        </p:spPr>
      </p:pic>
      <p:sp>
        <p:nvSpPr>
          <p:cNvPr id="75779" name="Rectángulo 8">
            <a:extLst>
              <a:ext uri="{FF2B5EF4-FFF2-40B4-BE49-F238E27FC236}">
                <a16:creationId xmlns:a16="http://schemas.microsoft.com/office/drawing/2014/main" id="{7B1B544C-D54C-4EAB-99DA-FAEB6A8299D3}"/>
              </a:ext>
            </a:extLst>
          </p:cNvPr>
          <p:cNvSpPr>
            <a:spLocks noChangeArrowheads="1"/>
          </p:cNvSpPr>
          <p:nvPr/>
        </p:nvSpPr>
        <p:spPr bwMode="auto">
          <a:xfrm>
            <a:off x="5130800" y="1493838"/>
            <a:ext cx="2163763"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t>El Niño Jesús se pincha con la corona de espinas.</a:t>
            </a:r>
          </a:p>
          <a:p>
            <a:pPr>
              <a:lnSpc>
                <a:spcPct val="100000"/>
              </a:lnSpc>
              <a:spcBef>
                <a:spcPct val="0"/>
              </a:spcBef>
              <a:buFontTx/>
              <a:buNone/>
            </a:pPr>
            <a:r>
              <a:rPr lang="es-ES" altLang="es-ES" sz="1400"/>
              <a:t>1655-1660.</a:t>
            </a:r>
          </a:p>
          <a:p>
            <a:pPr>
              <a:lnSpc>
                <a:spcPct val="100000"/>
              </a:lnSpc>
              <a:spcBef>
                <a:spcPct val="0"/>
              </a:spcBef>
              <a:buFontTx/>
              <a:buNone/>
            </a:pPr>
            <a:r>
              <a:rPr lang="es-ES" altLang="es-ES" sz="1400"/>
              <a:t>Óleo sobre lienzo.</a:t>
            </a:r>
          </a:p>
          <a:p>
            <a:pPr>
              <a:lnSpc>
                <a:spcPct val="100000"/>
              </a:lnSpc>
              <a:spcBef>
                <a:spcPct val="0"/>
              </a:spcBef>
              <a:buFontTx/>
              <a:buNone/>
            </a:pPr>
            <a:r>
              <a:rPr lang="es-ES" altLang="es-ES" sz="1400"/>
              <a:t>57 x 43 cm.</a:t>
            </a:r>
          </a:p>
          <a:p>
            <a:pPr>
              <a:lnSpc>
                <a:spcPct val="100000"/>
              </a:lnSpc>
              <a:spcBef>
                <a:spcPct val="0"/>
              </a:spcBef>
              <a:buFontTx/>
              <a:buNone/>
            </a:pPr>
            <a:r>
              <a:rPr lang="es-ES" altLang="es-ES" sz="1400"/>
              <a:t>Museo del Hermitage.</a:t>
            </a:r>
          </a:p>
          <a:p>
            <a:pPr>
              <a:lnSpc>
                <a:spcPct val="100000"/>
              </a:lnSpc>
              <a:spcBef>
                <a:spcPct val="0"/>
              </a:spcBef>
              <a:buFontTx/>
              <a:buNone/>
            </a:pPr>
            <a:r>
              <a:rPr lang="es-ES" altLang="es-ES" sz="1400"/>
              <a:t>San Petersburgo.</a:t>
            </a:r>
          </a:p>
        </p:txBody>
      </p:sp>
      <p:pic>
        <p:nvPicPr>
          <p:cNvPr id="11" name="Imagen 10" descr="Imagen que contiene interior, persona, pared, suelo&#10;&#10;Descripción generada con confianza muy alta">
            <a:extLst>
              <a:ext uri="{FF2B5EF4-FFF2-40B4-BE49-F238E27FC236}">
                <a16:creationId xmlns:a16="http://schemas.microsoft.com/office/drawing/2014/main" id="{28128216-ECB3-48A2-8112-AA160C3FE2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85113" y="300038"/>
            <a:ext cx="3797300" cy="6181725"/>
          </a:xfrm>
          <a:prstGeom prst="rect">
            <a:avLst/>
          </a:prstGeom>
          <a:ln>
            <a:noFill/>
          </a:ln>
          <a:effectLst>
            <a:outerShdw blurRad="292100" dist="139700" dir="2700000" algn="tl" rotWithShape="0">
              <a:srgbClr val="333333">
                <a:alpha val="65000"/>
              </a:srgbClr>
            </a:outerShdw>
          </a:effectLst>
        </p:spPr>
      </p:pic>
      <p:sp>
        <p:nvSpPr>
          <p:cNvPr id="75781" name="Rectángulo 11">
            <a:extLst>
              <a:ext uri="{FF2B5EF4-FFF2-40B4-BE49-F238E27FC236}">
                <a16:creationId xmlns:a16="http://schemas.microsoft.com/office/drawing/2014/main" id="{2682DC71-6EE9-42C7-AB62-2905CC0DD6C4}"/>
              </a:ext>
            </a:extLst>
          </p:cNvPr>
          <p:cNvSpPr>
            <a:spLocks noChangeArrowheads="1"/>
          </p:cNvSpPr>
          <p:nvPr/>
        </p:nvSpPr>
        <p:spPr bwMode="auto">
          <a:xfrm>
            <a:off x="5013325" y="3636963"/>
            <a:ext cx="25844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Crucifixión</a:t>
            </a:r>
            <a:r>
              <a:rPr lang="es-ES" altLang="es-ES" sz="1400">
                <a:solidFill>
                  <a:srgbClr val="000000"/>
                </a:solidFill>
              </a:rPr>
              <a:t>. </a:t>
            </a:r>
          </a:p>
          <a:p>
            <a:pPr algn="r">
              <a:lnSpc>
                <a:spcPct val="100000"/>
              </a:lnSpc>
              <a:spcBef>
                <a:spcPct val="0"/>
              </a:spcBef>
              <a:buFontTx/>
              <a:buNone/>
            </a:pPr>
            <a:r>
              <a:rPr lang="es-ES" altLang="es-ES" sz="1400">
                <a:solidFill>
                  <a:srgbClr val="000000"/>
                </a:solidFill>
              </a:rPr>
              <a:t>1675-1682.</a:t>
            </a:r>
          </a:p>
          <a:p>
            <a:pPr algn="r">
              <a:lnSpc>
                <a:spcPct val="100000"/>
              </a:lnSpc>
              <a:spcBef>
                <a:spcPct val="0"/>
              </a:spcBef>
              <a:buFontTx/>
              <a:buNone/>
            </a:pPr>
            <a:r>
              <a:rPr lang="es-ES" altLang="es-ES" sz="1400">
                <a:solidFill>
                  <a:srgbClr val="000000"/>
                </a:solidFill>
              </a:rPr>
              <a:t>Óleo sobre lienzo. </a:t>
            </a:r>
          </a:p>
          <a:p>
            <a:pPr algn="r">
              <a:lnSpc>
                <a:spcPct val="100000"/>
              </a:lnSpc>
              <a:spcBef>
                <a:spcPct val="0"/>
              </a:spcBef>
              <a:buFontTx/>
              <a:buNone/>
            </a:pPr>
            <a:r>
              <a:rPr lang="es-ES" altLang="es-ES" sz="1400">
                <a:solidFill>
                  <a:srgbClr val="000000"/>
                </a:solidFill>
              </a:rPr>
              <a:t>98,4 x 60,2 cm.</a:t>
            </a:r>
          </a:p>
          <a:p>
            <a:pPr algn="r">
              <a:lnSpc>
                <a:spcPct val="100000"/>
              </a:lnSpc>
              <a:spcBef>
                <a:spcPct val="0"/>
              </a:spcBef>
              <a:buFontTx/>
              <a:buNone/>
            </a:pPr>
            <a:r>
              <a:rPr lang="es-ES" altLang="es-ES" sz="1400">
                <a:solidFill>
                  <a:srgbClr val="000000"/>
                </a:solidFill>
              </a:rPr>
              <a:t>Museo del Hermitage. San Petersburgo.</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persona, interior, foto, mujer&#10;&#10;Descripción generada con confianza alta">
            <a:extLst>
              <a:ext uri="{FF2B5EF4-FFF2-40B4-BE49-F238E27FC236}">
                <a16:creationId xmlns:a16="http://schemas.microsoft.com/office/drawing/2014/main" id="{AC7AD220-ADB0-4A86-A483-7D8AEDA686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6025" y="455613"/>
            <a:ext cx="8705850" cy="5946775"/>
          </a:xfrm>
          <a:prstGeom prst="rect">
            <a:avLst/>
          </a:prstGeom>
          <a:ln>
            <a:noFill/>
          </a:ln>
          <a:effectLst>
            <a:outerShdw blurRad="292100" dist="139700" dir="2700000" algn="tl" rotWithShape="0">
              <a:srgbClr val="333333">
                <a:alpha val="65000"/>
              </a:srgbClr>
            </a:outerShdw>
          </a:effectLst>
        </p:spPr>
      </p:pic>
      <p:sp>
        <p:nvSpPr>
          <p:cNvPr id="77827" name="Rectángulo 5">
            <a:extLst>
              <a:ext uri="{FF2B5EF4-FFF2-40B4-BE49-F238E27FC236}">
                <a16:creationId xmlns:a16="http://schemas.microsoft.com/office/drawing/2014/main" id="{3C2090FC-6077-45A7-8E8D-85C08C071C47}"/>
              </a:ext>
            </a:extLst>
          </p:cNvPr>
          <p:cNvSpPr>
            <a:spLocks noChangeArrowheads="1"/>
          </p:cNvSpPr>
          <p:nvPr/>
        </p:nvSpPr>
        <p:spPr bwMode="auto">
          <a:xfrm>
            <a:off x="10091738" y="2844800"/>
            <a:ext cx="1768475"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Dos mujeres detrás de una reja. </a:t>
            </a:r>
          </a:p>
          <a:p>
            <a:pPr>
              <a:lnSpc>
                <a:spcPct val="100000"/>
              </a:lnSpc>
              <a:spcBef>
                <a:spcPct val="0"/>
              </a:spcBef>
              <a:buFontTx/>
              <a:buNone/>
            </a:pPr>
            <a:r>
              <a:rPr lang="es-ES" altLang="es-ES" sz="1400">
                <a:solidFill>
                  <a:srgbClr val="000000"/>
                </a:solidFill>
              </a:rPr>
              <a:t>Hacia 1650</a:t>
            </a:r>
            <a:r>
              <a:rPr lang="es-ES" altLang="es-ES" sz="1400" b="1">
                <a:solidFill>
                  <a:srgbClr val="000000"/>
                </a:solidFill>
              </a:rPr>
              <a:t>. </a:t>
            </a:r>
          </a:p>
          <a:p>
            <a:pPr>
              <a:lnSpc>
                <a:spcPct val="100000"/>
              </a:lnSpc>
              <a:spcBef>
                <a:spcPct val="0"/>
              </a:spcBef>
              <a:buFontTx/>
              <a:buNone/>
            </a:pPr>
            <a:r>
              <a:rPr lang="es-ES" altLang="es-ES" sz="1400">
                <a:solidFill>
                  <a:srgbClr val="000000"/>
                </a:solidFill>
              </a:rPr>
              <a:t>Óleo sobre lienzo. </a:t>
            </a:r>
          </a:p>
          <a:p>
            <a:pPr>
              <a:lnSpc>
                <a:spcPct val="100000"/>
              </a:lnSpc>
              <a:spcBef>
                <a:spcPct val="0"/>
              </a:spcBef>
              <a:buFontTx/>
              <a:buNone/>
            </a:pPr>
            <a:r>
              <a:rPr lang="es-ES" altLang="es-ES" sz="1400">
                <a:solidFill>
                  <a:srgbClr val="000000"/>
                </a:solidFill>
              </a:rPr>
              <a:t>41 x 58,6 cm.</a:t>
            </a:r>
          </a:p>
          <a:p>
            <a:pPr>
              <a:lnSpc>
                <a:spcPct val="100000"/>
              </a:lnSpc>
              <a:spcBef>
                <a:spcPct val="0"/>
              </a:spcBef>
              <a:buFontTx/>
              <a:buNone/>
            </a:pPr>
            <a:r>
              <a:rPr lang="es-ES" altLang="es-ES" sz="1400">
                <a:solidFill>
                  <a:srgbClr val="000000"/>
                </a:solidFill>
              </a:rPr>
              <a:t>Museo del Hermitage.</a:t>
            </a:r>
          </a:p>
          <a:p>
            <a:pPr>
              <a:lnSpc>
                <a:spcPct val="100000"/>
              </a:lnSpc>
              <a:spcBef>
                <a:spcPct val="0"/>
              </a:spcBef>
              <a:buFontTx/>
              <a:buNone/>
            </a:pPr>
            <a:r>
              <a:rPr lang="es-ES" altLang="es-ES" sz="1400">
                <a:solidFill>
                  <a:srgbClr val="000000"/>
                </a:solidFill>
              </a:rPr>
              <a:t>San Petersburgo.</a:t>
            </a:r>
          </a:p>
          <a:p>
            <a:pPr>
              <a:lnSpc>
                <a:spcPct val="100000"/>
              </a:lnSpc>
              <a:spcBef>
                <a:spcPct val="0"/>
              </a:spcBef>
              <a:buFontTx/>
              <a:buNone/>
            </a:pPr>
            <a:endParaRPr lang="es-ES" altLang="es-ES" sz="14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hierba, oveja, exterior&#10;&#10;Descripción generada con confianza muy alta">
            <a:extLst>
              <a:ext uri="{FF2B5EF4-FFF2-40B4-BE49-F238E27FC236}">
                <a16:creationId xmlns:a16="http://schemas.microsoft.com/office/drawing/2014/main" id="{A6E32261-27E7-456F-8C17-26036B50CA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7963" y="615950"/>
            <a:ext cx="9494837" cy="5626100"/>
          </a:xfrm>
          <a:prstGeom prst="rect">
            <a:avLst/>
          </a:prstGeom>
          <a:ln>
            <a:noFill/>
          </a:ln>
          <a:effectLst>
            <a:outerShdw blurRad="292100" dist="139700" dir="2700000" algn="tl" rotWithShape="0">
              <a:srgbClr val="333333">
                <a:alpha val="65000"/>
              </a:srgbClr>
            </a:outerShdw>
          </a:effectLst>
        </p:spPr>
      </p:pic>
      <p:sp>
        <p:nvSpPr>
          <p:cNvPr id="79875" name="Rectángulo 3">
            <a:extLst>
              <a:ext uri="{FF2B5EF4-FFF2-40B4-BE49-F238E27FC236}">
                <a16:creationId xmlns:a16="http://schemas.microsoft.com/office/drawing/2014/main" id="{8C78644F-0AF5-4140-AAA3-BC4A0BB07BB3}"/>
              </a:ext>
            </a:extLst>
          </p:cNvPr>
          <p:cNvSpPr>
            <a:spLocks noChangeArrowheads="1"/>
          </p:cNvSpPr>
          <p:nvPr/>
        </p:nvSpPr>
        <p:spPr bwMode="auto">
          <a:xfrm>
            <a:off x="1477963" y="6302375"/>
            <a:ext cx="94948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Ovejas en un abrevadero. </a:t>
            </a:r>
            <a:r>
              <a:rPr lang="es-ES" altLang="es-ES" sz="1400">
                <a:solidFill>
                  <a:srgbClr val="000000"/>
                </a:solidFill>
              </a:rPr>
              <a:t>Hacia 1650. Óleo sobre lienzo. 25 x 42,5 cm. Museo del Hermitage. San Petersburgo.</a:t>
            </a:r>
          </a:p>
          <a:p>
            <a:pPr algn="ctr">
              <a:lnSpc>
                <a:spcPct val="100000"/>
              </a:lnSpc>
              <a:spcBef>
                <a:spcPct val="0"/>
              </a:spcBef>
              <a:buFontTx/>
              <a:buNone/>
            </a:pPr>
            <a:r>
              <a:rPr lang="es-ES" altLang="es-ES" sz="1400">
                <a:solidFill>
                  <a:srgbClr val="000000"/>
                </a:solidFill>
              </a:rPr>
              <a:t>.</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interior, persona, hombre, pared&#10;&#10;Descripción generada con confianza muy alta">
            <a:extLst>
              <a:ext uri="{FF2B5EF4-FFF2-40B4-BE49-F238E27FC236}">
                <a16:creationId xmlns:a16="http://schemas.microsoft.com/office/drawing/2014/main" id="{3ECD6715-BB19-4797-B1E7-02D370AFA1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463" y="350838"/>
            <a:ext cx="4695825" cy="6132512"/>
          </a:xfrm>
          <a:prstGeom prst="rect">
            <a:avLst/>
          </a:prstGeom>
          <a:ln>
            <a:noFill/>
          </a:ln>
          <a:effectLst>
            <a:outerShdw blurRad="292100" dist="139700" dir="2700000" algn="tl" rotWithShape="0">
              <a:srgbClr val="333333">
                <a:alpha val="65000"/>
              </a:srgbClr>
            </a:outerShdw>
          </a:effectLst>
        </p:spPr>
      </p:pic>
      <p:sp>
        <p:nvSpPr>
          <p:cNvPr id="80899" name="Rectángulo 3">
            <a:extLst>
              <a:ext uri="{FF2B5EF4-FFF2-40B4-BE49-F238E27FC236}">
                <a16:creationId xmlns:a16="http://schemas.microsoft.com/office/drawing/2014/main" id="{A02C16B7-F0CC-4FA2-924E-CA2F41994981}"/>
              </a:ext>
            </a:extLst>
          </p:cNvPr>
          <p:cNvSpPr>
            <a:spLocks noChangeArrowheads="1"/>
          </p:cNvSpPr>
          <p:nvPr/>
        </p:nvSpPr>
        <p:spPr bwMode="auto">
          <a:xfrm>
            <a:off x="5049838" y="1871663"/>
            <a:ext cx="20923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s-ES" sz="1400" b="1">
                <a:solidFill>
                  <a:srgbClr val="000000"/>
                </a:solidFill>
              </a:rPr>
              <a:t>Hombre joven bebiendo. </a:t>
            </a:r>
          </a:p>
          <a:p>
            <a:pPr>
              <a:lnSpc>
                <a:spcPct val="100000"/>
              </a:lnSpc>
              <a:spcBef>
                <a:spcPct val="0"/>
              </a:spcBef>
              <a:buFontTx/>
              <a:buNone/>
            </a:pPr>
            <a:r>
              <a:rPr lang="en-US" altLang="es-ES" sz="1400" b="1">
                <a:solidFill>
                  <a:srgbClr val="000000"/>
                </a:solidFill>
              </a:rPr>
              <a:t>1655.</a:t>
            </a:r>
          </a:p>
          <a:p>
            <a:pPr>
              <a:lnSpc>
                <a:spcPct val="100000"/>
              </a:lnSpc>
              <a:spcBef>
                <a:spcPct val="0"/>
              </a:spcBef>
              <a:buFontTx/>
              <a:buNone/>
            </a:pPr>
            <a:r>
              <a:rPr lang="en-US" altLang="es-ES" sz="1400">
                <a:solidFill>
                  <a:srgbClr val="000000"/>
                </a:solidFill>
              </a:rPr>
              <a:t>National Gallery.</a:t>
            </a:r>
          </a:p>
          <a:p>
            <a:pPr>
              <a:lnSpc>
                <a:spcPct val="100000"/>
              </a:lnSpc>
              <a:spcBef>
                <a:spcPct val="0"/>
              </a:spcBef>
              <a:buFontTx/>
              <a:buNone/>
            </a:pPr>
            <a:r>
              <a:rPr lang="en-US" altLang="es-ES" sz="1400">
                <a:solidFill>
                  <a:srgbClr val="000000"/>
                </a:solidFill>
              </a:rPr>
              <a:t>Londres.</a:t>
            </a:r>
            <a:endParaRPr lang="es-ES" altLang="es-ES" sz="1400">
              <a:solidFill>
                <a:srgbClr val="000000"/>
              </a:solidFill>
            </a:endParaRPr>
          </a:p>
        </p:txBody>
      </p:sp>
      <p:pic>
        <p:nvPicPr>
          <p:cNvPr id="7" name="Imagen 6" descr="Imagen que contiene pared, interior&#10;&#10;Descripción generada con confianza muy alta">
            <a:extLst>
              <a:ext uri="{FF2B5EF4-FFF2-40B4-BE49-F238E27FC236}">
                <a16:creationId xmlns:a16="http://schemas.microsoft.com/office/drawing/2014/main" id="{4A10AC76-57C9-4535-A3CB-AD0AB7F22A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6800" y="347663"/>
            <a:ext cx="4503738" cy="6135687"/>
          </a:xfrm>
          <a:prstGeom prst="rect">
            <a:avLst/>
          </a:prstGeom>
          <a:ln>
            <a:noFill/>
          </a:ln>
          <a:effectLst>
            <a:outerShdw blurRad="292100" dist="139700" dir="2700000" algn="tl" rotWithShape="0">
              <a:srgbClr val="333333">
                <a:alpha val="65000"/>
              </a:srgbClr>
            </a:outerShdw>
          </a:effectLst>
        </p:spPr>
      </p:pic>
      <p:sp>
        <p:nvSpPr>
          <p:cNvPr id="80901" name="Rectángulo 7">
            <a:extLst>
              <a:ext uri="{FF2B5EF4-FFF2-40B4-BE49-F238E27FC236}">
                <a16:creationId xmlns:a16="http://schemas.microsoft.com/office/drawing/2014/main" id="{E41E172D-6C2E-470A-A0E3-B14A6BFE0233}"/>
              </a:ext>
            </a:extLst>
          </p:cNvPr>
          <p:cNvSpPr>
            <a:spLocks noChangeArrowheads="1"/>
          </p:cNvSpPr>
          <p:nvPr/>
        </p:nvSpPr>
        <p:spPr bwMode="auto">
          <a:xfrm>
            <a:off x="5049838" y="3646488"/>
            <a:ext cx="222885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n-US" altLang="es-ES" sz="1400" b="1">
                <a:solidFill>
                  <a:srgbClr val="000000"/>
                </a:solidFill>
              </a:rPr>
              <a:t>Boda mistica de Santa Catalina.</a:t>
            </a:r>
          </a:p>
          <a:p>
            <a:pPr algn="r">
              <a:lnSpc>
                <a:spcPct val="100000"/>
              </a:lnSpc>
              <a:spcBef>
                <a:spcPct val="0"/>
              </a:spcBef>
              <a:buFontTx/>
              <a:buNone/>
            </a:pPr>
            <a:r>
              <a:rPr lang="en-US" altLang="es-ES" sz="1400">
                <a:solidFill>
                  <a:srgbClr val="000000"/>
                </a:solidFill>
              </a:rPr>
              <a:t>1680-1682.</a:t>
            </a:r>
          </a:p>
          <a:p>
            <a:pPr algn="r">
              <a:lnSpc>
                <a:spcPct val="100000"/>
              </a:lnSpc>
              <a:spcBef>
                <a:spcPct val="0"/>
              </a:spcBef>
              <a:buFontTx/>
              <a:buNone/>
            </a:pPr>
            <a:r>
              <a:rPr lang="en-US" altLang="es-ES" sz="1400">
                <a:solidFill>
                  <a:srgbClr val="000000"/>
                </a:solidFill>
              </a:rPr>
              <a:t>County Museum of Art.</a:t>
            </a:r>
          </a:p>
          <a:p>
            <a:pPr algn="r">
              <a:lnSpc>
                <a:spcPct val="100000"/>
              </a:lnSpc>
              <a:spcBef>
                <a:spcPct val="0"/>
              </a:spcBef>
              <a:buFontTx/>
              <a:buNone/>
            </a:pPr>
            <a:r>
              <a:rPr lang="en-US" altLang="es-ES" sz="1400">
                <a:solidFill>
                  <a:srgbClr val="000000"/>
                </a:solidFill>
              </a:rPr>
              <a:t>Los Ángeles.</a:t>
            </a:r>
            <a:endParaRPr lang="es-ES" altLang="es-ES" sz="14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interior, pared, grupo&#10;&#10;Descripción generada con confianza muy alta">
            <a:extLst>
              <a:ext uri="{FF2B5EF4-FFF2-40B4-BE49-F238E27FC236}">
                <a16:creationId xmlns:a16="http://schemas.microsoft.com/office/drawing/2014/main" id="{D6A9ED1A-3C9D-42D2-90A2-64CAF1B2DE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125" y="592138"/>
            <a:ext cx="6396038" cy="5576887"/>
          </a:xfrm>
          <a:prstGeom prst="rect">
            <a:avLst/>
          </a:prstGeom>
          <a:ln>
            <a:noFill/>
          </a:ln>
          <a:effectLst>
            <a:outerShdw blurRad="292100" dist="139700" dir="2700000" algn="tl" rotWithShape="0">
              <a:srgbClr val="333333">
                <a:alpha val="65000"/>
              </a:srgbClr>
            </a:outerShdw>
          </a:effectLst>
        </p:spPr>
      </p:pic>
      <p:sp>
        <p:nvSpPr>
          <p:cNvPr id="81923" name="Rectángulo 3">
            <a:extLst>
              <a:ext uri="{FF2B5EF4-FFF2-40B4-BE49-F238E27FC236}">
                <a16:creationId xmlns:a16="http://schemas.microsoft.com/office/drawing/2014/main" id="{39A3E5C4-4914-4C31-97BB-F99E29415CBC}"/>
              </a:ext>
            </a:extLst>
          </p:cNvPr>
          <p:cNvSpPr>
            <a:spLocks noChangeArrowheads="1"/>
          </p:cNvSpPr>
          <p:nvPr/>
        </p:nvSpPr>
        <p:spPr bwMode="auto">
          <a:xfrm>
            <a:off x="200025" y="6169025"/>
            <a:ext cx="63960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El beato Egidio frente al Papa Gregorio IX</a:t>
            </a:r>
            <a:r>
              <a:rPr lang="es-ES" altLang="es-ES" sz="1400">
                <a:solidFill>
                  <a:srgbClr val="000000"/>
                </a:solidFill>
              </a:rPr>
              <a:t>. 1645-1646.</a:t>
            </a:r>
          </a:p>
          <a:p>
            <a:pPr algn="ctr">
              <a:lnSpc>
                <a:spcPct val="100000"/>
              </a:lnSpc>
              <a:spcBef>
                <a:spcPct val="0"/>
              </a:spcBef>
              <a:buFontTx/>
              <a:buNone/>
            </a:pPr>
            <a:r>
              <a:rPr lang="es-ES" altLang="es-ES" sz="1400">
                <a:solidFill>
                  <a:srgbClr val="000000"/>
                </a:solidFill>
              </a:rPr>
              <a:t>Museo de Arte de Carolina del Norte. Estados Unidos.</a:t>
            </a:r>
          </a:p>
        </p:txBody>
      </p:sp>
      <p:pic>
        <p:nvPicPr>
          <p:cNvPr id="6" name="Imagen 5" descr="Imagen que contiene persona, interior&#10;&#10;Descripción generada con confianza alta">
            <a:extLst>
              <a:ext uri="{FF2B5EF4-FFF2-40B4-BE49-F238E27FC236}">
                <a16:creationId xmlns:a16="http://schemas.microsoft.com/office/drawing/2014/main" id="{CEB574D7-AE5A-44A9-9F4E-48463A5973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2425" y="592138"/>
            <a:ext cx="3806825" cy="5576887"/>
          </a:xfrm>
          <a:prstGeom prst="rect">
            <a:avLst/>
          </a:prstGeom>
          <a:ln>
            <a:noFill/>
          </a:ln>
          <a:effectLst>
            <a:outerShdw blurRad="292100" dist="139700" dir="2700000" algn="tl" rotWithShape="0">
              <a:srgbClr val="333333">
                <a:alpha val="65000"/>
              </a:srgbClr>
            </a:outerShdw>
          </a:effectLst>
        </p:spPr>
      </p:pic>
      <p:sp>
        <p:nvSpPr>
          <p:cNvPr id="81925" name="Rectángulo 6">
            <a:extLst>
              <a:ext uri="{FF2B5EF4-FFF2-40B4-BE49-F238E27FC236}">
                <a16:creationId xmlns:a16="http://schemas.microsoft.com/office/drawing/2014/main" id="{4B2F6D17-E569-49CB-B7BA-011F81B0DB33}"/>
              </a:ext>
            </a:extLst>
          </p:cNvPr>
          <p:cNvSpPr>
            <a:spLocks noChangeArrowheads="1"/>
          </p:cNvSpPr>
          <p:nvPr/>
        </p:nvSpPr>
        <p:spPr bwMode="auto">
          <a:xfrm>
            <a:off x="7972425" y="6169025"/>
            <a:ext cx="38068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s-ES" altLang="es-ES" sz="1400" b="1">
                <a:solidFill>
                  <a:srgbClr val="000000"/>
                </a:solidFill>
              </a:rPr>
              <a:t>Bautismo de Cristo</a:t>
            </a:r>
            <a:r>
              <a:rPr lang="es-ES" altLang="es-ES" sz="1400">
                <a:solidFill>
                  <a:srgbClr val="000000"/>
                </a:solidFill>
              </a:rPr>
              <a:t>. 1655.</a:t>
            </a:r>
          </a:p>
          <a:p>
            <a:pPr algn="ctr">
              <a:lnSpc>
                <a:spcPct val="100000"/>
              </a:lnSpc>
              <a:spcBef>
                <a:spcPct val="0"/>
              </a:spcBef>
              <a:buFontTx/>
              <a:buNone/>
            </a:pPr>
            <a:r>
              <a:rPr lang="es-ES" altLang="es-ES" sz="1400">
                <a:solidFill>
                  <a:srgbClr val="000000"/>
                </a:solidFill>
              </a:rPr>
              <a:t>Museo Nacional de Berlín. </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ángulo 1">
            <a:extLst>
              <a:ext uri="{FF2B5EF4-FFF2-40B4-BE49-F238E27FC236}">
                <a16:creationId xmlns:a16="http://schemas.microsoft.com/office/drawing/2014/main" id="{099223D6-C45C-4600-BA6F-E11AEF88C702}"/>
              </a:ext>
            </a:extLst>
          </p:cNvPr>
          <p:cNvSpPr>
            <a:spLocks noChangeArrowheads="1"/>
          </p:cNvSpPr>
          <p:nvPr/>
        </p:nvSpPr>
        <p:spPr bwMode="auto">
          <a:xfrm>
            <a:off x="5699125" y="1912938"/>
            <a:ext cx="1895475"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Arrepentimiento de San Pedro</a:t>
            </a:r>
            <a:r>
              <a:rPr lang="es-ES" altLang="es-ES" sz="1400">
                <a:solidFill>
                  <a:srgbClr val="000000"/>
                </a:solidFill>
              </a:rPr>
              <a:t>. </a:t>
            </a:r>
          </a:p>
          <a:p>
            <a:pPr>
              <a:lnSpc>
                <a:spcPct val="100000"/>
              </a:lnSpc>
              <a:spcBef>
                <a:spcPct val="0"/>
              </a:spcBef>
              <a:buFontTx/>
              <a:buNone/>
            </a:pPr>
            <a:r>
              <a:rPr lang="es-ES" altLang="es-ES" sz="1400">
                <a:solidFill>
                  <a:srgbClr val="000000"/>
                </a:solidFill>
              </a:rPr>
              <a:t>1650-1655.</a:t>
            </a:r>
          </a:p>
          <a:p>
            <a:pPr>
              <a:lnSpc>
                <a:spcPct val="100000"/>
              </a:lnSpc>
              <a:spcBef>
                <a:spcPct val="0"/>
              </a:spcBef>
              <a:buFontTx/>
              <a:buNone/>
            </a:pPr>
            <a:r>
              <a:rPr lang="es-ES" altLang="es-ES" sz="1400">
                <a:solidFill>
                  <a:srgbClr val="000000"/>
                </a:solidFill>
              </a:rPr>
              <a:t>Museo de Bellas Artes de Bilbao.</a:t>
            </a:r>
          </a:p>
        </p:txBody>
      </p:sp>
      <p:pic>
        <p:nvPicPr>
          <p:cNvPr id="148484" name="Imagen 7" descr="Imagen que contiene persona, exterior&#10;&#10;Descripción generada con confianza alta">
            <a:extLst>
              <a:ext uri="{FF2B5EF4-FFF2-40B4-BE49-F238E27FC236}">
                <a16:creationId xmlns:a16="http://schemas.microsoft.com/office/drawing/2014/main" id="{F246E5C4-C002-40B3-B1AD-5C011A4068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8250" y="320675"/>
            <a:ext cx="4237038" cy="62690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8" name="Rectángulo 8">
            <a:extLst>
              <a:ext uri="{FF2B5EF4-FFF2-40B4-BE49-F238E27FC236}">
                <a16:creationId xmlns:a16="http://schemas.microsoft.com/office/drawing/2014/main" id="{82971121-9753-4A22-A663-59EDF08F4DFD}"/>
              </a:ext>
            </a:extLst>
          </p:cNvPr>
          <p:cNvSpPr>
            <a:spLocks noChangeArrowheads="1"/>
          </p:cNvSpPr>
          <p:nvPr/>
        </p:nvSpPr>
        <p:spPr bwMode="auto">
          <a:xfrm>
            <a:off x="5837238" y="3630613"/>
            <a:ext cx="1619250"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San Juan Bautista muestra a Jesús. </a:t>
            </a:r>
            <a:r>
              <a:rPr lang="es-ES" altLang="es-ES" sz="1400">
                <a:solidFill>
                  <a:srgbClr val="000000"/>
                </a:solidFill>
              </a:rPr>
              <a:t>1655.</a:t>
            </a:r>
          </a:p>
          <a:p>
            <a:pPr algn="r">
              <a:lnSpc>
                <a:spcPct val="100000"/>
              </a:lnSpc>
              <a:spcBef>
                <a:spcPct val="0"/>
              </a:spcBef>
              <a:buFontTx/>
              <a:buNone/>
            </a:pPr>
            <a:r>
              <a:rPr lang="es-ES" altLang="es-ES" sz="1400">
                <a:solidFill>
                  <a:srgbClr val="000000"/>
                </a:solidFill>
              </a:rPr>
              <a:t>Instituto de Arte de   Chicago.</a:t>
            </a:r>
          </a:p>
        </p:txBody>
      </p:sp>
      <p:pic>
        <p:nvPicPr>
          <p:cNvPr id="74757" name="Imagen 2" descr="Imagen que contiene persona, sentado, texto, hombre&#10;&#10;Descripción generada con confianza muy alta">
            <a:extLst>
              <a:ext uri="{FF2B5EF4-FFF2-40B4-BE49-F238E27FC236}">
                <a16:creationId xmlns:a16="http://schemas.microsoft.com/office/drawing/2014/main" id="{AEA4C270-D369-4B73-A17E-B484F0810D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713" y="320675"/>
            <a:ext cx="5156200" cy="62690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descr="Imagen que contiene interior, pared, armario, gato&#10;&#10;Descripción generada con confianza muy alta">
            <a:extLst>
              <a:ext uri="{FF2B5EF4-FFF2-40B4-BE49-F238E27FC236}">
                <a16:creationId xmlns:a16="http://schemas.microsoft.com/office/drawing/2014/main" id="{0A189830-1986-49AB-A961-72BE8E3D5C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8738" y="354013"/>
            <a:ext cx="4184650" cy="6172200"/>
          </a:xfrm>
          <a:prstGeom prst="rect">
            <a:avLst/>
          </a:prstGeom>
          <a:ln>
            <a:noFill/>
          </a:ln>
          <a:effectLst>
            <a:outerShdw blurRad="292100" dist="139700" dir="2700000" algn="tl" rotWithShape="0">
              <a:srgbClr val="333333">
                <a:alpha val="65000"/>
              </a:srgbClr>
            </a:outerShdw>
          </a:effectLst>
        </p:spPr>
      </p:pic>
      <p:sp>
        <p:nvSpPr>
          <p:cNvPr id="83971" name="Rectángulo 1">
            <a:extLst>
              <a:ext uri="{FF2B5EF4-FFF2-40B4-BE49-F238E27FC236}">
                <a16:creationId xmlns:a16="http://schemas.microsoft.com/office/drawing/2014/main" id="{F837D54F-7FBD-4F91-AD13-92532BD3A0F0}"/>
              </a:ext>
            </a:extLst>
          </p:cNvPr>
          <p:cNvSpPr>
            <a:spLocks noChangeArrowheads="1"/>
          </p:cNvSpPr>
          <p:nvPr/>
        </p:nvSpPr>
        <p:spPr bwMode="auto">
          <a:xfrm>
            <a:off x="7239000" y="2252663"/>
            <a:ext cx="4068763" cy="302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pPr>
            <a:r>
              <a:rPr lang="es-ES" altLang="es-ES" sz="1400" b="1">
                <a:solidFill>
                  <a:srgbClr val="000000"/>
                </a:solidFill>
              </a:rPr>
              <a:t>El jubileo de la Porciúncula</a:t>
            </a:r>
            <a:r>
              <a:rPr lang="es-ES" altLang="es-ES" sz="1400">
                <a:solidFill>
                  <a:srgbClr val="000000"/>
                </a:solidFill>
              </a:rPr>
              <a:t>. Hacia 1665-1666. </a:t>
            </a:r>
          </a:p>
          <a:p>
            <a:pPr algn="just">
              <a:lnSpc>
                <a:spcPct val="100000"/>
              </a:lnSpc>
              <a:spcBef>
                <a:spcPct val="0"/>
              </a:spcBef>
              <a:buFontTx/>
              <a:buNone/>
            </a:pPr>
            <a:r>
              <a:rPr lang="es-ES" altLang="es-ES" sz="1400">
                <a:solidFill>
                  <a:srgbClr val="000000"/>
                </a:solidFill>
              </a:rPr>
              <a:t>Óleo sobre lienzo. 4,30 x 2,95 cm. </a:t>
            </a:r>
          </a:p>
          <a:p>
            <a:pPr algn="just">
              <a:lnSpc>
                <a:spcPct val="100000"/>
              </a:lnSpc>
              <a:spcBef>
                <a:spcPct val="0"/>
              </a:spcBef>
              <a:buFontTx/>
              <a:buNone/>
            </a:pPr>
            <a:r>
              <a:rPr lang="es-ES" altLang="es-ES" sz="1400">
                <a:solidFill>
                  <a:srgbClr val="000000"/>
                </a:solidFill>
              </a:rPr>
              <a:t>Pertenece al Museo Wallraf-Richartz. Colonia.</a:t>
            </a:r>
          </a:p>
          <a:p>
            <a:pPr algn="just">
              <a:lnSpc>
                <a:spcPct val="100000"/>
              </a:lnSpc>
              <a:spcBef>
                <a:spcPct val="30000"/>
              </a:spcBef>
              <a:buFontTx/>
              <a:buNone/>
            </a:pPr>
            <a:r>
              <a:rPr lang="es-ES" altLang="es-ES" sz="1400">
                <a:solidFill>
                  <a:srgbClr val="000000"/>
                </a:solidFill>
              </a:rPr>
              <a:t>Presidió el Retablo Mayor del convento de los Capuchinos de Sevilla hasta 1818 en que fue incautado por José Bonaparte, y tras una historia azarosa, fue comprado por los Amigos del Arte de Colonia terminando por donación en el Wallraf-Richartz Museum de Colonia en 1898.</a:t>
            </a:r>
          </a:p>
          <a:p>
            <a:pPr algn="just">
              <a:lnSpc>
                <a:spcPct val="100000"/>
              </a:lnSpc>
              <a:spcBef>
                <a:spcPct val="30000"/>
              </a:spcBef>
              <a:buFontTx/>
              <a:buNone/>
            </a:pPr>
            <a:r>
              <a:rPr lang="es-ES" altLang="es-ES" sz="1400">
                <a:solidFill>
                  <a:srgbClr val="000000"/>
                </a:solidFill>
              </a:rPr>
              <a:t>El cuadro, que actualmente se expone en el Museo de Bellas Artes de Sevilla, ha sido cedido por el museo Wallraf-Richartz  durante diez años a cambio de su restauración integral.</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descr="Imagen que contiene interior, pared, armario, gato&#10;&#10;Descripción generada con confianza muy alta">
            <a:extLst>
              <a:ext uri="{FF2B5EF4-FFF2-40B4-BE49-F238E27FC236}">
                <a16:creationId xmlns:a16="http://schemas.microsoft.com/office/drawing/2014/main" id="{1A83B924-9E58-4BE5-BEFC-492EB28264DB}"/>
              </a:ext>
            </a:extLst>
          </p:cNvPr>
          <p:cNvPicPr>
            <a:picLocks noChangeAspect="1"/>
          </p:cNvPicPr>
          <p:nvPr/>
        </p:nvPicPr>
        <p:blipFill rotWithShape="1">
          <a:blip r:embed="rId3">
            <a:extLst>
              <a:ext uri="{28A0092B-C50C-407E-A947-70E740481C1C}">
                <a14:useLocalDpi xmlns:a14="http://schemas.microsoft.com/office/drawing/2010/main" val="0"/>
              </a:ext>
            </a:extLst>
          </a:blip>
          <a:srcRect b="37025"/>
          <a:stretch/>
        </p:blipFill>
        <p:spPr>
          <a:xfrm>
            <a:off x="865188" y="219075"/>
            <a:ext cx="6910387" cy="6419850"/>
          </a:xfrm>
          <a:prstGeom prst="rect">
            <a:avLst/>
          </a:prstGeom>
          <a:ln>
            <a:noFill/>
          </a:ln>
          <a:effectLst>
            <a:outerShdw blurRad="292100" dist="139700" dir="2700000" algn="tl" rotWithShape="0">
              <a:srgbClr val="333333">
                <a:alpha val="65000"/>
              </a:srgbClr>
            </a:outerShdw>
          </a:effectLst>
        </p:spPr>
      </p:pic>
      <p:sp>
        <p:nvSpPr>
          <p:cNvPr id="86019" name="Rectángulo 3">
            <a:extLst>
              <a:ext uri="{FF2B5EF4-FFF2-40B4-BE49-F238E27FC236}">
                <a16:creationId xmlns:a16="http://schemas.microsoft.com/office/drawing/2014/main" id="{37E777B7-9AA3-4DBA-8723-213680C9D963}"/>
              </a:ext>
            </a:extLst>
          </p:cNvPr>
          <p:cNvSpPr>
            <a:spLocks noChangeArrowheads="1"/>
          </p:cNvSpPr>
          <p:nvPr/>
        </p:nvSpPr>
        <p:spPr bwMode="auto">
          <a:xfrm>
            <a:off x="8004175" y="2273300"/>
            <a:ext cx="3886200"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30000"/>
              </a:spcBef>
              <a:buFontTx/>
              <a:buNone/>
            </a:pPr>
            <a:r>
              <a:rPr lang="es-ES" altLang="es-ES" sz="1400">
                <a:solidFill>
                  <a:srgbClr val="000000"/>
                </a:solidFill>
              </a:rPr>
              <a:t>El lienzo muestra el momento en que Cristo y la Virgen se aparecen a San Francisco en  la capilla de Santa María de la Porciúncula en 1216 para conceder el jubileo o indulgencia plenaria a los peregrinos que la visitaran los día 1 y 2 de agosto de cada año.</a:t>
            </a:r>
          </a:p>
          <a:p>
            <a:pPr>
              <a:lnSpc>
                <a:spcPct val="100000"/>
              </a:lnSpc>
              <a:spcBef>
                <a:spcPct val="30000"/>
              </a:spcBef>
              <a:buFontTx/>
              <a:buNone/>
            </a:pPr>
            <a:r>
              <a:rPr lang="es-ES" altLang="es-ES" sz="1400">
                <a:solidFill>
                  <a:srgbClr val="000000"/>
                </a:solidFill>
              </a:rPr>
              <a:t>La capilla medieval está bajo la cúpula de la basílica de Santa María de los Ángeles en Asís, Italia. En ella fundó San Francisco la orden de los franciscanos.</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persona, rock, de pie, hombre&#10;&#10;Descripción generada con confianza alta">
            <a:extLst>
              <a:ext uri="{FF2B5EF4-FFF2-40B4-BE49-F238E27FC236}">
                <a16:creationId xmlns:a16="http://schemas.microsoft.com/office/drawing/2014/main" id="{3314448D-D814-42C1-A1CF-76C9F9606D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4975" y="277813"/>
            <a:ext cx="4670425" cy="6302375"/>
          </a:xfrm>
          <a:prstGeom prst="rect">
            <a:avLst/>
          </a:prstGeom>
          <a:ln>
            <a:noFill/>
          </a:ln>
          <a:effectLst>
            <a:outerShdw blurRad="292100" dist="139700" dir="2700000" algn="tl" rotWithShape="0">
              <a:srgbClr val="333333">
                <a:alpha val="65000"/>
              </a:srgbClr>
            </a:outerShdw>
          </a:effectLst>
        </p:spPr>
      </p:pic>
      <p:sp>
        <p:nvSpPr>
          <p:cNvPr id="88067" name="Rectángulo 5">
            <a:extLst>
              <a:ext uri="{FF2B5EF4-FFF2-40B4-BE49-F238E27FC236}">
                <a16:creationId xmlns:a16="http://schemas.microsoft.com/office/drawing/2014/main" id="{84AD7D21-07B1-41B4-9658-0BA59F80FC03}"/>
              </a:ext>
            </a:extLst>
          </p:cNvPr>
          <p:cNvSpPr>
            <a:spLocks noChangeArrowheads="1"/>
          </p:cNvSpPr>
          <p:nvPr/>
        </p:nvSpPr>
        <p:spPr bwMode="auto">
          <a:xfrm>
            <a:off x="5375275" y="1644650"/>
            <a:ext cx="1925638"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de-DE" altLang="es-ES" sz="1400" b="1">
                <a:solidFill>
                  <a:srgbClr val="000000"/>
                </a:solidFill>
              </a:rPr>
              <a:t>San Lesmes.</a:t>
            </a:r>
          </a:p>
          <a:p>
            <a:pPr>
              <a:lnSpc>
                <a:spcPct val="100000"/>
              </a:lnSpc>
              <a:spcBef>
                <a:spcPct val="0"/>
              </a:spcBef>
              <a:buFontTx/>
              <a:buNone/>
            </a:pPr>
            <a:r>
              <a:rPr lang="de-DE" altLang="es-ES" sz="1400">
                <a:solidFill>
                  <a:srgbClr val="000000"/>
                </a:solidFill>
              </a:rPr>
              <a:t>1655.</a:t>
            </a:r>
          </a:p>
          <a:p>
            <a:pPr>
              <a:lnSpc>
                <a:spcPct val="100000"/>
              </a:lnSpc>
              <a:spcBef>
                <a:spcPct val="0"/>
              </a:spcBef>
              <a:buFontTx/>
              <a:buNone/>
            </a:pPr>
            <a:r>
              <a:rPr lang="de-DE" altLang="es-ES" sz="1400">
                <a:solidFill>
                  <a:srgbClr val="000000"/>
                </a:solidFill>
              </a:rPr>
              <a:t>Óleo sobre lienzo.</a:t>
            </a:r>
          </a:p>
          <a:p>
            <a:pPr>
              <a:lnSpc>
                <a:spcPct val="100000"/>
              </a:lnSpc>
              <a:spcBef>
                <a:spcPct val="0"/>
              </a:spcBef>
              <a:buFontTx/>
              <a:buNone/>
            </a:pPr>
            <a:r>
              <a:rPr lang="de-DE" altLang="es-ES" sz="1400">
                <a:solidFill>
                  <a:srgbClr val="000000"/>
                </a:solidFill>
              </a:rPr>
              <a:t>242 x 178.5 cm. </a:t>
            </a:r>
          </a:p>
          <a:p>
            <a:pPr>
              <a:lnSpc>
                <a:spcPct val="100000"/>
              </a:lnSpc>
              <a:spcBef>
                <a:spcPct val="0"/>
              </a:spcBef>
              <a:buFontTx/>
              <a:buNone/>
            </a:pPr>
            <a:r>
              <a:rPr lang="de-DE" altLang="es-ES" sz="1400">
                <a:solidFill>
                  <a:srgbClr val="000000"/>
                </a:solidFill>
              </a:rPr>
              <a:t>Museo de Bellas Artes. Bilbao.</a:t>
            </a:r>
            <a:endParaRPr lang="es-ES" altLang="es-ES" sz="1400">
              <a:solidFill>
                <a:srgbClr val="000000"/>
              </a:solidFill>
            </a:endParaRPr>
          </a:p>
        </p:txBody>
      </p:sp>
      <p:pic>
        <p:nvPicPr>
          <p:cNvPr id="149508" name="Imagen 7" descr="Imagen que contiene perro, interior, libro&#10;&#10;Descripción generada con confianza alta">
            <a:extLst>
              <a:ext uri="{FF2B5EF4-FFF2-40B4-BE49-F238E27FC236}">
                <a16:creationId xmlns:a16="http://schemas.microsoft.com/office/drawing/2014/main" id="{7949D0F1-7277-49B1-B45B-3C55BFCF10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70788" y="381000"/>
            <a:ext cx="4186237" cy="61261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9" name="Rectángulo 8">
            <a:extLst>
              <a:ext uri="{FF2B5EF4-FFF2-40B4-BE49-F238E27FC236}">
                <a16:creationId xmlns:a16="http://schemas.microsoft.com/office/drawing/2014/main" id="{EAA385F5-D6CF-4318-BA4F-56E3A7CA2F78}"/>
              </a:ext>
            </a:extLst>
          </p:cNvPr>
          <p:cNvSpPr>
            <a:spLocks noChangeArrowheads="1"/>
          </p:cNvSpPr>
          <p:nvPr/>
        </p:nvSpPr>
        <p:spPr bwMode="auto">
          <a:xfrm>
            <a:off x="5510213" y="4187825"/>
            <a:ext cx="1925637"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Resurrección del Señor. </a:t>
            </a:r>
            <a:r>
              <a:rPr lang="es-ES" altLang="es-ES" sz="1400">
                <a:solidFill>
                  <a:srgbClr val="000000"/>
                </a:solidFill>
              </a:rPr>
              <a:t>1650-1660.</a:t>
            </a:r>
          </a:p>
          <a:p>
            <a:pPr algn="r">
              <a:lnSpc>
                <a:spcPct val="100000"/>
              </a:lnSpc>
              <a:spcBef>
                <a:spcPct val="0"/>
              </a:spcBef>
              <a:buFontTx/>
              <a:buNone/>
            </a:pPr>
            <a:r>
              <a:rPr lang="es-ES" altLang="es-ES" sz="1400">
                <a:solidFill>
                  <a:srgbClr val="000000"/>
                </a:solidFill>
              </a:rPr>
              <a:t>Real Academia de Bellas Artes de San Fernando. Madrid.</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interior&#10;&#10;Descripción generada con confianza muy alta">
            <a:extLst>
              <a:ext uri="{FF2B5EF4-FFF2-40B4-BE49-F238E27FC236}">
                <a16:creationId xmlns:a16="http://schemas.microsoft.com/office/drawing/2014/main" id="{F1D8B2ED-A428-4A9C-B9FA-C7AA690BA8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413" y="358775"/>
            <a:ext cx="4786312" cy="6111875"/>
          </a:xfrm>
          <a:prstGeom prst="rect">
            <a:avLst/>
          </a:prstGeom>
          <a:ln>
            <a:noFill/>
          </a:ln>
          <a:effectLst>
            <a:outerShdw blurRad="292100" dist="139700" dir="2700000" algn="tl" rotWithShape="0">
              <a:srgbClr val="333333">
                <a:alpha val="65000"/>
              </a:srgbClr>
            </a:outerShdw>
          </a:effectLst>
        </p:spPr>
      </p:pic>
      <p:sp>
        <p:nvSpPr>
          <p:cNvPr id="90115" name="Rectángulo 4">
            <a:extLst>
              <a:ext uri="{FF2B5EF4-FFF2-40B4-BE49-F238E27FC236}">
                <a16:creationId xmlns:a16="http://schemas.microsoft.com/office/drawing/2014/main" id="{51DE9463-4F24-4D9E-907C-F9513036A990}"/>
              </a:ext>
            </a:extLst>
          </p:cNvPr>
          <p:cNvSpPr>
            <a:spLocks noChangeArrowheads="1"/>
          </p:cNvSpPr>
          <p:nvPr/>
        </p:nvSpPr>
        <p:spPr bwMode="auto">
          <a:xfrm>
            <a:off x="5683250" y="2112963"/>
            <a:ext cx="214153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Adoración de los Magos.</a:t>
            </a:r>
          </a:p>
          <a:p>
            <a:pPr>
              <a:lnSpc>
                <a:spcPct val="100000"/>
              </a:lnSpc>
              <a:spcBef>
                <a:spcPct val="0"/>
              </a:spcBef>
              <a:buFontTx/>
              <a:buNone/>
            </a:pPr>
            <a:r>
              <a:rPr lang="es-ES" altLang="es-ES" sz="1400">
                <a:solidFill>
                  <a:srgbClr val="000000"/>
                </a:solidFill>
              </a:rPr>
              <a:t>1660.</a:t>
            </a:r>
          </a:p>
          <a:p>
            <a:pPr>
              <a:lnSpc>
                <a:spcPct val="100000"/>
              </a:lnSpc>
              <a:spcBef>
                <a:spcPct val="0"/>
              </a:spcBef>
              <a:buFontTx/>
              <a:buNone/>
            </a:pPr>
            <a:r>
              <a:rPr lang="es-ES" altLang="es-ES" sz="1400">
                <a:solidFill>
                  <a:srgbClr val="000000"/>
                </a:solidFill>
              </a:rPr>
              <a:t>Museo de Arte. </a:t>
            </a:r>
          </a:p>
          <a:p>
            <a:pPr>
              <a:lnSpc>
                <a:spcPct val="100000"/>
              </a:lnSpc>
              <a:spcBef>
                <a:spcPct val="0"/>
              </a:spcBef>
              <a:buFontTx/>
              <a:buNone/>
            </a:pPr>
            <a:r>
              <a:rPr lang="es-ES" altLang="es-ES" sz="1400">
                <a:solidFill>
                  <a:srgbClr val="000000"/>
                </a:solidFill>
              </a:rPr>
              <a:t>Toledo.</a:t>
            </a:r>
          </a:p>
        </p:txBody>
      </p:sp>
      <p:sp>
        <p:nvSpPr>
          <p:cNvPr id="90116" name="Rectángulo 9">
            <a:extLst>
              <a:ext uri="{FF2B5EF4-FFF2-40B4-BE49-F238E27FC236}">
                <a16:creationId xmlns:a16="http://schemas.microsoft.com/office/drawing/2014/main" id="{F01580D2-F8AC-4C18-9178-3FD56B84ECC9}"/>
              </a:ext>
            </a:extLst>
          </p:cNvPr>
          <p:cNvSpPr>
            <a:spLocks noChangeArrowheads="1"/>
          </p:cNvSpPr>
          <p:nvPr/>
        </p:nvSpPr>
        <p:spPr bwMode="auto">
          <a:xfrm>
            <a:off x="6096000" y="3790950"/>
            <a:ext cx="18192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Don Andrés de Andrade y la Cal</a:t>
            </a:r>
            <a:r>
              <a:rPr lang="es-ES" altLang="es-ES" sz="1400">
                <a:solidFill>
                  <a:srgbClr val="000000"/>
                </a:solidFill>
              </a:rPr>
              <a:t>. </a:t>
            </a:r>
          </a:p>
          <a:p>
            <a:pPr algn="r">
              <a:lnSpc>
                <a:spcPct val="100000"/>
              </a:lnSpc>
              <a:spcBef>
                <a:spcPct val="0"/>
              </a:spcBef>
              <a:buFontTx/>
              <a:buNone/>
            </a:pPr>
            <a:r>
              <a:rPr lang="es-ES" altLang="es-ES" sz="1400">
                <a:solidFill>
                  <a:srgbClr val="000000"/>
                </a:solidFill>
              </a:rPr>
              <a:t>1665-1672.</a:t>
            </a:r>
          </a:p>
          <a:p>
            <a:pPr algn="r">
              <a:lnSpc>
                <a:spcPct val="100000"/>
              </a:lnSpc>
              <a:spcBef>
                <a:spcPct val="0"/>
              </a:spcBef>
              <a:buFontTx/>
              <a:buNone/>
            </a:pPr>
            <a:r>
              <a:rPr lang="es-ES" altLang="es-ES" sz="1400">
                <a:solidFill>
                  <a:srgbClr val="1A1A1A"/>
                </a:solidFill>
                <a:latin typeface="MetSans"/>
              </a:rPr>
              <a:t>200,7 x 119,4 cm.</a:t>
            </a:r>
            <a:endParaRPr lang="es-ES" altLang="es-ES" sz="1400">
              <a:solidFill>
                <a:srgbClr val="000000"/>
              </a:solidFill>
            </a:endParaRPr>
          </a:p>
          <a:p>
            <a:pPr algn="r">
              <a:lnSpc>
                <a:spcPct val="100000"/>
              </a:lnSpc>
              <a:spcBef>
                <a:spcPct val="0"/>
              </a:spcBef>
              <a:buFontTx/>
              <a:buNone/>
            </a:pPr>
            <a:r>
              <a:rPr lang="es-ES" altLang="es-ES" sz="1400">
                <a:solidFill>
                  <a:srgbClr val="000000"/>
                </a:solidFill>
              </a:rPr>
              <a:t>Museo Metropolitano de Arte. Nueva York.</a:t>
            </a:r>
          </a:p>
        </p:txBody>
      </p:sp>
      <p:pic>
        <p:nvPicPr>
          <p:cNvPr id="86021" name="Picture 2" descr="Don Andrés de Andrade y la Cal, Bartolomé Estebán Murillo (español, Sevilla 1617-1682 Sevilla), óleo sobre lienzo">
            <a:extLst>
              <a:ext uri="{FF2B5EF4-FFF2-40B4-BE49-F238E27FC236}">
                <a16:creationId xmlns:a16="http://schemas.microsoft.com/office/drawing/2014/main" id="{CA4090A9-7616-40A7-8A5C-3516266483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855" t="2126" r="3822" b="1341"/>
          <a:stretch>
            <a:fillRect/>
          </a:stretch>
        </p:blipFill>
        <p:spPr bwMode="auto">
          <a:xfrm>
            <a:off x="8159750" y="358775"/>
            <a:ext cx="3544888" cy="61118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Imagen que contiene edificio, exterior, suelo, persona&#10;&#10;Descripción generada con confianza muy alta">
            <a:extLst>
              <a:ext uri="{FF2B5EF4-FFF2-40B4-BE49-F238E27FC236}">
                <a16:creationId xmlns:a16="http://schemas.microsoft.com/office/drawing/2014/main" id="{FF9FFFA8-8F30-41C3-9043-292786A7A9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863" y="328613"/>
            <a:ext cx="4127500" cy="6192837"/>
          </a:xfrm>
          <a:prstGeom prst="rect">
            <a:avLst/>
          </a:prstGeom>
          <a:ln>
            <a:noFill/>
          </a:ln>
          <a:effectLst>
            <a:outerShdw blurRad="292100" dist="139700" dir="2700000" algn="tl" rotWithShape="0">
              <a:srgbClr val="333333">
                <a:alpha val="65000"/>
              </a:srgbClr>
            </a:outerShdw>
          </a:effectLst>
        </p:spPr>
      </p:pic>
      <p:sp>
        <p:nvSpPr>
          <p:cNvPr id="92163" name="Rectángulo 6">
            <a:extLst>
              <a:ext uri="{FF2B5EF4-FFF2-40B4-BE49-F238E27FC236}">
                <a16:creationId xmlns:a16="http://schemas.microsoft.com/office/drawing/2014/main" id="{1B5FBDCD-A8D7-4D8D-A3B8-63083D746956}"/>
              </a:ext>
            </a:extLst>
          </p:cNvPr>
          <p:cNvSpPr>
            <a:spLocks noChangeArrowheads="1"/>
          </p:cNvSpPr>
          <p:nvPr/>
        </p:nvSpPr>
        <p:spPr bwMode="auto">
          <a:xfrm>
            <a:off x="4635500" y="1925638"/>
            <a:ext cx="229393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Santo Tomás de Villanueva </a:t>
            </a:r>
          </a:p>
          <a:p>
            <a:pPr>
              <a:lnSpc>
                <a:spcPct val="100000"/>
              </a:lnSpc>
              <a:spcBef>
                <a:spcPct val="0"/>
              </a:spcBef>
              <a:buFontTx/>
              <a:buNone/>
            </a:pPr>
            <a:r>
              <a:rPr lang="es-ES" altLang="es-ES" sz="1400" b="1">
                <a:solidFill>
                  <a:srgbClr val="000000"/>
                </a:solidFill>
              </a:rPr>
              <a:t>niño reparte su ropa entre </a:t>
            </a:r>
          </a:p>
          <a:p>
            <a:pPr>
              <a:lnSpc>
                <a:spcPct val="100000"/>
              </a:lnSpc>
              <a:spcBef>
                <a:spcPct val="0"/>
              </a:spcBef>
              <a:buFontTx/>
              <a:buNone/>
            </a:pPr>
            <a:r>
              <a:rPr lang="es-ES" altLang="es-ES" sz="1400" b="1">
                <a:solidFill>
                  <a:srgbClr val="000000"/>
                </a:solidFill>
              </a:rPr>
              <a:t>mendigos. </a:t>
            </a:r>
            <a:r>
              <a:rPr lang="es-ES" altLang="es-ES" sz="1400">
                <a:solidFill>
                  <a:srgbClr val="000000"/>
                </a:solidFill>
              </a:rPr>
              <a:t>1667.</a:t>
            </a:r>
          </a:p>
          <a:p>
            <a:pPr>
              <a:lnSpc>
                <a:spcPct val="100000"/>
              </a:lnSpc>
              <a:spcBef>
                <a:spcPct val="0"/>
              </a:spcBef>
              <a:buFontTx/>
              <a:buNone/>
            </a:pPr>
            <a:r>
              <a:rPr lang="es-ES" altLang="es-ES" sz="1400">
                <a:solidFill>
                  <a:srgbClr val="000000"/>
                </a:solidFill>
              </a:rPr>
              <a:t>Óleo sobre lienzo.</a:t>
            </a:r>
          </a:p>
          <a:p>
            <a:pPr>
              <a:lnSpc>
                <a:spcPct val="100000"/>
              </a:lnSpc>
              <a:spcBef>
                <a:spcPct val="0"/>
              </a:spcBef>
              <a:buFontTx/>
              <a:buNone/>
            </a:pPr>
            <a:r>
              <a:rPr lang="es-ES" altLang="es-ES" sz="1400">
                <a:solidFill>
                  <a:srgbClr val="000000"/>
                </a:solidFill>
              </a:rPr>
              <a:t>219 x 149 cm.</a:t>
            </a:r>
          </a:p>
          <a:p>
            <a:pPr>
              <a:lnSpc>
                <a:spcPct val="100000"/>
              </a:lnSpc>
              <a:spcBef>
                <a:spcPct val="0"/>
              </a:spcBef>
              <a:buFontTx/>
              <a:buNone/>
            </a:pPr>
            <a:r>
              <a:rPr lang="es-ES" altLang="es-ES" sz="1400">
                <a:solidFill>
                  <a:srgbClr val="000000"/>
                </a:solidFill>
              </a:rPr>
              <a:t>Museo de Arte de Cincinnati.</a:t>
            </a:r>
          </a:p>
        </p:txBody>
      </p:sp>
      <p:sp>
        <p:nvSpPr>
          <p:cNvPr id="92164" name="Rectángulo 9">
            <a:extLst>
              <a:ext uri="{FF2B5EF4-FFF2-40B4-BE49-F238E27FC236}">
                <a16:creationId xmlns:a16="http://schemas.microsoft.com/office/drawing/2014/main" id="{9AE52293-3F6A-4A00-835E-2C7D5EB38514}"/>
              </a:ext>
            </a:extLst>
          </p:cNvPr>
          <p:cNvSpPr>
            <a:spLocks noChangeArrowheads="1"/>
          </p:cNvSpPr>
          <p:nvPr/>
        </p:nvSpPr>
        <p:spPr bwMode="auto">
          <a:xfrm>
            <a:off x="4841875" y="4264025"/>
            <a:ext cx="208756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Desposorios de la Virgen.</a:t>
            </a:r>
          </a:p>
          <a:p>
            <a:pPr algn="r">
              <a:lnSpc>
                <a:spcPct val="100000"/>
              </a:lnSpc>
              <a:spcBef>
                <a:spcPct val="0"/>
              </a:spcBef>
              <a:buFontTx/>
              <a:buNone/>
            </a:pPr>
            <a:r>
              <a:rPr lang="es-ES" altLang="es-ES" sz="1400">
                <a:solidFill>
                  <a:srgbClr val="000000"/>
                </a:solidFill>
              </a:rPr>
              <a:t>Hacia 1660. </a:t>
            </a:r>
          </a:p>
          <a:p>
            <a:pPr algn="r">
              <a:lnSpc>
                <a:spcPct val="100000"/>
              </a:lnSpc>
              <a:spcBef>
                <a:spcPct val="0"/>
              </a:spcBef>
              <a:buFontTx/>
              <a:buNone/>
            </a:pPr>
            <a:r>
              <a:rPr lang="es-ES" altLang="es-ES" sz="1400">
                <a:solidFill>
                  <a:srgbClr val="000000"/>
                </a:solidFill>
              </a:rPr>
              <a:t>Óleo sobre lienzo. </a:t>
            </a:r>
          </a:p>
          <a:p>
            <a:pPr algn="r">
              <a:lnSpc>
                <a:spcPct val="100000"/>
              </a:lnSpc>
              <a:spcBef>
                <a:spcPct val="0"/>
              </a:spcBef>
              <a:buFontTx/>
              <a:buNone/>
            </a:pPr>
            <a:r>
              <a:rPr lang="es-ES" altLang="es-ES" sz="1400">
                <a:solidFill>
                  <a:srgbClr val="000000"/>
                </a:solidFill>
              </a:rPr>
              <a:t>76 x 56 cm. </a:t>
            </a:r>
          </a:p>
          <a:p>
            <a:pPr algn="r">
              <a:lnSpc>
                <a:spcPct val="100000"/>
              </a:lnSpc>
              <a:spcBef>
                <a:spcPct val="0"/>
              </a:spcBef>
              <a:buFontTx/>
              <a:buNone/>
            </a:pPr>
            <a:r>
              <a:rPr lang="es-ES" altLang="es-ES" sz="1400">
                <a:solidFill>
                  <a:srgbClr val="000000"/>
                </a:solidFill>
              </a:rPr>
              <a:t>The Wallace Collection.</a:t>
            </a:r>
          </a:p>
          <a:p>
            <a:pPr algn="r">
              <a:lnSpc>
                <a:spcPct val="100000"/>
              </a:lnSpc>
              <a:spcBef>
                <a:spcPct val="0"/>
              </a:spcBef>
              <a:buFontTx/>
              <a:buNone/>
            </a:pPr>
            <a:r>
              <a:rPr lang="es-ES" altLang="es-ES" sz="1400">
                <a:solidFill>
                  <a:srgbClr val="000000"/>
                </a:solidFill>
              </a:rPr>
              <a:t>Londres.</a:t>
            </a:r>
          </a:p>
        </p:txBody>
      </p:sp>
      <p:pic>
        <p:nvPicPr>
          <p:cNvPr id="13" name="Imagen 12" descr="Imagen que contiene persona, interior, personas, grupo&#10;&#10;Descripción generada con confianza muy alta">
            <a:extLst>
              <a:ext uri="{FF2B5EF4-FFF2-40B4-BE49-F238E27FC236}">
                <a16:creationId xmlns:a16="http://schemas.microsoft.com/office/drawing/2014/main" id="{A74B13AD-DCC8-44D4-ACE0-D2ED285892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28613"/>
            <a:ext cx="4662488" cy="6192837"/>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ángulo 9">
            <a:extLst>
              <a:ext uri="{FF2B5EF4-FFF2-40B4-BE49-F238E27FC236}">
                <a16:creationId xmlns:a16="http://schemas.microsoft.com/office/drawing/2014/main" id="{62374929-82B0-4A2F-928B-552E7EEB42F8}"/>
              </a:ext>
            </a:extLst>
          </p:cNvPr>
          <p:cNvSpPr>
            <a:spLocks noChangeArrowheads="1"/>
          </p:cNvSpPr>
          <p:nvPr/>
        </p:nvSpPr>
        <p:spPr bwMode="auto">
          <a:xfrm>
            <a:off x="4810125" y="3798888"/>
            <a:ext cx="181768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La Sagrada Familia y San Juanito (o la Virgen de Sevilla).</a:t>
            </a:r>
          </a:p>
          <a:p>
            <a:pPr algn="r">
              <a:lnSpc>
                <a:spcPct val="100000"/>
              </a:lnSpc>
              <a:spcBef>
                <a:spcPct val="0"/>
              </a:spcBef>
              <a:buFontTx/>
              <a:buNone/>
            </a:pPr>
            <a:r>
              <a:rPr lang="es-ES" altLang="es-ES" sz="1400">
                <a:solidFill>
                  <a:srgbClr val="000000"/>
                </a:solidFill>
              </a:rPr>
              <a:t>1665-1670.</a:t>
            </a:r>
          </a:p>
          <a:p>
            <a:pPr algn="r">
              <a:lnSpc>
                <a:spcPct val="100000"/>
              </a:lnSpc>
              <a:spcBef>
                <a:spcPct val="0"/>
              </a:spcBef>
              <a:buFontTx/>
              <a:buNone/>
            </a:pPr>
            <a:r>
              <a:rPr lang="es-ES" altLang="es-ES" sz="1400">
                <a:solidFill>
                  <a:srgbClr val="000000"/>
                </a:solidFill>
              </a:rPr>
              <a:t>Museo Nacional del Louvre.</a:t>
            </a:r>
          </a:p>
        </p:txBody>
      </p:sp>
      <p:pic>
        <p:nvPicPr>
          <p:cNvPr id="14" name="Imagen 13" descr="Imagen que contiene persona, hombre, texto, pared&#10;&#10;Descripción generada con confianza alta">
            <a:extLst>
              <a:ext uri="{FF2B5EF4-FFF2-40B4-BE49-F238E27FC236}">
                <a16:creationId xmlns:a16="http://schemas.microsoft.com/office/drawing/2014/main" id="{4CA4A4EB-F766-4631-B74A-A84D34B259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4663" y="381000"/>
            <a:ext cx="4746625" cy="5943600"/>
          </a:xfrm>
          <a:prstGeom prst="rect">
            <a:avLst/>
          </a:prstGeom>
          <a:ln>
            <a:noFill/>
          </a:ln>
          <a:effectLst>
            <a:outerShdw blurRad="292100" dist="139700" dir="2700000" algn="tl" rotWithShape="0">
              <a:srgbClr val="333333">
                <a:alpha val="65000"/>
              </a:srgbClr>
            </a:outerShdw>
          </a:effectLst>
        </p:spPr>
      </p:pic>
      <p:pic>
        <p:nvPicPr>
          <p:cNvPr id="93188" name="Imagen 1">
            <a:extLst>
              <a:ext uri="{FF2B5EF4-FFF2-40B4-BE49-F238E27FC236}">
                <a16:creationId xmlns:a16="http://schemas.microsoft.com/office/drawing/2014/main" id="{1F1E521D-41B3-4B9C-B32F-533442A3EB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138" y="231775"/>
            <a:ext cx="4402137" cy="662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89" name="Rectángulo 2">
            <a:extLst>
              <a:ext uri="{FF2B5EF4-FFF2-40B4-BE49-F238E27FC236}">
                <a16:creationId xmlns:a16="http://schemas.microsoft.com/office/drawing/2014/main" id="{B3D6E5D8-7029-455A-A7C4-AF55B3E395BB}"/>
              </a:ext>
            </a:extLst>
          </p:cNvPr>
          <p:cNvSpPr>
            <a:spLocks noChangeArrowheads="1"/>
          </p:cNvSpPr>
          <p:nvPr/>
        </p:nvSpPr>
        <p:spPr bwMode="auto">
          <a:xfrm>
            <a:off x="4414838" y="1789113"/>
            <a:ext cx="21431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La Virgen del Rosario</a:t>
            </a:r>
            <a:r>
              <a:rPr lang="es-ES" altLang="es-ES" sz="1400">
                <a:solidFill>
                  <a:srgbClr val="000000"/>
                </a:solidFill>
              </a:rPr>
              <a:t>.</a:t>
            </a:r>
          </a:p>
          <a:p>
            <a:pPr>
              <a:lnSpc>
                <a:spcPct val="100000"/>
              </a:lnSpc>
              <a:spcBef>
                <a:spcPct val="0"/>
              </a:spcBef>
              <a:buFontTx/>
              <a:buNone/>
            </a:pPr>
            <a:r>
              <a:rPr lang="es-ES" altLang="es-ES" sz="1400">
                <a:solidFill>
                  <a:srgbClr val="000000"/>
                </a:solidFill>
              </a:rPr>
              <a:t>1670-1680. </a:t>
            </a:r>
          </a:p>
          <a:p>
            <a:pPr>
              <a:lnSpc>
                <a:spcPct val="100000"/>
              </a:lnSpc>
              <a:spcBef>
                <a:spcPct val="0"/>
              </a:spcBef>
              <a:buFontTx/>
              <a:buNone/>
            </a:pPr>
            <a:r>
              <a:rPr lang="es-ES" altLang="es-ES" sz="1400">
                <a:solidFill>
                  <a:srgbClr val="000000"/>
                </a:solidFill>
              </a:rPr>
              <a:t>Óleo Sobre Lienzo. </a:t>
            </a:r>
          </a:p>
          <a:p>
            <a:pPr>
              <a:lnSpc>
                <a:spcPct val="100000"/>
              </a:lnSpc>
              <a:spcBef>
                <a:spcPct val="0"/>
              </a:spcBef>
              <a:buFontTx/>
              <a:buNone/>
            </a:pPr>
            <a:r>
              <a:rPr lang="es-ES" altLang="es-ES" sz="1400">
                <a:solidFill>
                  <a:srgbClr val="000000"/>
                </a:solidFill>
              </a:rPr>
              <a:t>200 x 128 cm. </a:t>
            </a:r>
          </a:p>
          <a:p>
            <a:pPr>
              <a:lnSpc>
                <a:spcPct val="100000"/>
              </a:lnSpc>
              <a:spcBef>
                <a:spcPct val="0"/>
              </a:spcBef>
              <a:buFontTx/>
              <a:buNone/>
            </a:pPr>
            <a:r>
              <a:rPr lang="es-ES" altLang="es-ES" sz="1400">
                <a:solidFill>
                  <a:srgbClr val="000000"/>
                </a:solidFill>
              </a:rPr>
              <a:t>Dulwich Picture Gallery. Londres.</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interior, pared, sentado&#10;&#10;Descripción generada con confianza muy alta">
            <a:extLst>
              <a:ext uri="{FF2B5EF4-FFF2-40B4-BE49-F238E27FC236}">
                <a16:creationId xmlns:a16="http://schemas.microsoft.com/office/drawing/2014/main" id="{9938A43E-E20E-4A9D-93A2-93F10BE04E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375" y="423863"/>
            <a:ext cx="5024438" cy="6010275"/>
          </a:xfrm>
          <a:prstGeom prst="rect">
            <a:avLst/>
          </a:prstGeom>
          <a:ln>
            <a:noFill/>
          </a:ln>
          <a:effectLst>
            <a:outerShdw blurRad="292100" dist="139700" dir="2700000" algn="tl" rotWithShape="0">
              <a:srgbClr val="333333">
                <a:alpha val="65000"/>
              </a:srgbClr>
            </a:outerShdw>
          </a:effectLst>
        </p:spPr>
      </p:pic>
      <p:sp>
        <p:nvSpPr>
          <p:cNvPr id="95235" name="Rectángulo 6">
            <a:extLst>
              <a:ext uri="{FF2B5EF4-FFF2-40B4-BE49-F238E27FC236}">
                <a16:creationId xmlns:a16="http://schemas.microsoft.com/office/drawing/2014/main" id="{FA5902CB-6898-4989-AE1C-38F7C61FE92B}"/>
              </a:ext>
            </a:extLst>
          </p:cNvPr>
          <p:cNvSpPr>
            <a:spLocks noChangeArrowheads="1"/>
          </p:cNvSpPr>
          <p:nvPr/>
        </p:nvSpPr>
        <p:spPr bwMode="auto">
          <a:xfrm>
            <a:off x="5476875" y="1458913"/>
            <a:ext cx="1658938"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Jesús Niño repartiendo pan a los peregrinos</a:t>
            </a:r>
            <a:r>
              <a:rPr lang="es-ES" altLang="es-ES" sz="1400" i="1">
                <a:solidFill>
                  <a:srgbClr val="000000"/>
                </a:solidFill>
              </a:rPr>
              <a:t>.</a:t>
            </a:r>
            <a:r>
              <a:rPr lang="es-ES" altLang="es-ES" sz="1400">
                <a:solidFill>
                  <a:srgbClr val="000000"/>
                </a:solidFill>
              </a:rPr>
              <a:t> 1678-1679. </a:t>
            </a:r>
            <a:r>
              <a:rPr lang="es-ES" altLang="es-ES" sz="1400" i="1">
                <a:solidFill>
                  <a:srgbClr val="000000"/>
                </a:solidFill>
              </a:rPr>
              <a:t> </a:t>
            </a:r>
          </a:p>
          <a:p>
            <a:pPr>
              <a:lnSpc>
                <a:spcPct val="100000"/>
              </a:lnSpc>
              <a:spcBef>
                <a:spcPct val="0"/>
              </a:spcBef>
              <a:buFontTx/>
              <a:buNone/>
            </a:pPr>
            <a:r>
              <a:rPr lang="es-ES" altLang="es-ES" sz="1400">
                <a:solidFill>
                  <a:srgbClr val="000000"/>
                </a:solidFill>
              </a:rPr>
              <a:t>Óleo sobre tela. </a:t>
            </a:r>
          </a:p>
          <a:p>
            <a:pPr>
              <a:lnSpc>
                <a:spcPct val="100000"/>
              </a:lnSpc>
              <a:spcBef>
                <a:spcPct val="0"/>
              </a:spcBef>
              <a:buFontTx/>
              <a:buNone/>
            </a:pPr>
            <a:r>
              <a:rPr lang="es-ES" altLang="es-ES" sz="1400">
                <a:solidFill>
                  <a:srgbClr val="000000"/>
                </a:solidFill>
              </a:rPr>
              <a:t>219 x 182 cm. Szépmüvészeti Múzeum. Budapest.</a:t>
            </a:r>
          </a:p>
        </p:txBody>
      </p:sp>
      <p:pic>
        <p:nvPicPr>
          <p:cNvPr id="9" name="Imagen 8" descr="Imagen que contiene texto, libro&#10;&#10;Descripción generada con confianza muy alta">
            <a:extLst>
              <a:ext uri="{FF2B5EF4-FFF2-40B4-BE49-F238E27FC236}">
                <a16:creationId xmlns:a16="http://schemas.microsoft.com/office/drawing/2014/main" id="{FBC85893-D968-4945-A381-7552A9C917DA}"/>
              </a:ext>
            </a:extLst>
          </p:cNvPr>
          <p:cNvPicPr>
            <a:picLocks noChangeAspect="1"/>
          </p:cNvPicPr>
          <p:nvPr/>
        </p:nvPicPr>
        <p:blipFill rotWithShape="1">
          <a:blip r:embed="rId4">
            <a:extLst>
              <a:ext uri="{28A0092B-C50C-407E-A947-70E740481C1C}">
                <a14:useLocalDpi xmlns:a14="http://schemas.microsoft.com/office/drawing/2010/main" val="0"/>
              </a:ext>
            </a:extLst>
          </a:blip>
          <a:srcRect r="28" b="19"/>
          <a:stretch/>
        </p:blipFill>
        <p:spPr>
          <a:xfrm>
            <a:off x="7318375" y="423863"/>
            <a:ext cx="4540250" cy="6010275"/>
          </a:xfrm>
          <a:prstGeom prst="rect">
            <a:avLst/>
          </a:prstGeom>
          <a:ln>
            <a:noFill/>
          </a:ln>
          <a:effectLst>
            <a:outerShdw blurRad="292100" dist="139700" dir="2700000" algn="tl" rotWithShape="0">
              <a:srgbClr val="333333">
                <a:alpha val="65000"/>
              </a:srgbClr>
            </a:outerShdw>
          </a:effectLst>
        </p:spPr>
      </p:pic>
      <p:sp>
        <p:nvSpPr>
          <p:cNvPr id="95237" name="Rectángulo 9">
            <a:extLst>
              <a:ext uri="{FF2B5EF4-FFF2-40B4-BE49-F238E27FC236}">
                <a16:creationId xmlns:a16="http://schemas.microsoft.com/office/drawing/2014/main" id="{AA3AE23C-AF63-4688-983D-C78F75A28774}"/>
              </a:ext>
            </a:extLst>
          </p:cNvPr>
          <p:cNvSpPr>
            <a:spLocks noChangeArrowheads="1"/>
          </p:cNvSpPr>
          <p:nvPr/>
        </p:nvSpPr>
        <p:spPr bwMode="auto">
          <a:xfrm>
            <a:off x="5357813" y="4394200"/>
            <a:ext cx="1778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La oración en el huerto.</a:t>
            </a:r>
          </a:p>
          <a:p>
            <a:pPr algn="r">
              <a:lnSpc>
                <a:spcPct val="100000"/>
              </a:lnSpc>
              <a:spcBef>
                <a:spcPct val="0"/>
              </a:spcBef>
              <a:buFontTx/>
              <a:buNone/>
            </a:pPr>
            <a:r>
              <a:rPr lang="es-ES" altLang="es-ES" sz="1400">
                <a:solidFill>
                  <a:srgbClr val="000000"/>
                </a:solidFill>
              </a:rPr>
              <a:t>1678-1679. </a:t>
            </a:r>
            <a:r>
              <a:rPr lang="es-ES" altLang="es-ES" sz="1400" i="1">
                <a:solidFill>
                  <a:srgbClr val="000000"/>
                </a:solidFill>
              </a:rPr>
              <a:t> </a:t>
            </a:r>
          </a:p>
          <a:p>
            <a:pPr algn="r">
              <a:lnSpc>
                <a:spcPct val="100000"/>
              </a:lnSpc>
              <a:spcBef>
                <a:spcPct val="0"/>
              </a:spcBef>
              <a:buFontTx/>
              <a:buNone/>
            </a:pPr>
            <a:r>
              <a:rPr lang="es-ES" altLang="es-ES" sz="1400">
                <a:solidFill>
                  <a:srgbClr val="000000"/>
                </a:solidFill>
              </a:rPr>
              <a:t>Óleo sobre obsidiana. </a:t>
            </a:r>
          </a:p>
          <a:p>
            <a:pPr algn="r">
              <a:lnSpc>
                <a:spcPct val="100000"/>
              </a:lnSpc>
              <a:spcBef>
                <a:spcPct val="0"/>
              </a:spcBef>
              <a:buFontTx/>
              <a:buNone/>
            </a:pPr>
            <a:r>
              <a:rPr lang="es-ES" altLang="es-ES" sz="1400">
                <a:solidFill>
                  <a:srgbClr val="000000"/>
                </a:solidFill>
              </a:rPr>
              <a:t>35,7 x 26,3 cm.</a:t>
            </a:r>
          </a:p>
          <a:p>
            <a:pPr algn="r">
              <a:lnSpc>
                <a:spcPct val="100000"/>
              </a:lnSpc>
              <a:spcBef>
                <a:spcPct val="0"/>
              </a:spcBef>
              <a:buFontTx/>
              <a:buNone/>
            </a:pPr>
            <a:r>
              <a:rPr lang="es-ES" altLang="es-ES" sz="1400">
                <a:solidFill>
                  <a:srgbClr val="000000"/>
                </a:solidFill>
              </a:rPr>
              <a:t>Museo Nacional del Louvre.</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interior, música, pared&#10;&#10;Descripción generada con confianza alta">
            <a:extLst>
              <a:ext uri="{FF2B5EF4-FFF2-40B4-BE49-F238E27FC236}">
                <a16:creationId xmlns:a16="http://schemas.microsoft.com/office/drawing/2014/main" id="{E88FEA58-8040-42DF-B8B6-BBD0E61D6E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4275" y="517525"/>
            <a:ext cx="9609138" cy="5822950"/>
          </a:xfrm>
          <a:prstGeom prst="rect">
            <a:avLst/>
          </a:prstGeom>
          <a:ln>
            <a:noFill/>
          </a:ln>
          <a:effectLst>
            <a:outerShdw blurRad="292100" dist="139700" dir="2700000" algn="tl" rotWithShape="0">
              <a:srgbClr val="333333">
                <a:alpha val="65000"/>
              </a:srgbClr>
            </a:outerShdw>
          </a:effectLst>
        </p:spPr>
      </p:pic>
      <p:sp>
        <p:nvSpPr>
          <p:cNvPr id="97283" name="Rectángulo 3">
            <a:extLst>
              <a:ext uri="{FF2B5EF4-FFF2-40B4-BE49-F238E27FC236}">
                <a16:creationId xmlns:a16="http://schemas.microsoft.com/office/drawing/2014/main" id="{11E078F4-EF69-4283-99C8-CED4339D8119}"/>
              </a:ext>
            </a:extLst>
          </p:cNvPr>
          <p:cNvSpPr>
            <a:spLocks noChangeArrowheads="1"/>
          </p:cNvSpPr>
          <p:nvPr/>
        </p:nvSpPr>
        <p:spPr bwMode="auto">
          <a:xfrm>
            <a:off x="1184275" y="6340475"/>
            <a:ext cx="960913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30000"/>
              </a:spcBef>
              <a:buFontTx/>
              <a:buNone/>
            </a:pPr>
            <a:r>
              <a:rPr lang="es-ES" altLang="es-ES" sz="1400" b="1">
                <a:solidFill>
                  <a:srgbClr val="000000"/>
                </a:solidFill>
              </a:rPr>
              <a:t>El triunfo de la Inmaculada Concepción y seis figuras. </a:t>
            </a:r>
            <a:r>
              <a:rPr lang="es-ES" altLang="es-ES" sz="1400">
                <a:solidFill>
                  <a:srgbClr val="000000"/>
                </a:solidFill>
              </a:rPr>
              <a:t>1665. Óleo sobre lienzo. 172 x 298 cm. Museo Nacional del Louvre.</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ángulo 3">
            <a:extLst>
              <a:ext uri="{FF2B5EF4-FFF2-40B4-BE49-F238E27FC236}">
                <a16:creationId xmlns:a16="http://schemas.microsoft.com/office/drawing/2014/main" id="{1B1DA3C7-6475-43F7-A999-0E5C98CAEAF2}"/>
              </a:ext>
            </a:extLst>
          </p:cNvPr>
          <p:cNvSpPr>
            <a:spLocks noChangeArrowheads="1"/>
          </p:cNvSpPr>
          <p:nvPr/>
        </p:nvSpPr>
        <p:spPr bwMode="auto">
          <a:xfrm>
            <a:off x="1600200" y="6380163"/>
            <a:ext cx="8991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30000"/>
              </a:spcBef>
              <a:buFontTx/>
              <a:buNone/>
            </a:pPr>
            <a:r>
              <a:rPr lang="es-ES" altLang="es-ES" sz="1400" b="1">
                <a:solidFill>
                  <a:srgbClr val="000000"/>
                </a:solidFill>
              </a:rPr>
              <a:t>Adoración de los pastores. </a:t>
            </a:r>
            <a:r>
              <a:rPr lang="es-ES" altLang="es-ES" sz="1400">
                <a:solidFill>
                  <a:srgbClr val="000000"/>
                </a:solidFill>
              </a:rPr>
              <a:t>Hacia 1665-1670. Óleo sobre lienzo. 147 x 218 cm. Colección Wallace. Londres.</a:t>
            </a:r>
          </a:p>
        </p:txBody>
      </p:sp>
      <p:pic>
        <p:nvPicPr>
          <p:cNvPr id="5122" name="Picture 2" descr="File: Bartolomé Esteban Perez Murillo - Adoración de los pastores - WGA16387.jpg">
            <a:extLst>
              <a:ext uri="{FF2B5EF4-FFF2-40B4-BE49-F238E27FC236}">
                <a16:creationId xmlns:a16="http://schemas.microsoft.com/office/drawing/2014/main" id="{A457F0DC-8A65-48AB-831C-4903D73F70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4150" y="287338"/>
            <a:ext cx="9283700" cy="60928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Imagen que contiene perro, suelo, persona, interior&#10;&#10;Descripción generada con confianza muy alta">
            <a:extLst>
              <a:ext uri="{FF2B5EF4-FFF2-40B4-BE49-F238E27FC236}">
                <a16:creationId xmlns:a16="http://schemas.microsoft.com/office/drawing/2014/main" id="{7538AD4A-73F1-443F-86D1-AF974658DF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688" y="506413"/>
            <a:ext cx="4848225" cy="5992812"/>
          </a:xfrm>
          <a:prstGeom prst="rect">
            <a:avLst/>
          </a:prstGeom>
          <a:ln>
            <a:noFill/>
          </a:ln>
          <a:effectLst>
            <a:outerShdw blurRad="292100" dist="139700" dir="2700000" algn="tl" rotWithShape="0">
              <a:srgbClr val="333333">
                <a:alpha val="65000"/>
              </a:srgbClr>
            </a:outerShdw>
          </a:effectLst>
        </p:spPr>
      </p:pic>
      <p:sp>
        <p:nvSpPr>
          <p:cNvPr id="101379" name="Rectángulo 2">
            <a:extLst>
              <a:ext uri="{FF2B5EF4-FFF2-40B4-BE49-F238E27FC236}">
                <a16:creationId xmlns:a16="http://schemas.microsoft.com/office/drawing/2014/main" id="{37B5AFE3-BC0E-4D81-8580-248BA4C875A7}"/>
              </a:ext>
            </a:extLst>
          </p:cNvPr>
          <p:cNvSpPr>
            <a:spLocks noChangeArrowheads="1"/>
          </p:cNvSpPr>
          <p:nvPr/>
        </p:nvSpPr>
        <p:spPr bwMode="auto">
          <a:xfrm>
            <a:off x="5340350" y="1914525"/>
            <a:ext cx="2092325" cy="160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s-ES" sz="1400" b="1">
                <a:solidFill>
                  <a:srgbClr val="000000"/>
                </a:solidFill>
              </a:rPr>
              <a:t>La Sagrada Familia con el Niño y San Juan Bautista. 1660-70.</a:t>
            </a:r>
            <a:r>
              <a:rPr lang="en-US" altLang="es-ES" sz="1400">
                <a:solidFill>
                  <a:srgbClr val="000000"/>
                </a:solidFill>
              </a:rPr>
              <a:t> </a:t>
            </a:r>
          </a:p>
          <a:p>
            <a:pPr>
              <a:lnSpc>
                <a:spcPct val="100000"/>
              </a:lnSpc>
              <a:spcBef>
                <a:spcPct val="0"/>
              </a:spcBef>
              <a:buFontTx/>
              <a:buNone/>
            </a:pPr>
            <a:r>
              <a:rPr lang="en-US" altLang="es-ES" sz="1400">
                <a:solidFill>
                  <a:srgbClr val="000000"/>
                </a:solidFill>
              </a:rPr>
              <a:t>Óleo sobre lienzo. </a:t>
            </a:r>
          </a:p>
          <a:p>
            <a:pPr>
              <a:lnSpc>
                <a:spcPct val="100000"/>
              </a:lnSpc>
              <a:spcBef>
                <a:spcPct val="0"/>
              </a:spcBef>
              <a:buFontTx/>
              <a:buNone/>
            </a:pPr>
            <a:r>
              <a:rPr lang="es-ES" altLang="es-ES" sz="1400">
                <a:solidFill>
                  <a:srgbClr val="000000"/>
                </a:solidFill>
              </a:rPr>
              <a:t>156 x 126 cm. </a:t>
            </a:r>
          </a:p>
          <a:p>
            <a:pPr>
              <a:lnSpc>
                <a:spcPct val="100000"/>
              </a:lnSpc>
              <a:spcBef>
                <a:spcPct val="0"/>
              </a:spcBef>
              <a:buFontTx/>
              <a:buNone/>
            </a:pPr>
            <a:r>
              <a:rPr lang="en-US" altLang="es-ES" sz="1400">
                <a:solidFill>
                  <a:srgbClr val="000000"/>
                </a:solidFill>
              </a:rPr>
              <a:t>Museum of Fine Arts. Budapest, Hungary.</a:t>
            </a:r>
            <a:r>
              <a:rPr lang="en-US" altLang="es-ES" sz="1400" b="1">
                <a:solidFill>
                  <a:srgbClr val="000000"/>
                </a:solidFill>
              </a:rPr>
              <a:t> </a:t>
            </a:r>
            <a:endParaRPr lang="es-ES" altLang="es-ES" sz="1400">
              <a:solidFill>
                <a:srgbClr val="000000"/>
              </a:solidFill>
            </a:endParaRPr>
          </a:p>
        </p:txBody>
      </p:sp>
      <p:sp>
        <p:nvSpPr>
          <p:cNvPr id="101380" name="Rectángulo 4">
            <a:extLst>
              <a:ext uri="{FF2B5EF4-FFF2-40B4-BE49-F238E27FC236}">
                <a16:creationId xmlns:a16="http://schemas.microsoft.com/office/drawing/2014/main" id="{185247CE-23C3-480F-B3DF-A43F396B9A20}"/>
              </a:ext>
            </a:extLst>
          </p:cNvPr>
          <p:cNvSpPr>
            <a:spLocks noChangeArrowheads="1"/>
          </p:cNvSpPr>
          <p:nvPr/>
        </p:nvSpPr>
        <p:spPr bwMode="auto">
          <a:xfrm>
            <a:off x="5421313" y="3679825"/>
            <a:ext cx="1841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endParaRPr lang="es-ES" altLang="es-ES" sz="1400">
              <a:solidFill>
                <a:srgbClr val="000000"/>
              </a:solidFill>
            </a:endParaRPr>
          </a:p>
        </p:txBody>
      </p:sp>
      <p:sp>
        <p:nvSpPr>
          <p:cNvPr id="101381" name="Rectángulo 10">
            <a:extLst>
              <a:ext uri="{FF2B5EF4-FFF2-40B4-BE49-F238E27FC236}">
                <a16:creationId xmlns:a16="http://schemas.microsoft.com/office/drawing/2014/main" id="{0E751E2D-74C7-4F3E-9AEF-03E7692EDA22}"/>
              </a:ext>
            </a:extLst>
          </p:cNvPr>
          <p:cNvSpPr>
            <a:spLocks noChangeArrowheads="1"/>
          </p:cNvSpPr>
          <p:nvPr/>
        </p:nvSpPr>
        <p:spPr bwMode="auto">
          <a:xfrm>
            <a:off x="5421313" y="4316413"/>
            <a:ext cx="19637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Muerte del inquisidor Pedro de Arbués</a:t>
            </a:r>
            <a:r>
              <a:rPr lang="es-ES" altLang="es-ES" sz="1400">
                <a:solidFill>
                  <a:srgbClr val="000000"/>
                </a:solidFill>
              </a:rPr>
              <a:t>. </a:t>
            </a:r>
          </a:p>
          <a:p>
            <a:pPr algn="r">
              <a:lnSpc>
                <a:spcPct val="100000"/>
              </a:lnSpc>
              <a:spcBef>
                <a:spcPct val="0"/>
              </a:spcBef>
              <a:buFontTx/>
              <a:buNone/>
            </a:pPr>
            <a:r>
              <a:rPr lang="es-ES" altLang="es-ES" sz="1400">
                <a:solidFill>
                  <a:srgbClr val="000000"/>
                </a:solidFill>
              </a:rPr>
              <a:t>Museo del Hermitage. San Petersburgo.</a:t>
            </a:r>
            <a:endParaRPr lang="es-ES" altLang="es-ES" sz="1800">
              <a:solidFill>
                <a:srgbClr val="000000"/>
              </a:solidFill>
            </a:endParaRPr>
          </a:p>
        </p:txBody>
      </p:sp>
      <p:pic>
        <p:nvPicPr>
          <p:cNvPr id="4" name="Imagen 3" descr="Imagen que contiene interior, persona, suelo, bailarín&#10;&#10;Descripción generada con confianza alta">
            <a:extLst>
              <a:ext uri="{FF2B5EF4-FFF2-40B4-BE49-F238E27FC236}">
                <a16:creationId xmlns:a16="http://schemas.microsoft.com/office/drawing/2014/main" id="{5ABD6583-303F-4417-A5FC-03C42AB5B2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99350" y="506413"/>
            <a:ext cx="4271963" cy="5992812"/>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interior, pared, texto, edificio&#10;&#10;Descripción generada con confianza alta">
            <a:extLst>
              <a:ext uri="{FF2B5EF4-FFF2-40B4-BE49-F238E27FC236}">
                <a16:creationId xmlns:a16="http://schemas.microsoft.com/office/drawing/2014/main" id="{08513361-B063-4A68-B77D-C522A0B7B6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313" y="484188"/>
            <a:ext cx="4795837" cy="5873750"/>
          </a:xfrm>
          <a:prstGeom prst="rect">
            <a:avLst/>
          </a:prstGeom>
          <a:ln>
            <a:noFill/>
          </a:ln>
          <a:effectLst>
            <a:outerShdw blurRad="292100" dist="139700" dir="2700000" algn="tl" rotWithShape="0">
              <a:srgbClr val="333333">
                <a:alpha val="65000"/>
              </a:srgbClr>
            </a:outerShdw>
          </a:effectLst>
        </p:spPr>
      </p:pic>
      <p:sp>
        <p:nvSpPr>
          <p:cNvPr id="103427" name="Rectángulo 3">
            <a:extLst>
              <a:ext uri="{FF2B5EF4-FFF2-40B4-BE49-F238E27FC236}">
                <a16:creationId xmlns:a16="http://schemas.microsoft.com/office/drawing/2014/main" id="{E1C181AF-17A4-48E1-99B0-F5680272F7EB}"/>
              </a:ext>
            </a:extLst>
          </p:cNvPr>
          <p:cNvSpPr>
            <a:spLocks noChangeArrowheads="1"/>
          </p:cNvSpPr>
          <p:nvPr/>
        </p:nvSpPr>
        <p:spPr bwMode="auto">
          <a:xfrm>
            <a:off x="5226050" y="1446213"/>
            <a:ext cx="1841500"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La Sagrada Familia</a:t>
            </a:r>
            <a:r>
              <a:rPr lang="es-ES" altLang="es-ES" sz="1400">
                <a:solidFill>
                  <a:srgbClr val="000000"/>
                </a:solidFill>
              </a:rPr>
              <a:t>. </a:t>
            </a:r>
          </a:p>
          <a:p>
            <a:pPr>
              <a:lnSpc>
                <a:spcPct val="100000"/>
              </a:lnSpc>
              <a:spcBef>
                <a:spcPct val="0"/>
              </a:spcBef>
              <a:buFontTx/>
              <a:buNone/>
            </a:pPr>
            <a:r>
              <a:rPr lang="es-ES" altLang="es-ES" sz="1400">
                <a:solidFill>
                  <a:srgbClr val="000000"/>
                </a:solidFill>
              </a:rPr>
              <a:t>C. 1600. </a:t>
            </a:r>
          </a:p>
          <a:p>
            <a:pPr>
              <a:lnSpc>
                <a:spcPct val="100000"/>
              </a:lnSpc>
              <a:spcBef>
                <a:spcPct val="0"/>
              </a:spcBef>
              <a:buFontTx/>
              <a:buNone/>
            </a:pPr>
            <a:r>
              <a:rPr lang="es-ES" altLang="es-ES" sz="1400">
                <a:solidFill>
                  <a:srgbClr val="000000"/>
                </a:solidFill>
              </a:rPr>
              <a:t>Óleo sobre lienzo. </a:t>
            </a:r>
          </a:p>
          <a:p>
            <a:pPr>
              <a:lnSpc>
                <a:spcPct val="100000"/>
              </a:lnSpc>
              <a:spcBef>
                <a:spcPct val="0"/>
              </a:spcBef>
              <a:buFontTx/>
              <a:buNone/>
            </a:pPr>
            <a:r>
              <a:rPr lang="es-ES" altLang="es-ES" sz="1400">
                <a:solidFill>
                  <a:srgbClr val="000000"/>
                </a:solidFill>
              </a:rPr>
              <a:t>186 x 155 cm.</a:t>
            </a:r>
          </a:p>
          <a:p>
            <a:pPr>
              <a:lnSpc>
                <a:spcPct val="100000"/>
              </a:lnSpc>
              <a:spcBef>
                <a:spcPct val="0"/>
              </a:spcBef>
              <a:buFontTx/>
              <a:buNone/>
            </a:pPr>
            <a:r>
              <a:rPr lang="es-ES" altLang="es-ES" sz="1400">
                <a:solidFill>
                  <a:srgbClr val="000000"/>
                </a:solidFill>
              </a:rPr>
              <a:t>St. Stephen's Basilica. Budapest.</a:t>
            </a:r>
          </a:p>
        </p:txBody>
      </p:sp>
      <p:sp>
        <p:nvSpPr>
          <p:cNvPr id="103428" name="Rectángulo 6">
            <a:extLst>
              <a:ext uri="{FF2B5EF4-FFF2-40B4-BE49-F238E27FC236}">
                <a16:creationId xmlns:a16="http://schemas.microsoft.com/office/drawing/2014/main" id="{1C6E80FE-CF5E-430C-98D6-EE1E0C3AEAE4}"/>
              </a:ext>
            </a:extLst>
          </p:cNvPr>
          <p:cNvSpPr>
            <a:spLocks noChangeArrowheads="1"/>
          </p:cNvSpPr>
          <p:nvPr/>
        </p:nvSpPr>
        <p:spPr bwMode="auto">
          <a:xfrm>
            <a:off x="5137150" y="4025900"/>
            <a:ext cx="1814513"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Muchacha con futas</a:t>
            </a:r>
            <a:r>
              <a:rPr lang="es-ES" altLang="es-ES" sz="1400">
                <a:solidFill>
                  <a:srgbClr val="000000"/>
                </a:solidFill>
              </a:rPr>
              <a:t>. C. 1660. </a:t>
            </a:r>
          </a:p>
          <a:p>
            <a:pPr algn="r">
              <a:lnSpc>
                <a:spcPct val="100000"/>
              </a:lnSpc>
              <a:spcBef>
                <a:spcPct val="0"/>
              </a:spcBef>
              <a:buFontTx/>
              <a:buNone/>
            </a:pPr>
            <a:r>
              <a:rPr lang="es-ES" altLang="es-ES" sz="1400">
                <a:solidFill>
                  <a:srgbClr val="000000"/>
                </a:solidFill>
              </a:rPr>
              <a:t>Óleo sobre lienzo </a:t>
            </a:r>
          </a:p>
          <a:p>
            <a:pPr algn="r">
              <a:lnSpc>
                <a:spcPct val="100000"/>
              </a:lnSpc>
              <a:spcBef>
                <a:spcPct val="0"/>
              </a:spcBef>
              <a:buFontTx/>
              <a:buNone/>
            </a:pPr>
            <a:r>
              <a:rPr lang="es-ES" altLang="es-ES" sz="1400">
                <a:solidFill>
                  <a:srgbClr val="000000"/>
                </a:solidFill>
              </a:rPr>
              <a:t>76 x 61 cm. </a:t>
            </a:r>
          </a:p>
          <a:p>
            <a:pPr algn="r">
              <a:lnSpc>
                <a:spcPct val="100000"/>
              </a:lnSpc>
              <a:spcBef>
                <a:spcPct val="0"/>
              </a:spcBef>
              <a:buFontTx/>
              <a:buNone/>
            </a:pPr>
            <a:r>
              <a:rPr lang="es-ES" altLang="es-ES" sz="1400">
                <a:solidFill>
                  <a:srgbClr val="000000"/>
                </a:solidFill>
              </a:rPr>
              <a:t>Pushkin Museum. Moscow.</a:t>
            </a:r>
          </a:p>
        </p:txBody>
      </p:sp>
      <p:pic>
        <p:nvPicPr>
          <p:cNvPr id="4" name="Imagen 3">
            <a:extLst>
              <a:ext uri="{FF2B5EF4-FFF2-40B4-BE49-F238E27FC236}">
                <a16:creationId xmlns:a16="http://schemas.microsoft.com/office/drawing/2014/main" id="{01E0329B-A78E-4CC2-A6C9-994B7B71C2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56450" y="525463"/>
            <a:ext cx="4695825" cy="5873750"/>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edificio, exterior, persona&#10;&#10;Descripción generada con confianza muy alta">
            <a:extLst>
              <a:ext uri="{FF2B5EF4-FFF2-40B4-BE49-F238E27FC236}">
                <a16:creationId xmlns:a16="http://schemas.microsoft.com/office/drawing/2014/main" id="{34C22BFF-86A2-4517-AF3D-AD23BFADF3F8}"/>
              </a:ext>
            </a:extLst>
          </p:cNvPr>
          <p:cNvPicPr>
            <a:picLocks noChangeAspect="1"/>
          </p:cNvPicPr>
          <p:nvPr/>
        </p:nvPicPr>
        <p:blipFill rotWithShape="1">
          <a:blip r:embed="rId3">
            <a:extLst>
              <a:ext uri="{28A0092B-C50C-407E-A947-70E740481C1C}">
                <a14:useLocalDpi xmlns:a14="http://schemas.microsoft.com/office/drawing/2010/main" val="0"/>
              </a:ext>
            </a:extLst>
          </a:blip>
          <a:srcRect l="2212" t="1472" r="3369" b="2332"/>
          <a:stretch/>
        </p:blipFill>
        <p:spPr>
          <a:xfrm>
            <a:off x="252413" y="393700"/>
            <a:ext cx="5427662" cy="5992813"/>
          </a:xfrm>
          <a:prstGeom prst="rect">
            <a:avLst/>
          </a:prstGeom>
          <a:ln>
            <a:noFill/>
          </a:ln>
          <a:effectLst>
            <a:outerShdw blurRad="292100" dist="139700" dir="2700000" algn="tl" rotWithShape="0">
              <a:srgbClr val="333333">
                <a:alpha val="65000"/>
              </a:srgbClr>
            </a:outerShdw>
          </a:effectLst>
        </p:spPr>
      </p:pic>
      <p:sp>
        <p:nvSpPr>
          <p:cNvPr id="105475" name="Rectángulo 3">
            <a:extLst>
              <a:ext uri="{FF2B5EF4-FFF2-40B4-BE49-F238E27FC236}">
                <a16:creationId xmlns:a16="http://schemas.microsoft.com/office/drawing/2014/main" id="{2A90E709-777A-4792-8ED7-1B68C292F1BF}"/>
              </a:ext>
            </a:extLst>
          </p:cNvPr>
          <p:cNvSpPr>
            <a:spLocks noChangeArrowheads="1"/>
          </p:cNvSpPr>
          <p:nvPr/>
        </p:nvSpPr>
        <p:spPr bwMode="auto">
          <a:xfrm>
            <a:off x="5791200" y="2032000"/>
            <a:ext cx="216693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Cristo atado a la columna y San Pedro</a:t>
            </a:r>
            <a:r>
              <a:rPr lang="es-ES" altLang="es-ES" sz="1400">
                <a:solidFill>
                  <a:srgbClr val="000000"/>
                </a:solidFill>
              </a:rPr>
              <a:t>. </a:t>
            </a:r>
          </a:p>
          <a:p>
            <a:pPr>
              <a:lnSpc>
                <a:spcPct val="100000"/>
              </a:lnSpc>
              <a:spcBef>
                <a:spcPct val="0"/>
              </a:spcBef>
              <a:buFontTx/>
              <a:buNone/>
            </a:pPr>
            <a:r>
              <a:rPr lang="es-ES" altLang="es-ES" sz="1400">
                <a:solidFill>
                  <a:srgbClr val="000000"/>
                </a:solidFill>
              </a:rPr>
              <a:t>Hacia 1665.</a:t>
            </a:r>
          </a:p>
          <a:p>
            <a:pPr>
              <a:lnSpc>
                <a:spcPct val="100000"/>
              </a:lnSpc>
              <a:spcBef>
                <a:spcPct val="0"/>
              </a:spcBef>
              <a:buFontTx/>
              <a:buNone/>
            </a:pPr>
            <a:r>
              <a:rPr lang="es-ES" altLang="es-ES" sz="1400">
                <a:solidFill>
                  <a:srgbClr val="000000"/>
                </a:solidFill>
              </a:rPr>
              <a:t>Óleo sobre obsidiana. </a:t>
            </a:r>
          </a:p>
          <a:p>
            <a:pPr>
              <a:lnSpc>
                <a:spcPct val="100000"/>
              </a:lnSpc>
              <a:spcBef>
                <a:spcPct val="0"/>
              </a:spcBef>
              <a:buFontTx/>
              <a:buNone/>
            </a:pPr>
            <a:r>
              <a:rPr lang="es-ES" altLang="es-ES" sz="1400">
                <a:solidFill>
                  <a:srgbClr val="000000"/>
                </a:solidFill>
              </a:rPr>
              <a:t>34 x 31 cm. </a:t>
            </a:r>
          </a:p>
          <a:p>
            <a:pPr>
              <a:lnSpc>
                <a:spcPct val="100000"/>
              </a:lnSpc>
              <a:spcBef>
                <a:spcPct val="0"/>
              </a:spcBef>
              <a:buFontTx/>
              <a:buNone/>
            </a:pPr>
            <a:r>
              <a:rPr lang="es-ES" altLang="es-ES" sz="1400">
                <a:solidFill>
                  <a:srgbClr val="000000"/>
                </a:solidFill>
              </a:rPr>
              <a:t>Museo Nacional del Louvre.</a:t>
            </a:r>
          </a:p>
        </p:txBody>
      </p:sp>
      <p:pic>
        <p:nvPicPr>
          <p:cNvPr id="8" name="Imagen 7" descr="Imagen que contiene pared, de pie, interior&#10;&#10;Descripción generada con confianza alta">
            <a:extLst>
              <a:ext uri="{FF2B5EF4-FFF2-40B4-BE49-F238E27FC236}">
                <a16:creationId xmlns:a16="http://schemas.microsoft.com/office/drawing/2014/main" id="{FE7ABC53-0F2A-4867-BE41-9197401F6A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40688" y="393700"/>
            <a:ext cx="3870325" cy="6046788"/>
          </a:xfrm>
          <a:prstGeom prst="rect">
            <a:avLst/>
          </a:prstGeom>
          <a:ln>
            <a:noFill/>
          </a:ln>
          <a:effectLst>
            <a:outerShdw blurRad="292100" dist="139700" dir="2700000" algn="tl" rotWithShape="0">
              <a:srgbClr val="333333">
                <a:alpha val="65000"/>
              </a:srgbClr>
            </a:outerShdw>
          </a:effectLst>
        </p:spPr>
      </p:pic>
      <p:sp>
        <p:nvSpPr>
          <p:cNvPr id="105477" name="Rectángulo 8">
            <a:extLst>
              <a:ext uri="{FF2B5EF4-FFF2-40B4-BE49-F238E27FC236}">
                <a16:creationId xmlns:a16="http://schemas.microsoft.com/office/drawing/2014/main" id="{1B1E827B-BBE6-47EB-8B68-C418F6E3B710}"/>
              </a:ext>
            </a:extLst>
          </p:cNvPr>
          <p:cNvSpPr>
            <a:spLocks noChangeArrowheads="1"/>
          </p:cNvSpPr>
          <p:nvPr/>
        </p:nvSpPr>
        <p:spPr bwMode="auto">
          <a:xfrm>
            <a:off x="6259513" y="4032250"/>
            <a:ext cx="1698625"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El Niño San Juan </a:t>
            </a:r>
          </a:p>
          <a:p>
            <a:pPr algn="r">
              <a:lnSpc>
                <a:spcPct val="100000"/>
              </a:lnSpc>
              <a:spcBef>
                <a:spcPct val="0"/>
              </a:spcBef>
              <a:buFontTx/>
              <a:buNone/>
            </a:pPr>
            <a:r>
              <a:rPr lang="es-ES" altLang="es-ES" sz="1400" b="1">
                <a:solidFill>
                  <a:srgbClr val="000000"/>
                </a:solidFill>
              </a:rPr>
              <a:t>con el Cordero</a:t>
            </a:r>
            <a:r>
              <a:rPr lang="es-ES" altLang="es-ES" sz="1400">
                <a:solidFill>
                  <a:srgbClr val="000000"/>
                </a:solidFill>
              </a:rPr>
              <a:t>. </a:t>
            </a:r>
          </a:p>
          <a:p>
            <a:pPr algn="r">
              <a:lnSpc>
                <a:spcPct val="100000"/>
              </a:lnSpc>
              <a:spcBef>
                <a:spcPct val="0"/>
              </a:spcBef>
              <a:buFontTx/>
              <a:buNone/>
            </a:pPr>
            <a:r>
              <a:rPr lang="es-ES" altLang="es-ES" sz="1400">
                <a:solidFill>
                  <a:srgbClr val="000000"/>
                </a:solidFill>
              </a:rPr>
              <a:t>1660-1665. </a:t>
            </a:r>
          </a:p>
          <a:p>
            <a:pPr algn="r">
              <a:lnSpc>
                <a:spcPct val="100000"/>
              </a:lnSpc>
              <a:spcBef>
                <a:spcPct val="0"/>
              </a:spcBef>
              <a:buFontTx/>
              <a:buNone/>
            </a:pPr>
            <a:r>
              <a:rPr lang="es-ES" altLang="es-ES" sz="1400">
                <a:solidFill>
                  <a:srgbClr val="000000"/>
                </a:solidFill>
              </a:rPr>
              <a:t>National Gallery. Londres.</a:t>
            </a:r>
            <a:endParaRPr lang="es-ES" altLang="es-ES" sz="1400" b="1">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persona, interior, suelo, pared&#10;&#10;Descripción generada con confianza muy alta">
            <a:extLst>
              <a:ext uri="{FF2B5EF4-FFF2-40B4-BE49-F238E27FC236}">
                <a16:creationId xmlns:a16="http://schemas.microsoft.com/office/drawing/2014/main" id="{394B7A02-0545-4A21-9711-393E58C5C4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638" y="296863"/>
            <a:ext cx="4343400" cy="6264275"/>
          </a:xfrm>
          <a:prstGeom prst="rect">
            <a:avLst/>
          </a:prstGeom>
          <a:ln>
            <a:noFill/>
          </a:ln>
          <a:effectLst>
            <a:outerShdw blurRad="292100" dist="139700" dir="2700000" algn="tl" rotWithShape="0">
              <a:srgbClr val="333333">
                <a:alpha val="65000"/>
              </a:srgbClr>
            </a:outerShdw>
          </a:effectLst>
        </p:spPr>
      </p:pic>
      <p:sp>
        <p:nvSpPr>
          <p:cNvPr id="107523" name="Rectángulo 3">
            <a:extLst>
              <a:ext uri="{FF2B5EF4-FFF2-40B4-BE49-F238E27FC236}">
                <a16:creationId xmlns:a16="http://schemas.microsoft.com/office/drawing/2014/main" id="{01FFF5FE-B15A-4379-B614-934B25FADB8C}"/>
              </a:ext>
            </a:extLst>
          </p:cNvPr>
          <p:cNvSpPr>
            <a:spLocks noChangeArrowheads="1"/>
          </p:cNvSpPr>
          <p:nvPr/>
        </p:nvSpPr>
        <p:spPr bwMode="auto">
          <a:xfrm>
            <a:off x="4953000" y="1922463"/>
            <a:ext cx="195897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US" altLang="es-ES" sz="1400" b="1">
                <a:solidFill>
                  <a:srgbClr val="000000"/>
                </a:solidFill>
              </a:rPr>
              <a:t>La Virgen y el Niño </a:t>
            </a:r>
          </a:p>
          <a:p>
            <a:pPr>
              <a:lnSpc>
                <a:spcPct val="100000"/>
              </a:lnSpc>
              <a:spcBef>
                <a:spcPct val="0"/>
              </a:spcBef>
              <a:buFontTx/>
              <a:buNone/>
            </a:pPr>
            <a:r>
              <a:rPr lang="en-US" altLang="es-ES" sz="1400" b="1">
                <a:solidFill>
                  <a:srgbClr val="000000"/>
                </a:solidFill>
              </a:rPr>
              <a:t>con el niño San Juan</a:t>
            </a:r>
            <a:r>
              <a:rPr lang="en-US" altLang="es-ES" sz="1400">
                <a:solidFill>
                  <a:srgbClr val="000000"/>
                </a:solidFill>
              </a:rPr>
              <a:t>. </a:t>
            </a:r>
          </a:p>
          <a:p>
            <a:pPr>
              <a:lnSpc>
                <a:spcPct val="100000"/>
              </a:lnSpc>
              <a:spcBef>
                <a:spcPct val="0"/>
              </a:spcBef>
              <a:buFontTx/>
              <a:buNone/>
            </a:pPr>
            <a:r>
              <a:rPr lang="en-US" altLang="es-ES" sz="1400">
                <a:solidFill>
                  <a:srgbClr val="000000"/>
                </a:solidFill>
              </a:rPr>
              <a:t>1645–1650. </a:t>
            </a:r>
          </a:p>
          <a:p>
            <a:pPr>
              <a:lnSpc>
                <a:spcPct val="100000"/>
              </a:lnSpc>
              <a:spcBef>
                <a:spcPct val="0"/>
              </a:spcBef>
              <a:buFontTx/>
              <a:buNone/>
            </a:pPr>
            <a:r>
              <a:rPr lang="en-US" altLang="es-ES" sz="1400">
                <a:solidFill>
                  <a:srgbClr val="000000"/>
                </a:solidFill>
              </a:rPr>
              <a:t>Óleo sobre lienzo. </a:t>
            </a:r>
          </a:p>
          <a:p>
            <a:pPr>
              <a:lnSpc>
                <a:spcPct val="100000"/>
              </a:lnSpc>
              <a:spcBef>
                <a:spcPct val="0"/>
              </a:spcBef>
              <a:buFontTx/>
              <a:buNone/>
            </a:pPr>
            <a:r>
              <a:rPr lang="en-US" altLang="es-ES" sz="1400">
                <a:solidFill>
                  <a:srgbClr val="000000"/>
                </a:solidFill>
              </a:rPr>
              <a:t>160,7 x 109,2 cm. </a:t>
            </a:r>
          </a:p>
          <a:p>
            <a:pPr>
              <a:lnSpc>
                <a:spcPct val="100000"/>
              </a:lnSpc>
              <a:spcBef>
                <a:spcPct val="0"/>
              </a:spcBef>
              <a:buFontTx/>
              <a:buNone/>
            </a:pPr>
            <a:r>
              <a:rPr lang="en-US" altLang="es-ES" sz="1400">
                <a:solidFill>
                  <a:srgbClr val="000000"/>
                </a:solidFill>
              </a:rPr>
              <a:t>Glasgow Museum.</a:t>
            </a:r>
            <a:endParaRPr lang="es-ES" altLang="es-ES" sz="1400">
              <a:solidFill>
                <a:srgbClr val="000000"/>
              </a:solidFill>
            </a:endParaRPr>
          </a:p>
        </p:txBody>
      </p:sp>
      <p:pic>
        <p:nvPicPr>
          <p:cNvPr id="6" name="Imagen 5" descr="Imagen que contiene agua, de pie, mamífero, animal&#10;&#10;Descripción generada con confianza muy alta">
            <a:extLst>
              <a:ext uri="{FF2B5EF4-FFF2-40B4-BE49-F238E27FC236}">
                <a16:creationId xmlns:a16="http://schemas.microsoft.com/office/drawing/2014/main" id="{8EB6589D-E7F1-4750-8DCE-652D607874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78700" y="296863"/>
            <a:ext cx="4411663" cy="6264275"/>
          </a:xfrm>
          <a:prstGeom prst="rect">
            <a:avLst/>
          </a:prstGeom>
          <a:ln>
            <a:noFill/>
          </a:ln>
          <a:effectLst>
            <a:outerShdw blurRad="292100" dist="139700" dir="2700000" algn="tl" rotWithShape="0">
              <a:srgbClr val="333333">
                <a:alpha val="65000"/>
              </a:srgbClr>
            </a:outerShdw>
          </a:effectLst>
        </p:spPr>
      </p:pic>
      <p:sp>
        <p:nvSpPr>
          <p:cNvPr id="107525" name="Rectángulo 6">
            <a:extLst>
              <a:ext uri="{FF2B5EF4-FFF2-40B4-BE49-F238E27FC236}">
                <a16:creationId xmlns:a16="http://schemas.microsoft.com/office/drawing/2014/main" id="{604834B6-590B-43B0-9AAD-F74FE407F4F6}"/>
              </a:ext>
            </a:extLst>
          </p:cNvPr>
          <p:cNvSpPr>
            <a:spLocks noChangeArrowheads="1"/>
          </p:cNvSpPr>
          <p:nvPr/>
        </p:nvSpPr>
        <p:spPr bwMode="auto">
          <a:xfrm>
            <a:off x="5186363" y="4081463"/>
            <a:ext cx="1958975"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San Juan Bautista niño.</a:t>
            </a:r>
          </a:p>
          <a:p>
            <a:pPr algn="r">
              <a:lnSpc>
                <a:spcPct val="100000"/>
              </a:lnSpc>
              <a:spcBef>
                <a:spcPct val="0"/>
              </a:spcBef>
              <a:buFontTx/>
              <a:buNone/>
            </a:pPr>
            <a:r>
              <a:rPr lang="es-ES" altLang="es-ES" sz="1400">
                <a:solidFill>
                  <a:srgbClr val="000000"/>
                </a:solidFill>
              </a:rPr>
              <a:t>C. 1650. Óleo sobre lienzo. 154 x 108 cm. Kunsthistorisches Museum.Viena.</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descr="Imagen que contiene interior, hombre, pared, persona&#10;&#10;Descripción generada con confianza alta">
            <a:extLst>
              <a:ext uri="{FF2B5EF4-FFF2-40B4-BE49-F238E27FC236}">
                <a16:creationId xmlns:a16="http://schemas.microsoft.com/office/drawing/2014/main" id="{A67E5703-D4E2-403F-8A13-B3A5100450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7763" y="446088"/>
            <a:ext cx="8902700" cy="5965825"/>
          </a:xfrm>
          <a:prstGeom prst="rect">
            <a:avLst/>
          </a:prstGeom>
          <a:ln>
            <a:noFill/>
          </a:ln>
          <a:effectLst>
            <a:outerShdw blurRad="292100" dist="139700" dir="2700000" algn="tl" rotWithShape="0">
              <a:srgbClr val="333333">
                <a:alpha val="65000"/>
              </a:srgbClr>
            </a:outerShdw>
          </a:effectLst>
        </p:spPr>
      </p:pic>
      <p:sp>
        <p:nvSpPr>
          <p:cNvPr id="109571" name="Rectángulo 3">
            <a:extLst>
              <a:ext uri="{FF2B5EF4-FFF2-40B4-BE49-F238E27FC236}">
                <a16:creationId xmlns:a16="http://schemas.microsoft.com/office/drawing/2014/main" id="{A8A5AA6E-7215-4897-9B10-6732ADB17337}"/>
              </a:ext>
            </a:extLst>
          </p:cNvPr>
          <p:cNvSpPr>
            <a:spLocks noChangeArrowheads="1"/>
          </p:cNvSpPr>
          <p:nvPr/>
        </p:nvSpPr>
        <p:spPr bwMode="auto">
          <a:xfrm>
            <a:off x="10234613" y="2778125"/>
            <a:ext cx="1849437"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El triunfo de la </a:t>
            </a:r>
          </a:p>
          <a:p>
            <a:pPr>
              <a:lnSpc>
                <a:spcPct val="100000"/>
              </a:lnSpc>
              <a:spcBef>
                <a:spcPct val="0"/>
              </a:spcBef>
              <a:buFontTx/>
              <a:buNone/>
            </a:pPr>
            <a:r>
              <a:rPr lang="es-ES" altLang="es-ES" sz="1400" b="1">
                <a:solidFill>
                  <a:srgbClr val="000000"/>
                </a:solidFill>
              </a:rPr>
              <a:t>Eucaristía. </a:t>
            </a:r>
          </a:p>
          <a:p>
            <a:pPr>
              <a:lnSpc>
                <a:spcPct val="100000"/>
              </a:lnSpc>
              <a:spcBef>
                <a:spcPct val="0"/>
              </a:spcBef>
              <a:buFontTx/>
              <a:buNone/>
            </a:pPr>
            <a:r>
              <a:rPr lang="es-ES" altLang="es-ES" sz="1400">
                <a:solidFill>
                  <a:srgbClr val="000000"/>
                </a:solidFill>
              </a:rPr>
              <a:t>1662-1665. </a:t>
            </a:r>
          </a:p>
          <a:p>
            <a:pPr>
              <a:lnSpc>
                <a:spcPct val="100000"/>
              </a:lnSpc>
              <a:spcBef>
                <a:spcPct val="0"/>
              </a:spcBef>
              <a:buFontTx/>
              <a:buNone/>
            </a:pPr>
            <a:r>
              <a:rPr lang="es-ES" altLang="es-ES" sz="1400">
                <a:solidFill>
                  <a:srgbClr val="000000"/>
                </a:solidFill>
              </a:rPr>
              <a:t>Óleo sobre lienzo. </a:t>
            </a:r>
          </a:p>
          <a:p>
            <a:pPr>
              <a:lnSpc>
                <a:spcPct val="100000"/>
              </a:lnSpc>
              <a:spcBef>
                <a:spcPct val="0"/>
              </a:spcBef>
              <a:buFontTx/>
              <a:buNone/>
            </a:pPr>
            <a:r>
              <a:rPr lang="es-ES" altLang="es-ES" sz="1400">
                <a:solidFill>
                  <a:srgbClr val="000000"/>
                </a:solidFill>
              </a:rPr>
              <a:t>196 x 250 cm. </a:t>
            </a:r>
          </a:p>
          <a:p>
            <a:pPr>
              <a:lnSpc>
                <a:spcPct val="100000"/>
              </a:lnSpc>
              <a:spcBef>
                <a:spcPct val="0"/>
              </a:spcBef>
              <a:buFontTx/>
              <a:buNone/>
            </a:pPr>
            <a:r>
              <a:rPr lang="es-ES" altLang="es-ES" sz="1400">
                <a:solidFill>
                  <a:srgbClr val="000000"/>
                </a:solidFill>
              </a:rPr>
              <a:t>Colección de Lord Faringdon de Buscot Park. Reino Unido.</a:t>
            </a:r>
            <a:endParaRPr lang="es-ES" altLang="es-ES" sz="180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ángulo 3">
            <a:extLst>
              <a:ext uri="{FF2B5EF4-FFF2-40B4-BE49-F238E27FC236}">
                <a16:creationId xmlns:a16="http://schemas.microsoft.com/office/drawing/2014/main" id="{96833E0E-9BEE-458D-B9D5-C5197227DC70}"/>
              </a:ext>
            </a:extLst>
          </p:cNvPr>
          <p:cNvSpPr>
            <a:spLocks noChangeArrowheads="1"/>
          </p:cNvSpPr>
          <p:nvPr/>
        </p:nvSpPr>
        <p:spPr bwMode="auto">
          <a:xfrm>
            <a:off x="5891213" y="1460500"/>
            <a:ext cx="14509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s-ES" altLang="es-ES" sz="1400" b="1">
                <a:solidFill>
                  <a:srgbClr val="000000"/>
                </a:solidFill>
              </a:rPr>
              <a:t>Autorretrato</a:t>
            </a:r>
            <a:r>
              <a:rPr lang="es-ES" altLang="es-ES" sz="1400">
                <a:solidFill>
                  <a:srgbClr val="000000"/>
                </a:solidFill>
              </a:rPr>
              <a:t>. </a:t>
            </a:r>
          </a:p>
          <a:p>
            <a:pPr>
              <a:lnSpc>
                <a:spcPct val="100000"/>
              </a:lnSpc>
              <a:spcBef>
                <a:spcPct val="0"/>
              </a:spcBef>
              <a:buFontTx/>
              <a:buNone/>
            </a:pPr>
            <a:r>
              <a:rPr lang="es-ES" altLang="es-ES" sz="1400">
                <a:solidFill>
                  <a:srgbClr val="000000"/>
                </a:solidFill>
              </a:rPr>
              <a:t>1670-1673. </a:t>
            </a:r>
          </a:p>
          <a:p>
            <a:pPr>
              <a:lnSpc>
                <a:spcPct val="100000"/>
              </a:lnSpc>
              <a:spcBef>
                <a:spcPct val="0"/>
              </a:spcBef>
              <a:buFontTx/>
              <a:buNone/>
            </a:pPr>
            <a:r>
              <a:rPr lang="es-ES" altLang="es-ES" sz="1400">
                <a:solidFill>
                  <a:srgbClr val="000000"/>
                </a:solidFill>
              </a:rPr>
              <a:t>Óleo sobre lenzo.</a:t>
            </a:r>
          </a:p>
          <a:p>
            <a:pPr>
              <a:lnSpc>
                <a:spcPct val="100000"/>
              </a:lnSpc>
              <a:spcBef>
                <a:spcPct val="0"/>
              </a:spcBef>
              <a:buFontTx/>
              <a:buNone/>
            </a:pPr>
            <a:r>
              <a:rPr lang="es-ES" altLang="es-ES" sz="1400">
                <a:solidFill>
                  <a:srgbClr val="000000"/>
                </a:solidFill>
              </a:rPr>
              <a:t>122 x 107 cm. </a:t>
            </a:r>
          </a:p>
          <a:p>
            <a:pPr>
              <a:lnSpc>
                <a:spcPct val="100000"/>
              </a:lnSpc>
              <a:spcBef>
                <a:spcPct val="0"/>
              </a:spcBef>
              <a:buFontTx/>
              <a:buNone/>
            </a:pPr>
            <a:r>
              <a:rPr lang="es-ES" altLang="es-ES" sz="1400">
                <a:solidFill>
                  <a:srgbClr val="000000"/>
                </a:solidFill>
              </a:rPr>
              <a:t>National Gallery.</a:t>
            </a:r>
          </a:p>
          <a:p>
            <a:pPr>
              <a:lnSpc>
                <a:spcPct val="100000"/>
              </a:lnSpc>
              <a:spcBef>
                <a:spcPct val="0"/>
              </a:spcBef>
              <a:buFontTx/>
              <a:buNone/>
            </a:pPr>
            <a:r>
              <a:rPr lang="es-ES" altLang="es-ES" sz="1400">
                <a:solidFill>
                  <a:srgbClr val="000000"/>
                </a:solidFill>
              </a:rPr>
              <a:t>Londres.</a:t>
            </a:r>
          </a:p>
        </p:txBody>
      </p:sp>
      <p:sp>
        <p:nvSpPr>
          <p:cNvPr id="110595" name="Rectángulo 9">
            <a:extLst>
              <a:ext uri="{FF2B5EF4-FFF2-40B4-BE49-F238E27FC236}">
                <a16:creationId xmlns:a16="http://schemas.microsoft.com/office/drawing/2014/main" id="{82C74473-04BF-4F9C-9D71-97F2E3B9AE4A}"/>
              </a:ext>
            </a:extLst>
          </p:cNvPr>
          <p:cNvSpPr>
            <a:spLocks noChangeArrowheads="1"/>
          </p:cNvSpPr>
          <p:nvPr/>
        </p:nvSpPr>
        <p:spPr bwMode="auto">
          <a:xfrm>
            <a:off x="5821363" y="4013200"/>
            <a:ext cx="205898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a:lnSpc>
                <a:spcPct val="100000"/>
              </a:lnSpc>
              <a:spcBef>
                <a:spcPct val="0"/>
              </a:spcBef>
              <a:buFontTx/>
              <a:buNone/>
            </a:pPr>
            <a:r>
              <a:rPr lang="es-ES" altLang="es-ES" sz="1400" b="1">
                <a:solidFill>
                  <a:srgbClr val="000000"/>
                </a:solidFill>
              </a:rPr>
              <a:t>Retrato de Don Justino de Neve</a:t>
            </a:r>
            <a:r>
              <a:rPr lang="es-ES" altLang="es-ES" sz="1400" i="1">
                <a:solidFill>
                  <a:srgbClr val="000000"/>
                </a:solidFill>
              </a:rPr>
              <a:t>. 1665. </a:t>
            </a:r>
          </a:p>
          <a:p>
            <a:pPr algn="r">
              <a:lnSpc>
                <a:spcPct val="100000"/>
              </a:lnSpc>
              <a:spcBef>
                <a:spcPct val="0"/>
              </a:spcBef>
              <a:buFontTx/>
              <a:buNone/>
            </a:pPr>
            <a:r>
              <a:rPr lang="es-ES" altLang="es-ES" sz="1400">
                <a:solidFill>
                  <a:srgbClr val="000000"/>
                </a:solidFill>
              </a:rPr>
              <a:t>Óleo sobre tela. </a:t>
            </a:r>
          </a:p>
          <a:p>
            <a:pPr algn="r">
              <a:lnSpc>
                <a:spcPct val="100000"/>
              </a:lnSpc>
              <a:spcBef>
                <a:spcPct val="0"/>
              </a:spcBef>
              <a:buFontTx/>
              <a:buNone/>
            </a:pPr>
            <a:r>
              <a:rPr lang="es-ES" altLang="es-ES" sz="1400">
                <a:solidFill>
                  <a:srgbClr val="000000"/>
                </a:solidFill>
              </a:rPr>
              <a:t>206 x 129 cm. </a:t>
            </a:r>
          </a:p>
          <a:p>
            <a:pPr algn="r">
              <a:lnSpc>
                <a:spcPct val="100000"/>
              </a:lnSpc>
              <a:spcBef>
                <a:spcPct val="0"/>
              </a:spcBef>
              <a:buFontTx/>
              <a:buNone/>
            </a:pPr>
            <a:r>
              <a:rPr lang="es-ES" altLang="es-ES" sz="1400">
                <a:solidFill>
                  <a:srgbClr val="000000"/>
                </a:solidFill>
              </a:rPr>
              <a:t>National Gallery. </a:t>
            </a:r>
          </a:p>
          <a:p>
            <a:pPr algn="r">
              <a:lnSpc>
                <a:spcPct val="100000"/>
              </a:lnSpc>
              <a:spcBef>
                <a:spcPct val="0"/>
              </a:spcBef>
              <a:buFontTx/>
              <a:buNone/>
            </a:pPr>
            <a:r>
              <a:rPr lang="es-ES" altLang="es-ES" sz="1400">
                <a:solidFill>
                  <a:srgbClr val="000000"/>
                </a:solidFill>
              </a:rPr>
              <a:t>Londres.</a:t>
            </a:r>
          </a:p>
        </p:txBody>
      </p:sp>
      <p:pic>
        <p:nvPicPr>
          <p:cNvPr id="4" name="Imagen 3" descr="Imagen que contiene suelo, interior, pared&#10;&#10;Descripción generada con confianza muy alta">
            <a:extLst>
              <a:ext uri="{FF2B5EF4-FFF2-40B4-BE49-F238E27FC236}">
                <a16:creationId xmlns:a16="http://schemas.microsoft.com/office/drawing/2014/main" id="{ED814636-3037-4BE1-9B68-11A1B88603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3700" y="352425"/>
            <a:ext cx="3849688" cy="6153150"/>
          </a:xfrm>
          <a:prstGeom prst="rect">
            <a:avLst/>
          </a:prstGeom>
          <a:ln>
            <a:noFill/>
          </a:ln>
          <a:effectLst>
            <a:outerShdw blurRad="292100" dist="139700" dir="2700000" algn="tl" rotWithShape="0">
              <a:srgbClr val="333333">
                <a:alpha val="65000"/>
              </a:srgbClr>
            </a:outerShdw>
          </a:effectLst>
        </p:spPr>
      </p:pic>
      <p:pic>
        <p:nvPicPr>
          <p:cNvPr id="6" name="Imagen 5" descr="Imagen que contiene interior, espejo, persona, pared&#10;&#10;Descripción generada con confianza muy alta">
            <a:extLst>
              <a:ext uri="{FF2B5EF4-FFF2-40B4-BE49-F238E27FC236}">
                <a16:creationId xmlns:a16="http://schemas.microsoft.com/office/drawing/2014/main" id="{502F19C9-870B-494D-99F8-00832CA1C3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475" y="352425"/>
            <a:ext cx="5362575" cy="6153150"/>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Imagen 2" descr="Imagen que contiene interior&#10;&#10;Descripción generada con confianza alta">
            <a:extLst>
              <a:ext uri="{FF2B5EF4-FFF2-40B4-BE49-F238E27FC236}">
                <a16:creationId xmlns:a16="http://schemas.microsoft.com/office/drawing/2014/main" id="{68D2728F-A45F-4283-A6F6-DE82A6B48B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38" y="0"/>
            <a:ext cx="1227772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ángulo 3">
            <a:extLst>
              <a:ext uri="{FF2B5EF4-FFF2-40B4-BE49-F238E27FC236}">
                <a16:creationId xmlns:a16="http://schemas.microsoft.com/office/drawing/2014/main" id="{28F4FED0-579E-4E3E-A7EB-BA0101E281A1}"/>
              </a:ext>
            </a:extLst>
          </p:cNvPr>
          <p:cNvSpPr/>
          <p:nvPr/>
        </p:nvSpPr>
        <p:spPr>
          <a:xfrm>
            <a:off x="1974850" y="1843088"/>
            <a:ext cx="8242300" cy="1016000"/>
          </a:xfrm>
          <a:prstGeom prst="rect">
            <a:avLst/>
          </a:prstGeom>
        </p:spPr>
        <p:txBody>
          <a:bodyPr>
            <a:spAutoFit/>
          </a:bodyPr>
          <a:lstStyle/>
          <a:p>
            <a:pPr algn="ctr" eaLnBrk="1" fontAlgn="auto" hangingPunct="1">
              <a:spcBef>
                <a:spcPts val="0"/>
              </a:spcBef>
              <a:spcAft>
                <a:spcPts val="0"/>
              </a:spcAft>
              <a:defRPr/>
            </a:pPr>
            <a:r>
              <a:rPr lang="es-ES" altLang="es-ES" sz="2000" kern="0" dirty="0">
                <a:solidFill>
                  <a:srgbClr val="ED7D31">
                    <a:lumMod val="20000"/>
                    <a:lumOff val="80000"/>
                  </a:srgbClr>
                </a:solidFill>
                <a:latin typeface="Calibri" panose="020F0502020204030204"/>
                <a:ea typeface="Verdana" panose="020B0604030504040204" pitchFamily="34" charset="0"/>
                <a:cs typeface="Verdana" panose="020B0604030504040204" pitchFamily="34" charset="0"/>
              </a:rPr>
              <a:t>“Bartolomé Esteban Murillo, Cuarto Centenario. Obras en otros Museos dentro y fuera de España” es una presentación sin ánimo de lucro. </a:t>
            </a:r>
          </a:p>
          <a:p>
            <a:pPr algn="ctr" eaLnBrk="1" fontAlgn="auto" hangingPunct="1">
              <a:spcBef>
                <a:spcPts val="0"/>
              </a:spcBef>
              <a:spcAft>
                <a:spcPts val="0"/>
              </a:spcAft>
              <a:defRPr/>
            </a:pPr>
            <a:r>
              <a:rPr lang="es-ES" sz="2000" kern="0" dirty="0">
                <a:solidFill>
                  <a:srgbClr val="ED7D31">
                    <a:lumMod val="20000"/>
                    <a:lumOff val="80000"/>
                  </a:srgbClr>
                </a:solidFill>
                <a:latin typeface="Calibri" panose="020F0502020204030204"/>
                <a:ea typeface="Verdana" panose="020B0604030504040204" pitchFamily="34" charset="0"/>
                <a:cs typeface="Verdana" panose="020B0604030504040204" pitchFamily="34" charset="0"/>
              </a:rPr>
              <a:t>Solo tiene una finalidad cultural.</a:t>
            </a:r>
            <a:endParaRPr lang="es-ES" sz="700" i="1" kern="0" dirty="0">
              <a:solidFill>
                <a:srgbClr val="ED7D31">
                  <a:lumMod val="20000"/>
                  <a:lumOff val="80000"/>
                </a:srgbClr>
              </a:solidFill>
              <a:latin typeface="Calibri" panose="020F0502020204030204"/>
            </a:endParaRPr>
          </a:p>
        </p:txBody>
      </p:sp>
      <p:sp>
        <p:nvSpPr>
          <p:cNvPr id="112644" name="Rectángulo 4">
            <a:extLst>
              <a:ext uri="{FF2B5EF4-FFF2-40B4-BE49-F238E27FC236}">
                <a16:creationId xmlns:a16="http://schemas.microsoft.com/office/drawing/2014/main" id="{BE22281D-4097-4C3A-AE2D-1C97F3AEDD2D}"/>
              </a:ext>
            </a:extLst>
          </p:cNvPr>
          <p:cNvSpPr>
            <a:spLocks noChangeArrowheads="1"/>
          </p:cNvSpPr>
          <p:nvPr/>
        </p:nvSpPr>
        <p:spPr bwMode="auto">
          <a:xfrm>
            <a:off x="11149013" y="6259513"/>
            <a:ext cx="4476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30000"/>
              </a:spcBef>
              <a:buFontTx/>
              <a:buNone/>
            </a:pPr>
            <a:r>
              <a:rPr lang="es-ES" altLang="es-ES" sz="1000">
                <a:solidFill>
                  <a:srgbClr val="FBE5D6"/>
                </a:solidFill>
              </a:rPr>
              <a:t>2018</a:t>
            </a:r>
          </a:p>
        </p:txBody>
      </p:sp>
      <p:sp>
        <p:nvSpPr>
          <p:cNvPr id="112645" name="Rectángulo 5">
            <a:extLst>
              <a:ext uri="{FF2B5EF4-FFF2-40B4-BE49-F238E27FC236}">
                <a16:creationId xmlns:a16="http://schemas.microsoft.com/office/drawing/2014/main" id="{0E4F759D-122C-46F0-AFB5-D7272C532CDD}"/>
              </a:ext>
            </a:extLst>
          </p:cNvPr>
          <p:cNvSpPr>
            <a:spLocks noChangeArrowheads="1"/>
          </p:cNvSpPr>
          <p:nvPr/>
        </p:nvSpPr>
        <p:spPr bwMode="auto">
          <a:xfrm>
            <a:off x="3048000" y="3224213"/>
            <a:ext cx="6096000"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30000"/>
              </a:spcBef>
              <a:buFontTx/>
              <a:buNone/>
            </a:pPr>
            <a:r>
              <a:rPr lang="es-ES" altLang="es-ES" sz="1600">
                <a:solidFill>
                  <a:srgbClr val="FBE5D6"/>
                </a:solidFill>
              </a:rPr>
              <a:t>IMÁGENES</a:t>
            </a:r>
            <a:r>
              <a:rPr lang="es-ES" altLang="es-ES" sz="1400">
                <a:solidFill>
                  <a:srgbClr val="FBE5D6"/>
                </a:solidFill>
              </a:rPr>
              <a:t>: Todas proceden de Internet. Mi reconocimiento a sus autores a 	  quienes  pertenece el copyright.</a:t>
            </a:r>
          </a:p>
          <a:p>
            <a:pPr eaLnBrk="1" hangingPunct="1">
              <a:lnSpc>
                <a:spcPct val="100000"/>
              </a:lnSpc>
              <a:spcBef>
                <a:spcPct val="30000"/>
              </a:spcBef>
              <a:buFontTx/>
              <a:buNone/>
            </a:pPr>
            <a:r>
              <a:rPr lang="es-ES" altLang="es-ES" sz="1600">
                <a:solidFill>
                  <a:srgbClr val="FBE5D6"/>
                </a:solidFill>
              </a:rPr>
              <a:t>MÚSICA</a:t>
            </a:r>
            <a:r>
              <a:rPr lang="es-ES" altLang="es-ES" sz="1400">
                <a:solidFill>
                  <a:srgbClr val="FBE5D6"/>
                </a:solidFill>
              </a:rPr>
              <a:t>:	  “Folías, España y Canarios”. Gaspar Sanz.</a:t>
            </a:r>
          </a:p>
          <a:p>
            <a:pPr eaLnBrk="1" hangingPunct="1">
              <a:lnSpc>
                <a:spcPct val="100000"/>
              </a:lnSpc>
              <a:spcBef>
                <a:spcPct val="30000"/>
              </a:spcBef>
              <a:buFontTx/>
              <a:buNone/>
            </a:pPr>
            <a:r>
              <a:rPr lang="es-ES" altLang="es-ES" sz="1600">
                <a:solidFill>
                  <a:srgbClr val="FBE5D6"/>
                </a:solidFill>
              </a:rPr>
              <a:t>REALIZACIÓN</a:t>
            </a:r>
            <a:r>
              <a:rPr lang="es-ES" altLang="es-ES" sz="1400">
                <a:solidFill>
                  <a:srgbClr val="FBE5D6"/>
                </a:solidFill>
              </a:rPr>
              <a:t>: Emilio Fernández.</a:t>
            </a:r>
          </a:p>
        </p:txBody>
      </p:sp>
    </p:spTree>
  </p:cSld>
  <p:clrMapOvr>
    <a:masterClrMapping/>
  </p:clrMapOvr>
  <mc:AlternateContent xmlns:mc="http://schemas.openxmlformats.org/markup-compatibility/2006">
    <mc:Choice xmlns:p14="http://schemas.microsoft.com/office/powerpoint/2010/main" Requires="p14">
      <p:transition spd="slow" p14:dur="2500">
        <p:fade/>
      </p:transition>
    </mc:Choice>
    <mc:Fallback>
      <p:transition spd="slow">
        <p:fade/>
      </p:transition>
    </mc:Fallback>
  </mc:AlternateContent>
</p:sld>
</file>

<file path=ppt/theme/theme1.xml><?xml version="1.0" encoding="utf-8"?>
<a:theme xmlns:a="http://schemas.openxmlformats.org/drawingml/2006/main" name="3_Tema de Office">
  <a:themeElements>
    <a:clrScheme name="Naranja amarillo">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Tema de Office">
  <a:themeElements>
    <a:clrScheme name="Personalizado 54">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FFF2CC"/>
      </a:hlink>
      <a:folHlink>
        <a:srgbClr val="FFF2C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1" id="{24FBFA42-B443-49C4-8300-482AB0EDA590}" vid="{93E9D59C-20CA-4F5C-99C8-3999DAAC2170}"/>
    </a:ext>
  </a:extLst>
</a:theme>
</file>

<file path=ppt/theme/theme3.xml><?xml version="1.0" encoding="utf-8"?>
<a:theme xmlns:a="http://schemas.openxmlformats.org/drawingml/2006/main" name="1_Tema de Office">
  <a:themeElements>
    <a:clrScheme name="Personalizado 54">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FFF2CC"/>
      </a:hlink>
      <a:folHlink>
        <a:srgbClr val="FFF2C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1" id="{24FBFA42-B443-49C4-8300-482AB0EDA590}" vid="{93E9D59C-20CA-4F5C-99C8-3999DAAC2170}"/>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BARTOLOO</Template>
  <TotalTime>1</TotalTime>
  <Words>2828</Words>
  <Application>Microsoft Office PowerPoint</Application>
  <PresentationFormat>Panorámica</PresentationFormat>
  <Paragraphs>479</Paragraphs>
  <Slides>75</Slides>
  <Notes>32</Notes>
  <HiddenSlides>0</HiddenSlides>
  <MMClips>1</MMClips>
  <ScaleCrop>false</ScaleCrop>
  <HeadingPairs>
    <vt:vector size="6" baseType="variant">
      <vt:variant>
        <vt:lpstr>Fuentes usadas</vt:lpstr>
      </vt:variant>
      <vt:variant>
        <vt:i4>9</vt:i4>
      </vt:variant>
      <vt:variant>
        <vt:lpstr>Tema</vt:lpstr>
      </vt:variant>
      <vt:variant>
        <vt:i4>3</vt:i4>
      </vt:variant>
      <vt:variant>
        <vt:lpstr>Títulos de diapositiva</vt:lpstr>
      </vt:variant>
      <vt:variant>
        <vt:i4>75</vt:i4>
      </vt:variant>
    </vt:vector>
  </HeadingPairs>
  <TitlesOfParts>
    <vt:vector size="87" baseType="lpstr">
      <vt:lpstr>Calibri</vt:lpstr>
      <vt:lpstr>Arial</vt:lpstr>
      <vt:lpstr>Calibri Light</vt:lpstr>
      <vt:lpstr>Perpetua Titling MT</vt:lpstr>
      <vt:lpstr>Verdana</vt:lpstr>
      <vt:lpstr>Hoefler Text A</vt:lpstr>
      <vt:lpstr>Garamond</vt:lpstr>
      <vt:lpstr>Times New Roman</vt:lpstr>
      <vt:lpstr>MetSans</vt:lpstr>
      <vt:lpstr>3_Tema de Office</vt:lpstr>
      <vt:lpstr>4_Tema de Office</vt:lpstr>
      <vt:lpstr>1_Tema de Office</vt:lpstr>
      <vt:lpstr>BARTOLOMÉ ESTEBAN MURILLO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BARTOLOMÉ ESTEBAN MURILLO</dc:title>
  <dc:creator>Emilio Fernández</dc:creator>
  <cp:lastModifiedBy>Emilio Fernández</cp:lastModifiedBy>
  <cp:revision>1</cp:revision>
  <dcterms:created xsi:type="dcterms:W3CDTF">2018-02-04T13:24:47Z</dcterms:created>
  <dcterms:modified xsi:type="dcterms:W3CDTF">2018-02-04T13:25:58Z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19028155</vt:lpwstr>
  </property>
  <property fmtid="{D5CDD505-2E9C-101B-9397-08002B2CF9AE}" pid="3" name="NXPowerLiteSettings">
    <vt:lpwstr>F98007B004F000</vt:lpwstr>
  </property>
  <property fmtid="{D5CDD505-2E9C-101B-9397-08002B2CF9AE}" pid="4" name="NXPowerLiteVersion">
    <vt:lpwstr>D7.1.1</vt:lpwstr>
  </property>
</Properties>
</file>