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256" r:id="rId3"/>
    <p:sldId id="257" r:id="rId4"/>
    <p:sldId id="261" r:id="rId5"/>
    <p:sldId id="258" r:id="rId6"/>
    <p:sldId id="269" r:id="rId7"/>
    <p:sldId id="259" r:id="rId8"/>
    <p:sldId id="287" r:id="rId9"/>
    <p:sldId id="260" r:id="rId10"/>
    <p:sldId id="262" r:id="rId11"/>
    <p:sldId id="263" r:id="rId12"/>
    <p:sldId id="283" r:id="rId13"/>
    <p:sldId id="264" r:id="rId14"/>
    <p:sldId id="289" r:id="rId15"/>
    <p:sldId id="271" r:id="rId16"/>
    <p:sldId id="303" r:id="rId17"/>
    <p:sldId id="272" r:id="rId18"/>
    <p:sldId id="304" r:id="rId19"/>
    <p:sldId id="273" r:id="rId20"/>
    <p:sldId id="284" r:id="rId21"/>
    <p:sldId id="276" r:id="rId22"/>
    <p:sldId id="278" r:id="rId23"/>
    <p:sldId id="280" r:id="rId24"/>
    <p:sldId id="279" r:id="rId25"/>
    <p:sldId id="286" r:id="rId26"/>
    <p:sldId id="282" r:id="rId27"/>
    <p:sldId id="297" r:id="rId28"/>
    <p:sldId id="285" r:id="rId29"/>
    <p:sldId id="288" r:id="rId30"/>
    <p:sldId id="291" r:id="rId31"/>
    <p:sldId id="292" r:id="rId32"/>
    <p:sldId id="275" r:id="rId33"/>
    <p:sldId id="293" r:id="rId34"/>
    <p:sldId id="277" r:id="rId35"/>
    <p:sldId id="296" r:id="rId36"/>
    <p:sldId id="294" r:id="rId37"/>
    <p:sldId id="270" r:id="rId38"/>
    <p:sldId id="299" r:id="rId39"/>
    <p:sldId id="298" r:id="rId40"/>
    <p:sldId id="300" r:id="rId41"/>
    <p:sldId id="301" r:id="rId42"/>
    <p:sldId id="305" r:id="rId43"/>
    <p:sldId id="306" r:id="rId44"/>
    <p:sldId id="315" r:id="rId45"/>
    <p:sldId id="308" r:id="rId46"/>
    <p:sldId id="295" r:id="rId47"/>
    <p:sldId id="309" r:id="rId48"/>
    <p:sldId id="302" r:id="rId49"/>
    <p:sldId id="310" r:id="rId50"/>
    <p:sldId id="311" r:id="rId51"/>
    <p:sldId id="312" r:id="rId52"/>
    <p:sldId id="313" r:id="rId53"/>
    <p:sldId id="314" r:id="rId54"/>
    <p:sldId id="266" r:id="rId55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QbXs5uDsPlrxKDBxO2FsQ==" hashData="BoWzfXKFW3TRTfLNfBTNK4uobW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308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81DB1-4CB5-430B-9225-EB366C3EDDF7}" type="datetimeFigureOut">
              <a:rPr lang="hu-HU" smtClean="0"/>
              <a:pPr/>
              <a:t>2019.08.19.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4C79C-9E44-4B6D-9334-674C7FD5EBF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81DB1-4CB5-430B-9225-EB366C3EDDF7}" type="datetimeFigureOut">
              <a:rPr lang="hu-HU" smtClean="0"/>
              <a:pPr/>
              <a:t>2019.08.19.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4C79C-9E44-4B6D-9334-674C7FD5EBF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81DB1-4CB5-430B-9225-EB366C3EDDF7}" type="datetimeFigureOut">
              <a:rPr lang="hu-HU" smtClean="0"/>
              <a:pPr/>
              <a:t>2019.08.19.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4C79C-9E44-4B6D-9334-674C7FD5EBF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81DB1-4CB5-430B-9225-EB366C3EDDF7}" type="datetimeFigureOut">
              <a:rPr lang="hu-HU" smtClean="0"/>
              <a:pPr/>
              <a:t>2019.08.19.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4C79C-9E44-4B6D-9334-674C7FD5EBF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81DB1-4CB5-430B-9225-EB366C3EDDF7}" type="datetimeFigureOut">
              <a:rPr lang="hu-HU" smtClean="0"/>
              <a:pPr/>
              <a:t>2019.08.19.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4C79C-9E44-4B6D-9334-674C7FD5EBF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81DB1-4CB5-430B-9225-EB366C3EDDF7}" type="datetimeFigureOut">
              <a:rPr lang="hu-HU" smtClean="0"/>
              <a:pPr/>
              <a:t>2019.08.19.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4C79C-9E44-4B6D-9334-674C7FD5EBF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81DB1-4CB5-430B-9225-EB366C3EDDF7}" type="datetimeFigureOut">
              <a:rPr lang="hu-HU" smtClean="0"/>
              <a:pPr/>
              <a:t>2019.08.19.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4C79C-9E44-4B6D-9334-674C7FD5EBF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81DB1-4CB5-430B-9225-EB366C3EDDF7}" type="datetimeFigureOut">
              <a:rPr lang="hu-HU" smtClean="0"/>
              <a:pPr/>
              <a:t>2019.08.19.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4C79C-9E44-4B6D-9334-674C7FD5EBF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81DB1-4CB5-430B-9225-EB366C3EDDF7}" type="datetimeFigureOut">
              <a:rPr lang="hu-HU" smtClean="0"/>
              <a:pPr/>
              <a:t>2019.08.19.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4C79C-9E44-4B6D-9334-674C7FD5EBF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81DB1-4CB5-430B-9225-EB366C3EDDF7}" type="datetimeFigureOut">
              <a:rPr lang="hu-HU" smtClean="0"/>
              <a:pPr/>
              <a:t>2019.08.19.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4C79C-9E44-4B6D-9334-674C7FD5EBF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81DB1-4CB5-430B-9225-EB366C3EDDF7}" type="datetimeFigureOut">
              <a:rPr lang="hu-HU" smtClean="0"/>
              <a:pPr/>
              <a:t>2019.08.19.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4C79C-9E44-4B6D-9334-674C7FD5EBF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981DB1-4CB5-430B-9225-EB366C3EDDF7}" type="datetimeFigureOut">
              <a:rPr lang="hu-HU" smtClean="0"/>
              <a:pPr/>
              <a:t>2019.08.19.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A4C79C-9E44-4B6D-9334-674C7FD5EBF4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Ba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uzern-utcai-viragok-svajc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Kép 2" descr="11s.gif"/>
          <p:cNvPicPr>
            <a:picLocks noChangeAspect="1"/>
          </p:cNvPicPr>
          <p:nvPr/>
        </p:nvPicPr>
        <p:blipFill>
          <a:blip r:embed="rId4" cstate="print">
            <a:lum contrast="20000"/>
          </a:blip>
          <a:stretch>
            <a:fillRect/>
          </a:stretch>
        </p:blipFill>
        <p:spPr>
          <a:xfrm>
            <a:off x="352098" y="4192116"/>
            <a:ext cx="331470" cy="609600"/>
          </a:xfrm>
          <a:prstGeom prst="rect">
            <a:avLst/>
          </a:prstGeom>
        </p:spPr>
      </p:pic>
      <p:pic>
        <p:nvPicPr>
          <p:cNvPr id="4" name="Kép 3" descr="11u.gif"/>
          <p:cNvPicPr>
            <a:picLocks noChangeAspect="1"/>
          </p:cNvPicPr>
          <p:nvPr/>
        </p:nvPicPr>
        <p:blipFill>
          <a:blip r:embed="rId5" cstate="print">
            <a:lum contrast="20000"/>
          </a:blip>
          <a:stretch>
            <a:fillRect/>
          </a:stretch>
        </p:blipFill>
        <p:spPr>
          <a:xfrm>
            <a:off x="818054" y="4192116"/>
            <a:ext cx="369570" cy="609600"/>
          </a:xfrm>
          <a:prstGeom prst="rect">
            <a:avLst/>
          </a:prstGeom>
        </p:spPr>
      </p:pic>
      <p:pic>
        <p:nvPicPr>
          <p:cNvPr id="5" name="Kép 4" descr="11m.gif"/>
          <p:cNvPicPr>
            <a:picLocks noChangeAspect="1"/>
          </p:cNvPicPr>
          <p:nvPr/>
        </p:nvPicPr>
        <p:blipFill>
          <a:blip r:embed="rId6" cstate="print">
            <a:lum contrast="20000"/>
          </a:blip>
          <a:stretch>
            <a:fillRect/>
          </a:stretch>
        </p:blipFill>
        <p:spPr>
          <a:xfrm>
            <a:off x="1259633" y="4192116"/>
            <a:ext cx="529590" cy="609600"/>
          </a:xfrm>
          <a:prstGeom prst="rect">
            <a:avLst/>
          </a:prstGeom>
        </p:spPr>
      </p:pic>
      <p:pic>
        <p:nvPicPr>
          <p:cNvPr id="6" name="Kép 5" descr="11m.gif"/>
          <p:cNvPicPr>
            <a:picLocks noChangeAspect="1"/>
          </p:cNvPicPr>
          <p:nvPr/>
        </p:nvPicPr>
        <p:blipFill>
          <a:blip r:embed="rId6" cstate="print">
            <a:lum contrast="20000"/>
          </a:blip>
          <a:stretch>
            <a:fillRect/>
          </a:stretch>
        </p:blipFill>
        <p:spPr>
          <a:xfrm>
            <a:off x="1907704" y="4192116"/>
            <a:ext cx="529590" cy="609600"/>
          </a:xfrm>
          <a:prstGeom prst="rect">
            <a:avLst/>
          </a:prstGeom>
        </p:spPr>
      </p:pic>
      <p:pic>
        <p:nvPicPr>
          <p:cNvPr id="7" name="Kép 6" descr="11e.gif"/>
          <p:cNvPicPr>
            <a:picLocks noChangeAspect="1"/>
          </p:cNvPicPr>
          <p:nvPr/>
        </p:nvPicPr>
        <p:blipFill>
          <a:blip r:embed="rId7" cstate="print">
            <a:lum contrast="20000"/>
          </a:blip>
          <a:stretch>
            <a:fillRect/>
          </a:stretch>
        </p:blipFill>
        <p:spPr>
          <a:xfrm>
            <a:off x="2555776" y="4192116"/>
            <a:ext cx="312420" cy="609600"/>
          </a:xfrm>
          <a:prstGeom prst="rect">
            <a:avLst/>
          </a:prstGeom>
        </p:spPr>
      </p:pic>
      <p:pic>
        <p:nvPicPr>
          <p:cNvPr id="8" name="Kép 7" descr="11r.gif"/>
          <p:cNvPicPr>
            <a:picLocks noChangeAspect="1"/>
          </p:cNvPicPr>
          <p:nvPr/>
        </p:nvPicPr>
        <p:blipFill>
          <a:blip r:embed="rId8" cstate="print">
            <a:lum contrast="20000"/>
          </a:blip>
          <a:stretch>
            <a:fillRect/>
          </a:stretch>
        </p:blipFill>
        <p:spPr>
          <a:xfrm>
            <a:off x="2987824" y="4192116"/>
            <a:ext cx="381000" cy="609600"/>
          </a:xfrm>
          <a:prstGeom prst="rect">
            <a:avLst/>
          </a:prstGeom>
        </p:spPr>
      </p:pic>
      <p:pic>
        <p:nvPicPr>
          <p:cNvPr id="9" name="Kép 8" descr="11t.gif"/>
          <p:cNvPicPr>
            <a:picLocks noChangeAspect="1"/>
          </p:cNvPicPr>
          <p:nvPr/>
        </p:nvPicPr>
        <p:blipFill>
          <a:blip r:embed="rId9" cstate="print">
            <a:lum contrast="20000"/>
          </a:blip>
          <a:stretch>
            <a:fillRect/>
          </a:stretch>
        </p:blipFill>
        <p:spPr>
          <a:xfrm>
            <a:off x="1625382" y="4984204"/>
            <a:ext cx="354330" cy="609600"/>
          </a:xfrm>
          <a:prstGeom prst="rect">
            <a:avLst/>
          </a:prstGeom>
        </p:spPr>
      </p:pic>
      <p:pic>
        <p:nvPicPr>
          <p:cNvPr id="10" name="Kép 9" descr="11s.gif"/>
          <p:cNvPicPr>
            <a:picLocks noChangeAspect="1"/>
          </p:cNvPicPr>
          <p:nvPr/>
        </p:nvPicPr>
        <p:blipFill>
          <a:blip r:embed="rId4" cstate="print">
            <a:lum contrast="20000"/>
          </a:blip>
          <a:stretch>
            <a:fillRect/>
          </a:stretch>
        </p:blipFill>
        <p:spPr>
          <a:xfrm>
            <a:off x="1216194" y="4972372"/>
            <a:ext cx="331470" cy="609600"/>
          </a:xfrm>
          <a:prstGeom prst="rect">
            <a:avLst/>
          </a:prstGeom>
        </p:spPr>
      </p:pic>
      <p:pic>
        <p:nvPicPr>
          <p:cNvPr id="11" name="Kép 10" descr="11r.gif"/>
          <p:cNvPicPr>
            <a:picLocks noChangeAspect="1"/>
          </p:cNvPicPr>
          <p:nvPr/>
        </p:nvPicPr>
        <p:blipFill>
          <a:blip r:embed="rId8" cstate="print">
            <a:lum contrast="20000"/>
          </a:blip>
          <a:stretch>
            <a:fillRect/>
          </a:stretch>
        </p:blipFill>
        <p:spPr>
          <a:xfrm>
            <a:off x="2102768" y="4983671"/>
            <a:ext cx="381000" cy="609600"/>
          </a:xfrm>
          <a:prstGeom prst="rect">
            <a:avLst/>
          </a:prstGeom>
        </p:spPr>
      </p:pic>
      <p:pic>
        <p:nvPicPr>
          <p:cNvPr id="12" name="Kép 11" descr="11e.gif"/>
          <p:cNvPicPr>
            <a:picLocks noChangeAspect="1"/>
          </p:cNvPicPr>
          <p:nvPr/>
        </p:nvPicPr>
        <p:blipFill>
          <a:blip r:embed="rId7" cstate="print">
            <a:lum contrast="20000"/>
          </a:blip>
          <a:stretch>
            <a:fillRect/>
          </a:stretch>
        </p:blipFill>
        <p:spPr>
          <a:xfrm>
            <a:off x="2603396" y="4984204"/>
            <a:ext cx="312420" cy="609600"/>
          </a:xfrm>
          <a:prstGeom prst="rect">
            <a:avLst/>
          </a:prstGeom>
        </p:spPr>
      </p:pic>
      <p:pic>
        <p:nvPicPr>
          <p:cNvPr id="13" name="Kép 12" descr="11e.gif"/>
          <p:cNvPicPr>
            <a:picLocks noChangeAspect="1"/>
          </p:cNvPicPr>
          <p:nvPr/>
        </p:nvPicPr>
        <p:blipFill>
          <a:blip r:embed="rId7" cstate="print">
            <a:lum contrast="20000"/>
          </a:blip>
          <a:stretch>
            <a:fillRect/>
          </a:stretch>
        </p:blipFill>
        <p:spPr>
          <a:xfrm>
            <a:off x="3035444" y="4984204"/>
            <a:ext cx="312420" cy="609600"/>
          </a:xfrm>
          <a:prstGeom prst="rect">
            <a:avLst/>
          </a:prstGeom>
        </p:spPr>
      </p:pic>
      <p:pic>
        <p:nvPicPr>
          <p:cNvPr id="14" name="Kép 13" descr="11t.gif"/>
          <p:cNvPicPr>
            <a:picLocks noChangeAspect="1"/>
          </p:cNvPicPr>
          <p:nvPr/>
        </p:nvPicPr>
        <p:blipFill>
          <a:blip r:embed="rId9" cstate="print">
            <a:lum contrast="20000"/>
          </a:blip>
          <a:stretch>
            <a:fillRect/>
          </a:stretch>
        </p:blipFill>
        <p:spPr>
          <a:xfrm>
            <a:off x="3425582" y="4984204"/>
            <a:ext cx="354330" cy="609600"/>
          </a:xfrm>
          <a:prstGeom prst="rect">
            <a:avLst/>
          </a:prstGeom>
        </p:spPr>
      </p:pic>
      <p:pic>
        <p:nvPicPr>
          <p:cNvPr id="15" name="Kép 14" descr="11s.gif"/>
          <p:cNvPicPr>
            <a:picLocks noChangeAspect="1"/>
          </p:cNvPicPr>
          <p:nvPr/>
        </p:nvPicPr>
        <p:blipFill>
          <a:blip r:embed="rId4" cstate="print">
            <a:lum contrast="20000"/>
          </a:blip>
          <a:stretch>
            <a:fillRect/>
          </a:stretch>
        </p:blipFill>
        <p:spPr>
          <a:xfrm>
            <a:off x="3808482" y="4984204"/>
            <a:ext cx="331470" cy="609600"/>
          </a:xfrm>
          <a:prstGeom prst="rect">
            <a:avLst/>
          </a:prstGeom>
        </p:spPr>
      </p:pic>
      <p:sp>
        <p:nvSpPr>
          <p:cNvPr id="16" name="Téglalap 15"/>
          <p:cNvSpPr/>
          <p:nvPr/>
        </p:nvSpPr>
        <p:spPr>
          <a:xfrm>
            <a:off x="5868144" y="5191780"/>
            <a:ext cx="42351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2800" b="0" cap="none" spc="0" dirty="0" smtClean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1</a:t>
            </a:r>
            <a:endParaRPr lang="hu-HU" sz="2800" b="0" cap="none" spc="0" dirty="0">
              <a:ln w="10160">
                <a:solidFill>
                  <a:schemeClr val="tx1"/>
                </a:solidFill>
                <a:prstDash val="solid"/>
              </a:ln>
              <a:solidFill>
                <a:srgbClr val="FFC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6000">
    <p:randomBar dir="vert"/>
    <p:sndAc>
      <p:stSnd>
        <p:snd r:embed="rId2" name="Kenny G - The Moment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1653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689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lberobello-olaszorsza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1367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rdoba-spain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87682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kret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20140401-fotoszolnoki-tibor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nglia-hazak.jpg"/>
          <p:cNvPicPr>
            <a:picLocks noChangeAspect="1"/>
          </p:cNvPicPr>
          <p:nvPr/>
        </p:nvPicPr>
        <p:blipFill>
          <a:blip r:embed="rId2" cstate="print"/>
          <a:srcRect l="923" r="1845" b="295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elvarosi-utcareszlet-szarvas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83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orogorszag-utca-bougainvillea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ibury-angl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ithuania_Houses_491160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ubrovnik-utca-lepcso-nyar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panyolorszag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ngland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plit-horvatorszag.jpg"/>
          <p:cNvPicPr>
            <a:picLocks noChangeAspect="1"/>
          </p:cNvPicPr>
          <p:nvPr/>
        </p:nvPicPr>
        <p:blipFill>
          <a:blip r:embed="rId2" cstate="print"/>
          <a:srcRect b="283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ermoupoli-syros-island-gr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orogorszag-utca-pad-bougainville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rance_Houses_Street_Shrubs_520203_1280x945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ranciaorszag1.jpg"/>
          <p:cNvPicPr>
            <a:picLocks noChangeAspect="1"/>
          </p:cNvPicPr>
          <p:nvPr/>
        </p:nvPicPr>
        <p:blipFill>
          <a:blip r:embed="rId2" cstate="print"/>
          <a:srcRect b="189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ermany_Houses_489564_1280x800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engenbach-nemetorszag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irschhorn-nemetorszag.jpg"/>
          <p:cNvPicPr>
            <a:picLocks noChangeAspect="1"/>
          </p:cNvPicPr>
          <p:nvPr/>
        </p:nvPicPr>
        <p:blipFill>
          <a:blip r:embed="rId2" cstate="print"/>
          <a:srcRect b="531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lasgow-skoci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olaszorszag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reece-houses-street-cities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reta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gyarorszag-dunafoldvar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editerran-utca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rance_Houses_Riquewihr_Street_Night_Street_lights_567695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iskolci-utcareszlet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83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ranciaorszag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obidos-portugalia.jpg"/>
          <p:cNvPicPr>
            <a:picLocks noChangeAspect="1"/>
          </p:cNvPicPr>
          <p:nvPr/>
        </p:nvPicPr>
        <p:blipFill>
          <a:blip r:embed="rId2" cstate="print">
            <a:lum/>
          </a:blip>
          <a:srcRect b="189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ntefalco-olaszorszag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rdoba-spain1.jpg"/>
          <p:cNvPicPr>
            <a:picLocks noChangeAspect="1"/>
          </p:cNvPicPr>
          <p:nvPr/>
        </p:nvPicPr>
        <p:blipFill>
          <a:blip r:embed="rId2" cstate="print"/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olop-spanyolorszag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olaszorszag-lombardia-sirmione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onda-spain-the-rose-garden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65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evilla-spain-calle-del-aqua.jpg"/>
          <p:cNvPicPr>
            <a:picLocks noChangeAspect="1"/>
          </p:cNvPicPr>
          <p:nvPr/>
        </p:nvPicPr>
        <p:blipFill>
          <a:blip r:embed="rId2" cstate="print"/>
          <a:srcRect b="248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humb-1920-437735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5512" r="4528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tihany.jpg"/>
          <p:cNvPicPr>
            <a:picLocks noChangeAspect="1"/>
          </p:cNvPicPr>
          <p:nvPr/>
        </p:nvPicPr>
        <p:blipFill>
          <a:blip r:embed="rId2" cstate="print"/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orld___Italy_Street_in_the_city_on_the_island_of_Murano__Italy_063053_1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utcakep-kinsale-irorszag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rcRect b="295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ykonos-gorogorszag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utca-koln-nemetorszag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irmione-italia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vac-fotoszolnoki-tibor.jpg"/>
          <p:cNvPicPr>
            <a:picLocks noChangeAspect="1"/>
          </p:cNvPicPr>
          <p:nvPr/>
        </p:nvPicPr>
        <p:blipFill>
          <a:blip r:embed="rId2" cstate="print"/>
          <a:srcRect b="295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aison-la-romai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orld___France_Blooming_street_in_Alsace__France_073441_12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orld___France_City_street_in_the_resort_of_Antibes__France_071607_1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orld___France_Walking_down_the_street_in_Provence__France_073076_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astiglion-fiorentino-toszkana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189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Kép 2" descr="alairas1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43000" contrast="78000"/>
          </a:blip>
          <a:stretch>
            <a:fillRect/>
          </a:stretch>
        </p:blipFill>
        <p:spPr>
          <a:xfrm>
            <a:off x="3635901" y="3937624"/>
            <a:ext cx="1028224" cy="566738"/>
          </a:xfrm>
          <a:prstGeom prst="rect">
            <a:avLst/>
          </a:prstGeom>
        </p:spPr>
      </p:pic>
      <p:sp>
        <p:nvSpPr>
          <p:cNvPr id="4" name="Téglalap 3"/>
          <p:cNvSpPr/>
          <p:nvPr/>
        </p:nvSpPr>
        <p:spPr>
          <a:xfrm>
            <a:off x="0" y="5438001"/>
            <a:ext cx="1941557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http://judystravels.blogspot.com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chemeClr val="bg1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5724128" y="5438001"/>
            <a:ext cx="1907895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http://www.ppsparadicsom.net</a:t>
            </a:r>
            <a:endParaRPr lang="hu-HU" sz="1200" b="0" cap="none" spc="0" dirty="0">
              <a:ln w="10160">
                <a:noFill/>
                <a:prstDash val="solid"/>
              </a:ln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20000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7</Words>
  <Application>Microsoft Office PowerPoint</Application>
  <PresentationFormat>Diavetítés a képernyőre (16:10 oldalarány)</PresentationFormat>
  <Paragraphs>3</Paragraphs>
  <Slides>54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54</vt:i4>
      </vt:variant>
    </vt:vector>
  </HeadingPairs>
  <TitlesOfParts>
    <vt:vector size="55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  <vt:lpstr>44. dia</vt:lpstr>
      <vt:lpstr>45. dia</vt:lpstr>
      <vt:lpstr>46. dia</vt:lpstr>
      <vt:lpstr>47. dia</vt:lpstr>
      <vt:lpstr>48. dia</vt:lpstr>
      <vt:lpstr>49. dia</vt:lpstr>
      <vt:lpstr>50. dia</vt:lpstr>
      <vt:lpstr>51. dia</vt:lpstr>
      <vt:lpstr>52. dia</vt:lpstr>
      <vt:lpstr>53. dia</vt:lpstr>
      <vt:lpstr>54.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9</cp:revision>
  <dcterms:created xsi:type="dcterms:W3CDTF">2019-08-15T04:46:45Z</dcterms:created>
  <dcterms:modified xsi:type="dcterms:W3CDTF">2019-08-19T05:58:10Z</dcterms:modified>
</cp:coreProperties>
</file>