
<file path=[Content_Types].xml><?xml version="1.0" encoding="utf-8"?>
<Types xmlns="http://schemas.openxmlformats.org/package/2006/content-types">
  <Default Extension="mp3" ContentType="audio/mpeg"/>
  <Default Extension="png" ContentType="image/png"/>
  <Default Extension="emf" ContentType="image/x-emf"/>
  <Default Extension="jpeg" ContentType="image/jpeg"/>
  <Default Extension="rels" ContentType="application/vnd.openxmlformats-package.relationships+xml"/>
  <Default Extension="xml" ContentType="application/xml"/>
  <Default Extension="sigs" ContentType="application/vnd.openxmlformats-package.digital-signature-origin"/>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_xmlsignatures/sig1.xml" ContentType="application/vnd.openxmlformats-package.digital-signature-xmlsignatur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package/2006/relationships/digital-signature/origin" Target="_xmlsignatures/origin.sigs"/><Relationship Id="rId1" Type="http://schemas.openxmlformats.org/officeDocument/2006/relationships/officeDocument" Target="ppt/presentation.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2"/>
  </p:notesMasterIdLst>
  <p:sldIdLst>
    <p:sldId id="377" r:id="rId2"/>
    <p:sldId id="317" r:id="rId3"/>
    <p:sldId id="318" r:id="rId4"/>
    <p:sldId id="258" r:id="rId5"/>
    <p:sldId id="259" r:id="rId6"/>
    <p:sldId id="319" r:id="rId7"/>
    <p:sldId id="260" r:id="rId8"/>
    <p:sldId id="320" r:id="rId9"/>
    <p:sldId id="262" r:id="rId10"/>
    <p:sldId id="264" r:id="rId11"/>
    <p:sldId id="263" r:id="rId12"/>
    <p:sldId id="378" r:id="rId13"/>
    <p:sldId id="379" r:id="rId14"/>
    <p:sldId id="324" r:id="rId15"/>
    <p:sldId id="266" r:id="rId16"/>
    <p:sldId id="267" r:id="rId17"/>
    <p:sldId id="268" r:id="rId18"/>
    <p:sldId id="269" r:id="rId19"/>
    <p:sldId id="322" r:id="rId20"/>
    <p:sldId id="323" r:id="rId21"/>
    <p:sldId id="325" r:id="rId22"/>
    <p:sldId id="326" r:id="rId23"/>
    <p:sldId id="321" r:id="rId24"/>
    <p:sldId id="270" r:id="rId25"/>
    <p:sldId id="271" r:id="rId26"/>
    <p:sldId id="327" r:id="rId27"/>
    <p:sldId id="273" r:id="rId28"/>
    <p:sldId id="331" r:id="rId29"/>
    <p:sldId id="332" r:id="rId30"/>
    <p:sldId id="333" r:id="rId31"/>
    <p:sldId id="334" r:id="rId32"/>
    <p:sldId id="380" r:id="rId33"/>
    <p:sldId id="272" r:id="rId34"/>
    <p:sldId id="335" r:id="rId35"/>
    <p:sldId id="330" r:id="rId36"/>
    <p:sldId id="329" r:id="rId37"/>
    <p:sldId id="277" r:id="rId38"/>
    <p:sldId id="281" r:id="rId39"/>
    <p:sldId id="336" r:id="rId40"/>
    <p:sldId id="280" r:id="rId41"/>
    <p:sldId id="282" r:id="rId42"/>
    <p:sldId id="337" r:id="rId43"/>
    <p:sldId id="283" r:id="rId44"/>
    <p:sldId id="278" r:id="rId45"/>
    <p:sldId id="279" r:id="rId46"/>
    <p:sldId id="338" r:id="rId47"/>
    <p:sldId id="339" r:id="rId48"/>
    <p:sldId id="285" r:id="rId49"/>
    <p:sldId id="340" r:id="rId50"/>
    <p:sldId id="284" r:id="rId51"/>
    <p:sldId id="341" r:id="rId52"/>
    <p:sldId id="343" r:id="rId53"/>
    <p:sldId id="345" r:id="rId54"/>
    <p:sldId id="286" r:id="rId55"/>
    <p:sldId id="346" r:id="rId56"/>
    <p:sldId id="347" r:id="rId57"/>
    <p:sldId id="275" r:id="rId58"/>
    <p:sldId id="276" r:id="rId59"/>
    <p:sldId id="287" r:id="rId60"/>
    <p:sldId id="348" r:id="rId61"/>
    <p:sldId id="288" r:id="rId62"/>
    <p:sldId id="289" r:id="rId63"/>
    <p:sldId id="349" r:id="rId64"/>
    <p:sldId id="290" r:id="rId65"/>
    <p:sldId id="350" r:id="rId66"/>
    <p:sldId id="351" r:id="rId67"/>
    <p:sldId id="352" r:id="rId68"/>
    <p:sldId id="294" r:id="rId69"/>
    <p:sldId id="291" r:id="rId70"/>
    <p:sldId id="292" r:id="rId71"/>
    <p:sldId id="293" r:id="rId72"/>
    <p:sldId id="296" r:id="rId73"/>
    <p:sldId id="354" r:id="rId74"/>
    <p:sldId id="355" r:id="rId75"/>
    <p:sldId id="297" r:id="rId76"/>
    <p:sldId id="300" r:id="rId77"/>
    <p:sldId id="301" r:id="rId78"/>
    <p:sldId id="357" r:id="rId79"/>
    <p:sldId id="376" r:id="rId80"/>
    <p:sldId id="298" r:id="rId81"/>
    <p:sldId id="299" r:id="rId82"/>
    <p:sldId id="302" r:id="rId83"/>
    <p:sldId id="358" r:id="rId84"/>
    <p:sldId id="303" r:id="rId85"/>
    <p:sldId id="304" r:id="rId86"/>
    <p:sldId id="360" r:id="rId87"/>
    <p:sldId id="361" r:id="rId88"/>
    <p:sldId id="362" r:id="rId89"/>
    <p:sldId id="305" r:id="rId90"/>
    <p:sldId id="306" r:id="rId91"/>
    <p:sldId id="364" r:id="rId92"/>
    <p:sldId id="381" r:id="rId93"/>
    <p:sldId id="366" r:id="rId94"/>
    <p:sldId id="367" r:id="rId95"/>
    <p:sldId id="368" r:id="rId96"/>
    <p:sldId id="307" r:id="rId97"/>
    <p:sldId id="370" r:id="rId98"/>
    <p:sldId id="308" r:id="rId99"/>
    <p:sldId id="369" r:id="rId100"/>
    <p:sldId id="371" r:id="rId101"/>
    <p:sldId id="372" r:id="rId102"/>
    <p:sldId id="310" r:id="rId103"/>
    <p:sldId id="309" r:id="rId104"/>
    <p:sldId id="311" r:id="rId105"/>
    <p:sldId id="312" r:id="rId106"/>
    <p:sldId id="313" r:id="rId107"/>
    <p:sldId id="373" r:id="rId108"/>
    <p:sldId id="257" r:id="rId109"/>
    <p:sldId id="375" r:id="rId110"/>
    <p:sldId id="374" r:id="rId111"/>
  </p:sldIdLst>
  <p:sldSz cx="9144000" cy="6858000" type="screen4x3"/>
  <p:notesSz cx="6858000" cy="9144000"/>
  <p:photoAlbum/>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3" autoAdjust="0"/>
    <p:restoredTop sz="94719" autoAdjust="0"/>
  </p:normalViewPr>
  <p:slideViewPr>
    <p:cSldViewPr>
      <p:cViewPr varScale="1">
        <p:scale>
          <a:sx n="70" d="100"/>
          <a:sy n="70" d="100"/>
        </p:scale>
        <p:origin x="1176"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32748"/>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notesMaster" Target="notesMasters/notesMaster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presProps" Target="pres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336DFCF4-B38C-4F95-AEAD-E5DBB1FD4277}"/>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61443" name="Rectangle 3">
            <a:extLst>
              <a:ext uri="{FF2B5EF4-FFF2-40B4-BE49-F238E27FC236}">
                <a16:creationId xmlns:a16="http://schemas.microsoft.com/office/drawing/2014/main" id="{75CB6096-568F-4AE5-87D3-C20BFDE20E62}"/>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61444" name="Rectangle 4">
            <a:extLst>
              <a:ext uri="{FF2B5EF4-FFF2-40B4-BE49-F238E27FC236}">
                <a16:creationId xmlns:a16="http://schemas.microsoft.com/office/drawing/2014/main" id="{7D043485-2605-495C-96B2-F3BB33BC0610}"/>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45" name="Rectangle 5">
            <a:extLst>
              <a:ext uri="{FF2B5EF4-FFF2-40B4-BE49-F238E27FC236}">
                <a16:creationId xmlns:a16="http://schemas.microsoft.com/office/drawing/2014/main" id="{11DB487D-240E-4CC8-8D3A-D7356B0C128B}"/>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1446" name="Rectangle 6">
            <a:extLst>
              <a:ext uri="{FF2B5EF4-FFF2-40B4-BE49-F238E27FC236}">
                <a16:creationId xmlns:a16="http://schemas.microsoft.com/office/drawing/2014/main" id="{4315A38B-7273-4600-BD4E-36CC846E8AC1}"/>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61447" name="Rectangle 7">
            <a:extLst>
              <a:ext uri="{FF2B5EF4-FFF2-40B4-BE49-F238E27FC236}">
                <a16:creationId xmlns:a16="http://schemas.microsoft.com/office/drawing/2014/main" id="{D0121485-57C4-4AFA-B591-CF21FB37C85A}"/>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42D8180F-4377-4183-A65E-478D525558DC}"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AA9DDC5F-02A4-41F7-9112-2F48904592B2}"/>
              </a:ext>
            </a:extLst>
          </p:cNvPr>
          <p:cNvSpPr>
            <a:spLocks noGrp="1" noChangeArrowheads="1"/>
          </p:cNvSpPr>
          <p:nvPr>
            <p:ph type="sldNum" sz="quarter" idx="5"/>
          </p:nvPr>
        </p:nvSpPr>
        <p:spPr>
          <a:ln/>
        </p:spPr>
        <p:txBody>
          <a:bodyPr/>
          <a:lstStyle/>
          <a:p>
            <a:fld id="{793E97AC-FB9B-4B71-B448-F5DFB7FCCC52}" type="slidenum">
              <a:rPr lang="en-US" altLang="en-US"/>
              <a:pPr/>
              <a:t>1</a:t>
            </a:fld>
            <a:endParaRPr lang="en-US" altLang="en-US"/>
          </a:p>
        </p:txBody>
      </p:sp>
      <p:sp>
        <p:nvSpPr>
          <p:cNvPr id="193538" name="Rectangle 2">
            <a:extLst>
              <a:ext uri="{FF2B5EF4-FFF2-40B4-BE49-F238E27FC236}">
                <a16:creationId xmlns:a16="http://schemas.microsoft.com/office/drawing/2014/main" id="{0E56F408-3CBA-4881-B917-D132C67AE05F}"/>
              </a:ext>
            </a:extLst>
          </p:cNvPr>
          <p:cNvSpPr>
            <a:spLocks noGrp="1" noRot="1" noChangeAspect="1" noChangeArrowheads="1" noTextEdit="1"/>
          </p:cNvSpPr>
          <p:nvPr>
            <p:ph type="sldImg"/>
          </p:nvPr>
        </p:nvSpPr>
        <p:spPr>
          <a:ln/>
        </p:spPr>
      </p:sp>
      <p:sp>
        <p:nvSpPr>
          <p:cNvPr id="193539" name="Rectangle 3">
            <a:extLst>
              <a:ext uri="{FF2B5EF4-FFF2-40B4-BE49-F238E27FC236}">
                <a16:creationId xmlns:a16="http://schemas.microsoft.com/office/drawing/2014/main" id="{497591FB-AA0A-413F-BF96-0DD4C12B0A76}"/>
              </a:ext>
            </a:extLst>
          </p:cNvPr>
          <p:cNvSpPr>
            <a:spLocks noGrp="1" noChangeArrowheads="1"/>
          </p:cNvSpPr>
          <p:nvPr>
            <p:ph type="body" idx="1"/>
          </p:nvPr>
        </p:nvSpPr>
        <p:spPr/>
        <p:txBody>
          <a:bodyPr/>
          <a:lstStyle/>
          <a:p>
            <a:r>
              <a:rPr lang="en-US" altLang="en-US"/>
              <a:t>Chinese text (by translation) -&gt; WordArt -&gt; picture, + “(China)” animated separately</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220F635-1C79-4E1B-BE36-036353A6F7A3}"/>
              </a:ext>
            </a:extLst>
          </p:cNvPr>
          <p:cNvSpPr>
            <a:spLocks noGrp="1" noChangeArrowheads="1"/>
          </p:cNvSpPr>
          <p:nvPr>
            <p:ph type="sldNum" sz="quarter" idx="5"/>
          </p:nvPr>
        </p:nvSpPr>
        <p:spPr>
          <a:ln/>
        </p:spPr>
        <p:txBody>
          <a:bodyPr/>
          <a:lstStyle/>
          <a:p>
            <a:fld id="{5E62B985-745F-4F12-B800-C7B37FCF1E2D}" type="slidenum">
              <a:rPr lang="en-US" altLang="en-US"/>
              <a:pPr/>
              <a:t>4</a:t>
            </a:fld>
            <a:endParaRPr lang="en-US" altLang="en-US"/>
          </a:p>
        </p:txBody>
      </p:sp>
      <p:sp>
        <p:nvSpPr>
          <p:cNvPr id="62466" name="Rectangle 2">
            <a:extLst>
              <a:ext uri="{FF2B5EF4-FFF2-40B4-BE49-F238E27FC236}">
                <a16:creationId xmlns:a16="http://schemas.microsoft.com/office/drawing/2014/main" id="{CE5B798B-A146-4CCB-9505-B8374FAFFEB7}"/>
              </a:ext>
            </a:extLst>
          </p:cNvPr>
          <p:cNvSpPr>
            <a:spLocks noGrp="1" noRot="1" noChangeAspect="1" noChangeArrowheads="1" noTextEdit="1"/>
          </p:cNvSpPr>
          <p:nvPr>
            <p:ph type="sldImg"/>
          </p:nvPr>
        </p:nvSpPr>
        <p:spPr>
          <a:ln/>
        </p:spPr>
      </p:sp>
      <p:sp>
        <p:nvSpPr>
          <p:cNvPr id="62467" name="Rectangle 3">
            <a:extLst>
              <a:ext uri="{FF2B5EF4-FFF2-40B4-BE49-F238E27FC236}">
                <a16:creationId xmlns:a16="http://schemas.microsoft.com/office/drawing/2014/main" id="{F8AF863A-A56A-4B75-B9CC-565A1C42DA1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573EBCF-0896-435B-9FE4-E976E7AEF1AF}"/>
              </a:ext>
            </a:extLst>
          </p:cNvPr>
          <p:cNvSpPr>
            <a:spLocks noGrp="1" noChangeArrowheads="1"/>
          </p:cNvSpPr>
          <p:nvPr>
            <p:ph type="sldNum" sz="quarter" idx="5"/>
          </p:nvPr>
        </p:nvSpPr>
        <p:spPr>
          <a:ln/>
        </p:spPr>
        <p:txBody>
          <a:bodyPr/>
          <a:lstStyle/>
          <a:p>
            <a:fld id="{A5CDD6ED-D47F-4723-9234-AC586B992D43}" type="slidenum">
              <a:rPr lang="en-US" altLang="en-US"/>
              <a:pPr/>
              <a:t>5</a:t>
            </a:fld>
            <a:endParaRPr lang="en-US" altLang="en-US"/>
          </a:p>
        </p:txBody>
      </p:sp>
      <p:sp>
        <p:nvSpPr>
          <p:cNvPr id="63490" name="Rectangle 2">
            <a:extLst>
              <a:ext uri="{FF2B5EF4-FFF2-40B4-BE49-F238E27FC236}">
                <a16:creationId xmlns:a16="http://schemas.microsoft.com/office/drawing/2014/main" id="{4834102B-65C1-4A6C-9101-12A568B7E6AE}"/>
              </a:ext>
            </a:extLst>
          </p:cNvPr>
          <p:cNvSpPr>
            <a:spLocks noGrp="1" noRot="1" noChangeAspect="1" noChangeArrowheads="1" noTextEdit="1"/>
          </p:cNvSpPr>
          <p:nvPr>
            <p:ph type="sldImg"/>
          </p:nvPr>
        </p:nvSpPr>
        <p:spPr>
          <a:ln/>
        </p:spPr>
      </p:sp>
      <p:sp>
        <p:nvSpPr>
          <p:cNvPr id="63491" name="Rectangle 3">
            <a:extLst>
              <a:ext uri="{FF2B5EF4-FFF2-40B4-BE49-F238E27FC236}">
                <a16:creationId xmlns:a16="http://schemas.microsoft.com/office/drawing/2014/main" id="{B1481C33-85EA-4990-B395-C3281B5C94A5}"/>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095EF1B-044C-4212-951A-DB2237138B00}"/>
              </a:ext>
            </a:extLst>
          </p:cNvPr>
          <p:cNvSpPr>
            <a:spLocks noGrp="1" noChangeArrowheads="1"/>
          </p:cNvSpPr>
          <p:nvPr>
            <p:ph type="sldNum" sz="quarter" idx="5"/>
          </p:nvPr>
        </p:nvSpPr>
        <p:spPr>
          <a:ln/>
        </p:spPr>
        <p:txBody>
          <a:bodyPr/>
          <a:lstStyle/>
          <a:p>
            <a:fld id="{AD3546FF-AD10-4599-BF2D-7BFC7D784110}" type="slidenum">
              <a:rPr lang="en-US" altLang="en-US"/>
              <a:pPr/>
              <a:t>7</a:t>
            </a:fld>
            <a:endParaRPr lang="en-US" altLang="en-US"/>
          </a:p>
        </p:txBody>
      </p:sp>
      <p:sp>
        <p:nvSpPr>
          <p:cNvPr id="64514" name="Rectangle 2">
            <a:extLst>
              <a:ext uri="{FF2B5EF4-FFF2-40B4-BE49-F238E27FC236}">
                <a16:creationId xmlns:a16="http://schemas.microsoft.com/office/drawing/2014/main" id="{A60E9A5C-A214-4CC2-9009-7BF8EE7800F5}"/>
              </a:ext>
            </a:extLst>
          </p:cNvPr>
          <p:cNvSpPr>
            <a:spLocks noGrp="1" noRot="1" noChangeAspect="1" noChangeArrowheads="1" noTextEdit="1"/>
          </p:cNvSpPr>
          <p:nvPr>
            <p:ph type="sldImg"/>
          </p:nvPr>
        </p:nvSpPr>
        <p:spPr>
          <a:ln/>
        </p:spPr>
      </p:sp>
      <p:sp>
        <p:nvSpPr>
          <p:cNvPr id="64515" name="Rectangle 3">
            <a:extLst>
              <a:ext uri="{FF2B5EF4-FFF2-40B4-BE49-F238E27FC236}">
                <a16:creationId xmlns:a16="http://schemas.microsoft.com/office/drawing/2014/main" id="{66BBA467-6D34-4D4C-B217-03E454C8F03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40E4A0A-AF00-4680-A521-4903995F61B8}"/>
              </a:ext>
            </a:extLst>
          </p:cNvPr>
          <p:cNvSpPr>
            <a:spLocks noGrp="1" noChangeArrowheads="1"/>
          </p:cNvSpPr>
          <p:nvPr>
            <p:ph type="sldNum" sz="quarter" idx="5"/>
          </p:nvPr>
        </p:nvSpPr>
        <p:spPr>
          <a:ln/>
        </p:spPr>
        <p:txBody>
          <a:bodyPr/>
          <a:lstStyle/>
          <a:p>
            <a:fld id="{6C4F9E17-FFBC-4C07-B7D8-58C3B6B3679A}" type="slidenum">
              <a:rPr lang="en-US" altLang="en-US"/>
              <a:pPr/>
              <a:t>9</a:t>
            </a:fld>
            <a:endParaRPr lang="en-US" altLang="en-US"/>
          </a:p>
        </p:txBody>
      </p:sp>
      <p:sp>
        <p:nvSpPr>
          <p:cNvPr id="66562" name="Rectangle 2">
            <a:extLst>
              <a:ext uri="{FF2B5EF4-FFF2-40B4-BE49-F238E27FC236}">
                <a16:creationId xmlns:a16="http://schemas.microsoft.com/office/drawing/2014/main" id="{DCD17AD9-3124-44AA-B038-3675B2B1CABC}"/>
              </a:ext>
            </a:extLst>
          </p:cNvPr>
          <p:cNvSpPr>
            <a:spLocks noGrp="1" noRot="1" noChangeAspect="1" noChangeArrowheads="1" noTextEdit="1"/>
          </p:cNvSpPr>
          <p:nvPr>
            <p:ph type="sldImg"/>
          </p:nvPr>
        </p:nvSpPr>
        <p:spPr>
          <a:ln/>
        </p:spPr>
      </p:sp>
      <p:sp>
        <p:nvSpPr>
          <p:cNvPr id="66563" name="Rectangle 3">
            <a:extLst>
              <a:ext uri="{FF2B5EF4-FFF2-40B4-BE49-F238E27FC236}">
                <a16:creationId xmlns:a16="http://schemas.microsoft.com/office/drawing/2014/main" id="{59A9FA00-CEC5-4C9B-A252-0B97F00F29E4}"/>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8CCC12E-1F88-426B-AEE2-B4F2ED9978F7}"/>
              </a:ext>
            </a:extLst>
          </p:cNvPr>
          <p:cNvSpPr>
            <a:spLocks noGrp="1" noChangeArrowheads="1"/>
          </p:cNvSpPr>
          <p:nvPr>
            <p:ph type="sldNum" sz="quarter" idx="5"/>
          </p:nvPr>
        </p:nvSpPr>
        <p:spPr>
          <a:ln/>
        </p:spPr>
        <p:txBody>
          <a:bodyPr/>
          <a:lstStyle/>
          <a:p>
            <a:fld id="{39AE02BC-8B10-4D17-A691-C776C6B598C6}" type="slidenum">
              <a:rPr lang="en-US" altLang="en-US"/>
              <a:pPr/>
              <a:t>10</a:t>
            </a:fld>
            <a:endParaRPr lang="en-US" altLang="en-US"/>
          </a:p>
        </p:txBody>
      </p:sp>
      <p:sp>
        <p:nvSpPr>
          <p:cNvPr id="68610" name="Rectangle 2">
            <a:extLst>
              <a:ext uri="{FF2B5EF4-FFF2-40B4-BE49-F238E27FC236}">
                <a16:creationId xmlns:a16="http://schemas.microsoft.com/office/drawing/2014/main" id="{EC7F2795-FB52-4BDE-84F1-A36A41F414FD}"/>
              </a:ext>
            </a:extLst>
          </p:cNvPr>
          <p:cNvSpPr>
            <a:spLocks noGrp="1" noRot="1" noChangeAspect="1" noChangeArrowheads="1" noTextEdit="1"/>
          </p:cNvSpPr>
          <p:nvPr>
            <p:ph type="sldImg"/>
          </p:nvPr>
        </p:nvSpPr>
        <p:spPr>
          <a:ln/>
        </p:spPr>
      </p:sp>
      <p:sp>
        <p:nvSpPr>
          <p:cNvPr id="68611" name="Rectangle 3">
            <a:extLst>
              <a:ext uri="{FF2B5EF4-FFF2-40B4-BE49-F238E27FC236}">
                <a16:creationId xmlns:a16="http://schemas.microsoft.com/office/drawing/2014/main" id="{4A72C240-0757-4B23-8175-34798A3F233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7A6EBAC-AD36-479C-BC31-48CA534FED5D}"/>
              </a:ext>
            </a:extLst>
          </p:cNvPr>
          <p:cNvSpPr>
            <a:spLocks noGrp="1" noChangeArrowheads="1"/>
          </p:cNvSpPr>
          <p:nvPr>
            <p:ph type="sldNum" sz="quarter" idx="5"/>
          </p:nvPr>
        </p:nvSpPr>
        <p:spPr>
          <a:ln/>
        </p:spPr>
        <p:txBody>
          <a:bodyPr/>
          <a:lstStyle/>
          <a:p>
            <a:fld id="{AD34E147-636A-4A4D-B957-B72AE50BA00B}" type="slidenum">
              <a:rPr lang="en-US" altLang="en-US"/>
              <a:pPr/>
              <a:t>11</a:t>
            </a:fld>
            <a:endParaRPr lang="en-US" altLang="en-US"/>
          </a:p>
        </p:txBody>
      </p:sp>
      <p:sp>
        <p:nvSpPr>
          <p:cNvPr id="67586" name="Rectangle 2">
            <a:extLst>
              <a:ext uri="{FF2B5EF4-FFF2-40B4-BE49-F238E27FC236}">
                <a16:creationId xmlns:a16="http://schemas.microsoft.com/office/drawing/2014/main" id="{21D6B117-8EDC-4E56-AF66-2A11AE86BEE2}"/>
              </a:ext>
            </a:extLst>
          </p:cNvPr>
          <p:cNvSpPr>
            <a:spLocks noGrp="1" noRot="1" noChangeAspect="1" noChangeArrowheads="1" noTextEdit="1"/>
          </p:cNvSpPr>
          <p:nvPr>
            <p:ph type="sldImg"/>
          </p:nvPr>
        </p:nvSpPr>
        <p:spPr>
          <a:ln/>
        </p:spPr>
      </p:sp>
      <p:sp>
        <p:nvSpPr>
          <p:cNvPr id="67587" name="Rectangle 3">
            <a:extLst>
              <a:ext uri="{FF2B5EF4-FFF2-40B4-BE49-F238E27FC236}">
                <a16:creationId xmlns:a16="http://schemas.microsoft.com/office/drawing/2014/main" id="{A8069514-1F55-49C6-8AB3-DB919E04563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679C049-3FBD-46C1-9EFE-35D731A0FB87}"/>
              </a:ext>
            </a:extLst>
          </p:cNvPr>
          <p:cNvSpPr>
            <a:spLocks noGrp="1" noChangeArrowheads="1"/>
          </p:cNvSpPr>
          <p:nvPr>
            <p:ph type="sldNum" sz="quarter" idx="5"/>
          </p:nvPr>
        </p:nvSpPr>
        <p:spPr>
          <a:ln/>
        </p:spPr>
        <p:txBody>
          <a:bodyPr/>
          <a:lstStyle/>
          <a:p>
            <a:fld id="{438CAAEE-2885-42A3-9554-31C47A72048C}" type="slidenum">
              <a:rPr lang="en-US" altLang="en-US"/>
              <a:pPr/>
              <a:t>12</a:t>
            </a:fld>
            <a:endParaRPr lang="en-US" altLang="en-US"/>
          </a:p>
        </p:txBody>
      </p:sp>
      <p:sp>
        <p:nvSpPr>
          <p:cNvPr id="195586" name="Rectangle 2">
            <a:extLst>
              <a:ext uri="{FF2B5EF4-FFF2-40B4-BE49-F238E27FC236}">
                <a16:creationId xmlns:a16="http://schemas.microsoft.com/office/drawing/2014/main" id="{BE47E8D5-5874-4315-B320-4D8EFC69A0BF}"/>
              </a:ext>
            </a:extLst>
          </p:cNvPr>
          <p:cNvSpPr>
            <a:spLocks noGrp="1" noRot="1" noChangeAspect="1" noChangeArrowheads="1" noTextEdit="1"/>
          </p:cNvSpPr>
          <p:nvPr>
            <p:ph type="sldImg"/>
          </p:nvPr>
        </p:nvSpPr>
        <p:spPr>
          <a:ln/>
        </p:spPr>
      </p:sp>
      <p:sp>
        <p:nvSpPr>
          <p:cNvPr id="195587" name="Rectangle 3">
            <a:extLst>
              <a:ext uri="{FF2B5EF4-FFF2-40B4-BE49-F238E27FC236}">
                <a16:creationId xmlns:a16="http://schemas.microsoft.com/office/drawing/2014/main" id="{46C15AE9-131D-4D4D-9870-C19C369509F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A7B0093F-612F-47DC-9821-FC5CA8291C15}"/>
              </a:ext>
            </a:extLst>
          </p:cNvPr>
          <p:cNvSpPr>
            <a:spLocks noGrp="1" noChangeArrowheads="1"/>
          </p:cNvSpPr>
          <p:nvPr>
            <p:ph type="sldNum" sz="quarter" idx="5"/>
          </p:nvPr>
        </p:nvSpPr>
        <p:spPr>
          <a:ln/>
        </p:spPr>
        <p:txBody>
          <a:bodyPr/>
          <a:lstStyle/>
          <a:p>
            <a:fld id="{BC43904C-EE6D-4D65-A780-AAE080AD6950}" type="slidenum">
              <a:rPr lang="en-US" altLang="en-US"/>
              <a:pPr/>
              <a:t>13</a:t>
            </a:fld>
            <a:endParaRPr lang="en-US" altLang="en-US"/>
          </a:p>
        </p:txBody>
      </p:sp>
      <p:sp>
        <p:nvSpPr>
          <p:cNvPr id="197634" name="Rectangle 2">
            <a:extLst>
              <a:ext uri="{FF2B5EF4-FFF2-40B4-BE49-F238E27FC236}">
                <a16:creationId xmlns:a16="http://schemas.microsoft.com/office/drawing/2014/main" id="{F327A189-7FAC-4258-B88D-F4A6283CC8BC}"/>
              </a:ext>
            </a:extLst>
          </p:cNvPr>
          <p:cNvSpPr>
            <a:spLocks noGrp="1" noRot="1" noChangeAspect="1" noChangeArrowheads="1" noTextEdit="1"/>
          </p:cNvSpPr>
          <p:nvPr>
            <p:ph type="sldImg"/>
          </p:nvPr>
        </p:nvSpPr>
        <p:spPr>
          <a:ln/>
        </p:spPr>
      </p:sp>
      <p:sp>
        <p:nvSpPr>
          <p:cNvPr id="197635" name="Rectangle 3">
            <a:extLst>
              <a:ext uri="{FF2B5EF4-FFF2-40B4-BE49-F238E27FC236}">
                <a16:creationId xmlns:a16="http://schemas.microsoft.com/office/drawing/2014/main" id="{E8E2BDE7-8B96-4156-B448-314085F9383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192BAD4-4E63-46CF-A399-159C14F47836}"/>
              </a:ext>
            </a:extLst>
          </p:cNvPr>
          <p:cNvSpPr>
            <a:spLocks noGrp="1" noChangeArrowheads="1"/>
          </p:cNvSpPr>
          <p:nvPr>
            <p:ph type="sldNum" sz="quarter" idx="5"/>
          </p:nvPr>
        </p:nvSpPr>
        <p:spPr>
          <a:ln/>
        </p:spPr>
        <p:txBody>
          <a:bodyPr/>
          <a:lstStyle/>
          <a:p>
            <a:fld id="{B61FC156-5E82-4A97-A0E4-95175A836DB1}" type="slidenum">
              <a:rPr lang="en-US" altLang="en-US"/>
              <a:pPr/>
              <a:t>15</a:t>
            </a:fld>
            <a:endParaRPr lang="en-US" altLang="en-US"/>
          </a:p>
        </p:txBody>
      </p:sp>
      <p:sp>
        <p:nvSpPr>
          <p:cNvPr id="70658" name="Rectangle 2">
            <a:extLst>
              <a:ext uri="{FF2B5EF4-FFF2-40B4-BE49-F238E27FC236}">
                <a16:creationId xmlns:a16="http://schemas.microsoft.com/office/drawing/2014/main" id="{3097E3CE-9082-4DB4-84B8-B66115563BAE}"/>
              </a:ext>
            </a:extLst>
          </p:cNvPr>
          <p:cNvSpPr>
            <a:spLocks noGrp="1" noRot="1" noChangeAspect="1" noChangeArrowheads="1" noTextEdit="1"/>
          </p:cNvSpPr>
          <p:nvPr>
            <p:ph type="sldImg"/>
          </p:nvPr>
        </p:nvSpPr>
        <p:spPr>
          <a:ln/>
        </p:spPr>
      </p:sp>
      <p:sp>
        <p:nvSpPr>
          <p:cNvPr id="70659" name="Rectangle 3">
            <a:extLst>
              <a:ext uri="{FF2B5EF4-FFF2-40B4-BE49-F238E27FC236}">
                <a16:creationId xmlns:a16="http://schemas.microsoft.com/office/drawing/2014/main" id="{7B67E6E3-D323-4002-9086-4C50BFA3C12C}"/>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DDE7C2B5-34B9-4886-9A48-880631C26DE6}"/>
              </a:ext>
            </a:extLst>
          </p:cNvPr>
          <p:cNvSpPr>
            <a:spLocks noGrp="1" noChangeArrowheads="1"/>
          </p:cNvSpPr>
          <p:nvPr>
            <p:ph type="sldNum" sz="quarter" idx="5"/>
          </p:nvPr>
        </p:nvSpPr>
        <p:spPr>
          <a:ln/>
        </p:spPr>
        <p:txBody>
          <a:bodyPr/>
          <a:lstStyle/>
          <a:p>
            <a:fld id="{9630A1B3-6540-4A1E-BF08-8116A48FFAF4}" type="slidenum">
              <a:rPr lang="en-US" altLang="en-US"/>
              <a:pPr/>
              <a:t>16</a:t>
            </a:fld>
            <a:endParaRPr lang="en-US" altLang="en-US"/>
          </a:p>
        </p:txBody>
      </p:sp>
      <p:sp>
        <p:nvSpPr>
          <p:cNvPr id="71682" name="Rectangle 2">
            <a:extLst>
              <a:ext uri="{FF2B5EF4-FFF2-40B4-BE49-F238E27FC236}">
                <a16:creationId xmlns:a16="http://schemas.microsoft.com/office/drawing/2014/main" id="{154BD0C4-2A3A-4214-9C90-18802A3957D6}"/>
              </a:ext>
            </a:extLst>
          </p:cNvPr>
          <p:cNvSpPr>
            <a:spLocks noGrp="1" noRot="1" noChangeAspect="1" noChangeArrowheads="1" noTextEdit="1"/>
          </p:cNvSpPr>
          <p:nvPr>
            <p:ph type="sldImg"/>
          </p:nvPr>
        </p:nvSpPr>
        <p:spPr>
          <a:ln/>
        </p:spPr>
      </p:sp>
      <p:sp>
        <p:nvSpPr>
          <p:cNvPr id="71683" name="Rectangle 3">
            <a:extLst>
              <a:ext uri="{FF2B5EF4-FFF2-40B4-BE49-F238E27FC236}">
                <a16:creationId xmlns:a16="http://schemas.microsoft.com/office/drawing/2014/main" id="{E167CC9B-6B2D-4491-9D69-D875E7865AF8}"/>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618C9B5-C1C7-40CA-AFE6-25D97F87E576}"/>
              </a:ext>
            </a:extLst>
          </p:cNvPr>
          <p:cNvSpPr>
            <a:spLocks noGrp="1" noChangeArrowheads="1"/>
          </p:cNvSpPr>
          <p:nvPr>
            <p:ph type="sldNum" sz="quarter" idx="5"/>
          </p:nvPr>
        </p:nvSpPr>
        <p:spPr>
          <a:ln/>
        </p:spPr>
        <p:txBody>
          <a:bodyPr/>
          <a:lstStyle/>
          <a:p>
            <a:fld id="{99179650-FBF7-44A0-8136-B903263E9E99}" type="slidenum">
              <a:rPr lang="en-US" altLang="en-US"/>
              <a:pPr/>
              <a:t>17</a:t>
            </a:fld>
            <a:endParaRPr lang="en-US" altLang="en-US"/>
          </a:p>
        </p:txBody>
      </p:sp>
      <p:sp>
        <p:nvSpPr>
          <p:cNvPr id="72706" name="Rectangle 2">
            <a:extLst>
              <a:ext uri="{FF2B5EF4-FFF2-40B4-BE49-F238E27FC236}">
                <a16:creationId xmlns:a16="http://schemas.microsoft.com/office/drawing/2014/main" id="{71CC9C17-C653-45B6-9D38-75D6D6FA0741}"/>
              </a:ext>
            </a:extLst>
          </p:cNvPr>
          <p:cNvSpPr>
            <a:spLocks noGrp="1" noRot="1" noChangeAspect="1" noChangeArrowheads="1" noTextEdit="1"/>
          </p:cNvSpPr>
          <p:nvPr>
            <p:ph type="sldImg"/>
          </p:nvPr>
        </p:nvSpPr>
        <p:spPr>
          <a:ln/>
        </p:spPr>
      </p:sp>
      <p:sp>
        <p:nvSpPr>
          <p:cNvPr id="72707" name="Rectangle 3">
            <a:extLst>
              <a:ext uri="{FF2B5EF4-FFF2-40B4-BE49-F238E27FC236}">
                <a16:creationId xmlns:a16="http://schemas.microsoft.com/office/drawing/2014/main" id="{BFADED83-9C07-4CB8-815C-F63EA5F62934}"/>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B03EADB1-58E8-4769-AD8E-4C18C3ACBC24}"/>
              </a:ext>
            </a:extLst>
          </p:cNvPr>
          <p:cNvSpPr>
            <a:spLocks noGrp="1" noChangeArrowheads="1"/>
          </p:cNvSpPr>
          <p:nvPr>
            <p:ph type="sldNum" sz="quarter" idx="5"/>
          </p:nvPr>
        </p:nvSpPr>
        <p:spPr>
          <a:ln/>
        </p:spPr>
        <p:txBody>
          <a:bodyPr/>
          <a:lstStyle/>
          <a:p>
            <a:fld id="{A4B3826D-5290-4F66-B7EC-F5ADC5F8B875}" type="slidenum">
              <a:rPr lang="en-US" altLang="en-US"/>
              <a:pPr/>
              <a:t>18</a:t>
            </a:fld>
            <a:endParaRPr lang="en-US" altLang="en-US"/>
          </a:p>
        </p:txBody>
      </p:sp>
      <p:sp>
        <p:nvSpPr>
          <p:cNvPr id="73730" name="Rectangle 2">
            <a:extLst>
              <a:ext uri="{FF2B5EF4-FFF2-40B4-BE49-F238E27FC236}">
                <a16:creationId xmlns:a16="http://schemas.microsoft.com/office/drawing/2014/main" id="{85DFAB67-A18D-4711-B0A1-D48226EC5FB9}"/>
              </a:ext>
            </a:extLst>
          </p:cNvPr>
          <p:cNvSpPr>
            <a:spLocks noGrp="1" noRot="1" noChangeAspect="1" noChangeArrowheads="1" noTextEdit="1"/>
          </p:cNvSpPr>
          <p:nvPr>
            <p:ph type="sldImg"/>
          </p:nvPr>
        </p:nvSpPr>
        <p:spPr>
          <a:ln/>
        </p:spPr>
      </p:sp>
      <p:sp>
        <p:nvSpPr>
          <p:cNvPr id="73731" name="Rectangle 3">
            <a:extLst>
              <a:ext uri="{FF2B5EF4-FFF2-40B4-BE49-F238E27FC236}">
                <a16:creationId xmlns:a16="http://schemas.microsoft.com/office/drawing/2014/main" id="{8E69CBF0-1862-4F55-9787-E54E8DDB5DB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DC8F33EC-997B-4432-B708-7707264AED5C}"/>
              </a:ext>
            </a:extLst>
          </p:cNvPr>
          <p:cNvSpPr>
            <a:spLocks noGrp="1" noChangeArrowheads="1"/>
          </p:cNvSpPr>
          <p:nvPr>
            <p:ph type="sldNum" sz="quarter" idx="5"/>
          </p:nvPr>
        </p:nvSpPr>
        <p:spPr>
          <a:ln/>
        </p:spPr>
        <p:txBody>
          <a:bodyPr/>
          <a:lstStyle/>
          <a:p>
            <a:fld id="{DED32C9D-CF92-4B20-832C-738299B6AB71}" type="slidenum">
              <a:rPr lang="en-US" altLang="en-US"/>
              <a:pPr/>
              <a:t>24</a:t>
            </a:fld>
            <a:endParaRPr lang="en-US" altLang="en-US"/>
          </a:p>
        </p:txBody>
      </p:sp>
      <p:sp>
        <p:nvSpPr>
          <p:cNvPr id="74754" name="Rectangle 2">
            <a:extLst>
              <a:ext uri="{FF2B5EF4-FFF2-40B4-BE49-F238E27FC236}">
                <a16:creationId xmlns:a16="http://schemas.microsoft.com/office/drawing/2014/main" id="{95E67531-AE87-46B3-8264-C40A91EE3928}"/>
              </a:ext>
            </a:extLst>
          </p:cNvPr>
          <p:cNvSpPr>
            <a:spLocks noGrp="1" noRot="1" noChangeAspect="1" noChangeArrowheads="1" noTextEdit="1"/>
          </p:cNvSpPr>
          <p:nvPr>
            <p:ph type="sldImg"/>
          </p:nvPr>
        </p:nvSpPr>
        <p:spPr>
          <a:ln/>
        </p:spPr>
      </p:sp>
      <p:sp>
        <p:nvSpPr>
          <p:cNvPr id="74755" name="Rectangle 3">
            <a:extLst>
              <a:ext uri="{FF2B5EF4-FFF2-40B4-BE49-F238E27FC236}">
                <a16:creationId xmlns:a16="http://schemas.microsoft.com/office/drawing/2014/main" id="{5D126F45-588B-4FF8-ADFB-3D1E3B36672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FF333CD-F4A9-41FB-A46D-84969476F535}"/>
              </a:ext>
            </a:extLst>
          </p:cNvPr>
          <p:cNvSpPr>
            <a:spLocks noGrp="1" noChangeArrowheads="1"/>
          </p:cNvSpPr>
          <p:nvPr>
            <p:ph type="sldNum" sz="quarter" idx="5"/>
          </p:nvPr>
        </p:nvSpPr>
        <p:spPr>
          <a:ln/>
        </p:spPr>
        <p:txBody>
          <a:bodyPr/>
          <a:lstStyle/>
          <a:p>
            <a:fld id="{C91F685C-B1BB-4609-9313-982BDA8592A2}" type="slidenum">
              <a:rPr lang="en-US" altLang="en-US"/>
              <a:pPr/>
              <a:t>25</a:t>
            </a:fld>
            <a:endParaRPr lang="en-US" altLang="en-US"/>
          </a:p>
        </p:txBody>
      </p:sp>
      <p:sp>
        <p:nvSpPr>
          <p:cNvPr id="75778" name="Rectangle 2">
            <a:extLst>
              <a:ext uri="{FF2B5EF4-FFF2-40B4-BE49-F238E27FC236}">
                <a16:creationId xmlns:a16="http://schemas.microsoft.com/office/drawing/2014/main" id="{A99F5C4F-C6D1-457F-9A26-F337241D888F}"/>
              </a:ext>
            </a:extLst>
          </p:cNvPr>
          <p:cNvSpPr>
            <a:spLocks noGrp="1" noRot="1" noChangeAspect="1" noChangeArrowheads="1" noTextEdit="1"/>
          </p:cNvSpPr>
          <p:nvPr>
            <p:ph type="sldImg"/>
          </p:nvPr>
        </p:nvSpPr>
        <p:spPr>
          <a:ln/>
        </p:spPr>
      </p:sp>
      <p:sp>
        <p:nvSpPr>
          <p:cNvPr id="75779" name="Rectangle 3">
            <a:extLst>
              <a:ext uri="{FF2B5EF4-FFF2-40B4-BE49-F238E27FC236}">
                <a16:creationId xmlns:a16="http://schemas.microsoft.com/office/drawing/2014/main" id="{9E5A60B8-F962-4946-996E-754A2C17D0AC}"/>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0AB1DF0-099E-4478-BFC5-B3E79E2AECBA}"/>
              </a:ext>
            </a:extLst>
          </p:cNvPr>
          <p:cNvSpPr>
            <a:spLocks noGrp="1" noChangeArrowheads="1"/>
          </p:cNvSpPr>
          <p:nvPr>
            <p:ph type="sldNum" sz="quarter" idx="5"/>
          </p:nvPr>
        </p:nvSpPr>
        <p:spPr>
          <a:ln/>
        </p:spPr>
        <p:txBody>
          <a:bodyPr/>
          <a:lstStyle/>
          <a:p>
            <a:fld id="{9695AD44-03A5-430B-A8A0-5CD82506D517}" type="slidenum">
              <a:rPr lang="en-US" altLang="en-US"/>
              <a:pPr/>
              <a:t>27</a:t>
            </a:fld>
            <a:endParaRPr lang="en-US" altLang="en-US"/>
          </a:p>
        </p:txBody>
      </p:sp>
      <p:sp>
        <p:nvSpPr>
          <p:cNvPr id="77826" name="Rectangle 2">
            <a:extLst>
              <a:ext uri="{FF2B5EF4-FFF2-40B4-BE49-F238E27FC236}">
                <a16:creationId xmlns:a16="http://schemas.microsoft.com/office/drawing/2014/main" id="{ADC85087-75CE-4EA1-ACB9-76B8A5E5C7BD}"/>
              </a:ext>
            </a:extLst>
          </p:cNvPr>
          <p:cNvSpPr>
            <a:spLocks noGrp="1" noRot="1" noChangeAspect="1" noChangeArrowheads="1" noTextEdit="1"/>
          </p:cNvSpPr>
          <p:nvPr>
            <p:ph type="sldImg"/>
          </p:nvPr>
        </p:nvSpPr>
        <p:spPr>
          <a:ln/>
        </p:spPr>
      </p:sp>
      <p:sp>
        <p:nvSpPr>
          <p:cNvPr id="77827" name="Rectangle 3">
            <a:extLst>
              <a:ext uri="{FF2B5EF4-FFF2-40B4-BE49-F238E27FC236}">
                <a16:creationId xmlns:a16="http://schemas.microsoft.com/office/drawing/2014/main" id="{3C9C4471-B9C2-4C22-9E23-289574B9723C}"/>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3622486-E048-4603-B2F0-BE0B5C3BE42F}"/>
              </a:ext>
            </a:extLst>
          </p:cNvPr>
          <p:cNvSpPr>
            <a:spLocks noGrp="1" noChangeArrowheads="1"/>
          </p:cNvSpPr>
          <p:nvPr>
            <p:ph type="sldNum" sz="quarter" idx="5"/>
          </p:nvPr>
        </p:nvSpPr>
        <p:spPr>
          <a:ln/>
        </p:spPr>
        <p:txBody>
          <a:bodyPr/>
          <a:lstStyle/>
          <a:p>
            <a:fld id="{72ECD578-9738-41CE-8DBA-3276B6A9C7BB}" type="slidenum">
              <a:rPr lang="en-US" altLang="en-US"/>
              <a:pPr/>
              <a:t>32</a:t>
            </a:fld>
            <a:endParaRPr lang="en-US" altLang="en-US"/>
          </a:p>
        </p:txBody>
      </p:sp>
      <p:sp>
        <p:nvSpPr>
          <p:cNvPr id="199682" name="Rectangle 2">
            <a:extLst>
              <a:ext uri="{FF2B5EF4-FFF2-40B4-BE49-F238E27FC236}">
                <a16:creationId xmlns:a16="http://schemas.microsoft.com/office/drawing/2014/main" id="{23117489-820A-4435-A211-AE1CF96AB86C}"/>
              </a:ext>
            </a:extLst>
          </p:cNvPr>
          <p:cNvSpPr>
            <a:spLocks noGrp="1" noRot="1" noChangeAspect="1" noChangeArrowheads="1" noTextEdit="1"/>
          </p:cNvSpPr>
          <p:nvPr>
            <p:ph type="sldImg"/>
          </p:nvPr>
        </p:nvSpPr>
        <p:spPr>
          <a:ln/>
        </p:spPr>
      </p:sp>
      <p:sp>
        <p:nvSpPr>
          <p:cNvPr id="199683" name="Rectangle 3">
            <a:extLst>
              <a:ext uri="{FF2B5EF4-FFF2-40B4-BE49-F238E27FC236}">
                <a16:creationId xmlns:a16="http://schemas.microsoft.com/office/drawing/2014/main" id="{DA8EB5C2-9440-46C4-A655-375CBA0314F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DE22C2A9-D80D-4BC3-8924-B2469EE00C83}"/>
              </a:ext>
            </a:extLst>
          </p:cNvPr>
          <p:cNvSpPr>
            <a:spLocks noGrp="1" noChangeArrowheads="1"/>
          </p:cNvSpPr>
          <p:nvPr>
            <p:ph type="sldNum" sz="quarter" idx="5"/>
          </p:nvPr>
        </p:nvSpPr>
        <p:spPr>
          <a:ln/>
        </p:spPr>
        <p:txBody>
          <a:bodyPr/>
          <a:lstStyle/>
          <a:p>
            <a:fld id="{7516A8F0-D3CD-47ED-B7E4-DAFEF044290E}" type="slidenum">
              <a:rPr lang="en-US" altLang="en-US"/>
              <a:pPr/>
              <a:t>33</a:t>
            </a:fld>
            <a:endParaRPr lang="en-US" altLang="en-US"/>
          </a:p>
        </p:txBody>
      </p:sp>
      <p:sp>
        <p:nvSpPr>
          <p:cNvPr id="76802" name="Rectangle 2">
            <a:extLst>
              <a:ext uri="{FF2B5EF4-FFF2-40B4-BE49-F238E27FC236}">
                <a16:creationId xmlns:a16="http://schemas.microsoft.com/office/drawing/2014/main" id="{76AE3BBC-F3B7-4C3F-B93A-746FB29BD0D2}"/>
              </a:ext>
            </a:extLst>
          </p:cNvPr>
          <p:cNvSpPr>
            <a:spLocks noGrp="1" noRot="1" noChangeAspect="1" noChangeArrowheads="1" noTextEdit="1"/>
          </p:cNvSpPr>
          <p:nvPr>
            <p:ph type="sldImg"/>
          </p:nvPr>
        </p:nvSpPr>
        <p:spPr>
          <a:ln/>
        </p:spPr>
      </p:sp>
      <p:sp>
        <p:nvSpPr>
          <p:cNvPr id="76803" name="Rectangle 3">
            <a:extLst>
              <a:ext uri="{FF2B5EF4-FFF2-40B4-BE49-F238E27FC236}">
                <a16:creationId xmlns:a16="http://schemas.microsoft.com/office/drawing/2014/main" id="{70B43AC5-C088-4F67-8E66-6D38ADB9837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B0FC0B6-130B-4FEC-B913-BAC4832A4ECB}"/>
              </a:ext>
            </a:extLst>
          </p:cNvPr>
          <p:cNvSpPr>
            <a:spLocks noGrp="1" noChangeArrowheads="1"/>
          </p:cNvSpPr>
          <p:nvPr>
            <p:ph type="sldNum" sz="quarter" idx="5"/>
          </p:nvPr>
        </p:nvSpPr>
        <p:spPr>
          <a:ln/>
        </p:spPr>
        <p:txBody>
          <a:bodyPr/>
          <a:lstStyle/>
          <a:p>
            <a:fld id="{73F0CA55-FF40-44A5-9DC0-FBA8A196505F}" type="slidenum">
              <a:rPr lang="en-US" altLang="en-US"/>
              <a:pPr/>
              <a:t>37</a:t>
            </a:fld>
            <a:endParaRPr lang="en-US" altLang="en-US"/>
          </a:p>
        </p:txBody>
      </p:sp>
      <p:sp>
        <p:nvSpPr>
          <p:cNvPr id="81922" name="Rectangle 2">
            <a:extLst>
              <a:ext uri="{FF2B5EF4-FFF2-40B4-BE49-F238E27FC236}">
                <a16:creationId xmlns:a16="http://schemas.microsoft.com/office/drawing/2014/main" id="{81A1F4B8-6E90-43FB-839B-4222B3D49D74}"/>
              </a:ext>
            </a:extLst>
          </p:cNvPr>
          <p:cNvSpPr>
            <a:spLocks noGrp="1" noRot="1" noChangeAspect="1" noChangeArrowheads="1" noTextEdit="1"/>
          </p:cNvSpPr>
          <p:nvPr>
            <p:ph type="sldImg"/>
          </p:nvPr>
        </p:nvSpPr>
        <p:spPr>
          <a:ln/>
        </p:spPr>
      </p:sp>
      <p:sp>
        <p:nvSpPr>
          <p:cNvPr id="81923" name="Rectangle 3">
            <a:extLst>
              <a:ext uri="{FF2B5EF4-FFF2-40B4-BE49-F238E27FC236}">
                <a16:creationId xmlns:a16="http://schemas.microsoft.com/office/drawing/2014/main" id="{96C19F21-B4E8-404B-BA93-FD022EB92836}"/>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D95F7132-0A44-4BC7-B289-83E27435C7D4}"/>
              </a:ext>
            </a:extLst>
          </p:cNvPr>
          <p:cNvSpPr>
            <a:spLocks noGrp="1" noChangeArrowheads="1"/>
          </p:cNvSpPr>
          <p:nvPr>
            <p:ph type="sldNum" sz="quarter" idx="5"/>
          </p:nvPr>
        </p:nvSpPr>
        <p:spPr>
          <a:ln/>
        </p:spPr>
        <p:txBody>
          <a:bodyPr/>
          <a:lstStyle/>
          <a:p>
            <a:fld id="{958AAD39-DCCF-4753-8216-DAE8D979F09B}" type="slidenum">
              <a:rPr lang="en-US" altLang="en-US"/>
              <a:pPr/>
              <a:t>38</a:t>
            </a:fld>
            <a:endParaRPr lang="en-US" altLang="en-US"/>
          </a:p>
        </p:txBody>
      </p:sp>
      <p:sp>
        <p:nvSpPr>
          <p:cNvPr id="86018" name="Rectangle 2">
            <a:extLst>
              <a:ext uri="{FF2B5EF4-FFF2-40B4-BE49-F238E27FC236}">
                <a16:creationId xmlns:a16="http://schemas.microsoft.com/office/drawing/2014/main" id="{EEDDC172-D966-45AC-94A4-5C8FA9BE17A2}"/>
              </a:ext>
            </a:extLst>
          </p:cNvPr>
          <p:cNvSpPr>
            <a:spLocks noGrp="1" noRot="1" noChangeAspect="1" noChangeArrowheads="1" noTextEdit="1"/>
          </p:cNvSpPr>
          <p:nvPr>
            <p:ph type="sldImg"/>
          </p:nvPr>
        </p:nvSpPr>
        <p:spPr>
          <a:ln/>
        </p:spPr>
      </p:sp>
      <p:sp>
        <p:nvSpPr>
          <p:cNvPr id="86019" name="Rectangle 3">
            <a:extLst>
              <a:ext uri="{FF2B5EF4-FFF2-40B4-BE49-F238E27FC236}">
                <a16:creationId xmlns:a16="http://schemas.microsoft.com/office/drawing/2014/main" id="{E1398CD2-3D12-47D7-8C22-8DA57D5A4F2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D1C2A2CA-62D5-4A89-9FA8-3131915DAF89}"/>
              </a:ext>
            </a:extLst>
          </p:cNvPr>
          <p:cNvSpPr>
            <a:spLocks noGrp="1" noChangeArrowheads="1"/>
          </p:cNvSpPr>
          <p:nvPr>
            <p:ph type="sldNum" sz="quarter" idx="5"/>
          </p:nvPr>
        </p:nvSpPr>
        <p:spPr>
          <a:ln/>
        </p:spPr>
        <p:txBody>
          <a:bodyPr/>
          <a:lstStyle/>
          <a:p>
            <a:fld id="{D536EBA3-C894-47DE-AEFF-D2CEDEA0DD26}" type="slidenum">
              <a:rPr lang="en-US" altLang="en-US"/>
              <a:pPr/>
              <a:t>40</a:t>
            </a:fld>
            <a:endParaRPr lang="en-US" altLang="en-US"/>
          </a:p>
        </p:txBody>
      </p:sp>
      <p:sp>
        <p:nvSpPr>
          <p:cNvPr id="84994" name="Rectangle 2">
            <a:extLst>
              <a:ext uri="{FF2B5EF4-FFF2-40B4-BE49-F238E27FC236}">
                <a16:creationId xmlns:a16="http://schemas.microsoft.com/office/drawing/2014/main" id="{AE2AF1AA-ACAF-4223-90E9-27337EE9E82C}"/>
              </a:ext>
            </a:extLst>
          </p:cNvPr>
          <p:cNvSpPr>
            <a:spLocks noGrp="1" noRot="1" noChangeAspect="1" noChangeArrowheads="1" noTextEdit="1"/>
          </p:cNvSpPr>
          <p:nvPr>
            <p:ph type="sldImg"/>
          </p:nvPr>
        </p:nvSpPr>
        <p:spPr>
          <a:ln/>
        </p:spPr>
      </p:sp>
      <p:sp>
        <p:nvSpPr>
          <p:cNvPr id="84995" name="Rectangle 3">
            <a:extLst>
              <a:ext uri="{FF2B5EF4-FFF2-40B4-BE49-F238E27FC236}">
                <a16:creationId xmlns:a16="http://schemas.microsoft.com/office/drawing/2014/main" id="{3D9D0894-8982-4B1B-9F24-AB3D57CC12E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4E1EC51-1CF8-4C93-BCA4-63DA70512D51}"/>
              </a:ext>
            </a:extLst>
          </p:cNvPr>
          <p:cNvSpPr>
            <a:spLocks noGrp="1" noChangeArrowheads="1"/>
          </p:cNvSpPr>
          <p:nvPr>
            <p:ph type="sldNum" sz="quarter" idx="5"/>
          </p:nvPr>
        </p:nvSpPr>
        <p:spPr>
          <a:ln/>
        </p:spPr>
        <p:txBody>
          <a:bodyPr/>
          <a:lstStyle/>
          <a:p>
            <a:fld id="{FE3D209C-9E94-4819-B993-0D618760618E}" type="slidenum">
              <a:rPr lang="en-US" altLang="en-US"/>
              <a:pPr/>
              <a:t>41</a:t>
            </a:fld>
            <a:endParaRPr lang="en-US" altLang="en-US"/>
          </a:p>
        </p:txBody>
      </p:sp>
      <p:sp>
        <p:nvSpPr>
          <p:cNvPr id="87042" name="Rectangle 2">
            <a:extLst>
              <a:ext uri="{FF2B5EF4-FFF2-40B4-BE49-F238E27FC236}">
                <a16:creationId xmlns:a16="http://schemas.microsoft.com/office/drawing/2014/main" id="{115E2024-FEE9-4FFE-B04D-F4748FAA8978}"/>
              </a:ext>
            </a:extLst>
          </p:cNvPr>
          <p:cNvSpPr>
            <a:spLocks noGrp="1" noRot="1" noChangeAspect="1" noChangeArrowheads="1" noTextEdit="1"/>
          </p:cNvSpPr>
          <p:nvPr>
            <p:ph type="sldImg"/>
          </p:nvPr>
        </p:nvSpPr>
        <p:spPr>
          <a:ln/>
        </p:spPr>
      </p:sp>
      <p:sp>
        <p:nvSpPr>
          <p:cNvPr id="87043" name="Rectangle 3">
            <a:extLst>
              <a:ext uri="{FF2B5EF4-FFF2-40B4-BE49-F238E27FC236}">
                <a16:creationId xmlns:a16="http://schemas.microsoft.com/office/drawing/2014/main" id="{D8DBEF51-A9C8-4BD9-8287-EAC1FA2BA33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01F25D2B-FC2B-4EA9-9E74-C8E3E1954B94}"/>
              </a:ext>
            </a:extLst>
          </p:cNvPr>
          <p:cNvSpPr>
            <a:spLocks noGrp="1" noChangeArrowheads="1"/>
          </p:cNvSpPr>
          <p:nvPr>
            <p:ph type="sldNum" sz="quarter" idx="5"/>
          </p:nvPr>
        </p:nvSpPr>
        <p:spPr>
          <a:ln/>
        </p:spPr>
        <p:txBody>
          <a:bodyPr/>
          <a:lstStyle/>
          <a:p>
            <a:fld id="{156B4A92-D3B1-4E5C-8909-7931DBA7C738}" type="slidenum">
              <a:rPr lang="en-US" altLang="en-US"/>
              <a:pPr/>
              <a:t>43</a:t>
            </a:fld>
            <a:endParaRPr lang="en-US" altLang="en-US"/>
          </a:p>
        </p:txBody>
      </p:sp>
      <p:sp>
        <p:nvSpPr>
          <p:cNvPr id="88066" name="Rectangle 2">
            <a:extLst>
              <a:ext uri="{FF2B5EF4-FFF2-40B4-BE49-F238E27FC236}">
                <a16:creationId xmlns:a16="http://schemas.microsoft.com/office/drawing/2014/main" id="{DFD1644A-10C8-4405-B9FD-2AA5EF863C1D}"/>
              </a:ext>
            </a:extLst>
          </p:cNvPr>
          <p:cNvSpPr>
            <a:spLocks noGrp="1" noRot="1" noChangeAspect="1" noChangeArrowheads="1" noTextEdit="1"/>
          </p:cNvSpPr>
          <p:nvPr>
            <p:ph type="sldImg"/>
          </p:nvPr>
        </p:nvSpPr>
        <p:spPr>
          <a:ln/>
        </p:spPr>
      </p:sp>
      <p:sp>
        <p:nvSpPr>
          <p:cNvPr id="88067" name="Rectangle 3">
            <a:extLst>
              <a:ext uri="{FF2B5EF4-FFF2-40B4-BE49-F238E27FC236}">
                <a16:creationId xmlns:a16="http://schemas.microsoft.com/office/drawing/2014/main" id="{BD7BE891-170A-4FD3-AA48-93EC999D287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31F3C56-A67F-452A-97DE-12110F6D9DE4}"/>
              </a:ext>
            </a:extLst>
          </p:cNvPr>
          <p:cNvSpPr>
            <a:spLocks noGrp="1" noChangeArrowheads="1"/>
          </p:cNvSpPr>
          <p:nvPr>
            <p:ph type="sldNum" sz="quarter" idx="5"/>
          </p:nvPr>
        </p:nvSpPr>
        <p:spPr>
          <a:ln/>
        </p:spPr>
        <p:txBody>
          <a:bodyPr/>
          <a:lstStyle/>
          <a:p>
            <a:fld id="{7304E4AB-498B-4E7F-A905-0DCD53917ADD}" type="slidenum">
              <a:rPr lang="en-US" altLang="en-US"/>
              <a:pPr/>
              <a:t>44</a:t>
            </a:fld>
            <a:endParaRPr lang="en-US" altLang="en-US"/>
          </a:p>
        </p:txBody>
      </p:sp>
      <p:sp>
        <p:nvSpPr>
          <p:cNvPr id="82946" name="Rectangle 2">
            <a:extLst>
              <a:ext uri="{FF2B5EF4-FFF2-40B4-BE49-F238E27FC236}">
                <a16:creationId xmlns:a16="http://schemas.microsoft.com/office/drawing/2014/main" id="{A100B986-92CB-4D90-B814-3DBA46D6494B}"/>
              </a:ext>
            </a:extLst>
          </p:cNvPr>
          <p:cNvSpPr>
            <a:spLocks noGrp="1" noRot="1" noChangeAspect="1" noChangeArrowheads="1" noTextEdit="1"/>
          </p:cNvSpPr>
          <p:nvPr>
            <p:ph type="sldImg"/>
          </p:nvPr>
        </p:nvSpPr>
        <p:spPr>
          <a:ln/>
        </p:spPr>
      </p:sp>
      <p:sp>
        <p:nvSpPr>
          <p:cNvPr id="82947" name="Rectangle 3">
            <a:extLst>
              <a:ext uri="{FF2B5EF4-FFF2-40B4-BE49-F238E27FC236}">
                <a16:creationId xmlns:a16="http://schemas.microsoft.com/office/drawing/2014/main" id="{64BC596A-3153-439C-B2D3-97C846E2D48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5BFF3B2-12FB-4905-B6FF-64750E88F261}"/>
              </a:ext>
            </a:extLst>
          </p:cNvPr>
          <p:cNvSpPr>
            <a:spLocks noGrp="1" noChangeArrowheads="1"/>
          </p:cNvSpPr>
          <p:nvPr>
            <p:ph type="sldNum" sz="quarter" idx="5"/>
          </p:nvPr>
        </p:nvSpPr>
        <p:spPr>
          <a:ln/>
        </p:spPr>
        <p:txBody>
          <a:bodyPr/>
          <a:lstStyle/>
          <a:p>
            <a:fld id="{42C55056-679D-4255-8BE7-E5C38904B534}" type="slidenum">
              <a:rPr lang="en-US" altLang="en-US"/>
              <a:pPr/>
              <a:t>45</a:t>
            </a:fld>
            <a:endParaRPr lang="en-US" altLang="en-US"/>
          </a:p>
        </p:txBody>
      </p:sp>
      <p:sp>
        <p:nvSpPr>
          <p:cNvPr id="83970" name="Rectangle 2">
            <a:extLst>
              <a:ext uri="{FF2B5EF4-FFF2-40B4-BE49-F238E27FC236}">
                <a16:creationId xmlns:a16="http://schemas.microsoft.com/office/drawing/2014/main" id="{94AD0166-710A-4C4C-9232-51A242867C8D}"/>
              </a:ext>
            </a:extLst>
          </p:cNvPr>
          <p:cNvSpPr>
            <a:spLocks noGrp="1" noRot="1" noChangeAspect="1" noChangeArrowheads="1" noTextEdit="1"/>
          </p:cNvSpPr>
          <p:nvPr>
            <p:ph type="sldImg"/>
          </p:nvPr>
        </p:nvSpPr>
        <p:spPr>
          <a:ln/>
        </p:spPr>
      </p:sp>
      <p:sp>
        <p:nvSpPr>
          <p:cNvPr id="83971" name="Rectangle 3">
            <a:extLst>
              <a:ext uri="{FF2B5EF4-FFF2-40B4-BE49-F238E27FC236}">
                <a16:creationId xmlns:a16="http://schemas.microsoft.com/office/drawing/2014/main" id="{92E10D9E-FA6D-474B-8B15-3E1338ED548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6CB8A65-AE9E-43DA-8CAE-6FC69355B0EC}"/>
              </a:ext>
            </a:extLst>
          </p:cNvPr>
          <p:cNvSpPr>
            <a:spLocks noGrp="1" noChangeArrowheads="1"/>
          </p:cNvSpPr>
          <p:nvPr>
            <p:ph type="sldNum" sz="quarter" idx="5"/>
          </p:nvPr>
        </p:nvSpPr>
        <p:spPr>
          <a:ln/>
        </p:spPr>
        <p:txBody>
          <a:bodyPr/>
          <a:lstStyle/>
          <a:p>
            <a:fld id="{BF078962-573F-42A1-A6F0-08BE63D2F3C3}" type="slidenum">
              <a:rPr lang="en-US" altLang="en-US"/>
              <a:pPr/>
              <a:t>48</a:t>
            </a:fld>
            <a:endParaRPr lang="en-US" altLang="en-US"/>
          </a:p>
        </p:txBody>
      </p:sp>
      <p:sp>
        <p:nvSpPr>
          <p:cNvPr id="90114" name="Rectangle 2">
            <a:extLst>
              <a:ext uri="{FF2B5EF4-FFF2-40B4-BE49-F238E27FC236}">
                <a16:creationId xmlns:a16="http://schemas.microsoft.com/office/drawing/2014/main" id="{9991FC75-2FBE-4DB3-98DB-712F4644F400}"/>
              </a:ext>
            </a:extLst>
          </p:cNvPr>
          <p:cNvSpPr>
            <a:spLocks noGrp="1" noRot="1" noChangeAspect="1" noChangeArrowheads="1" noTextEdit="1"/>
          </p:cNvSpPr>
          <p:nvPr>
            <p:ph type="sldImg"/>
          </p:nvPr>
        </p:nvSpPr>
        <p:spPr>
          <a:ln/>
        </p:spPr>
      </p:sp>
      <p:sp>
        <p:nvSpPr>
          <p:cNvPr id="90115" name="Rectangle 3">
            <a:extLst>
              <a:ext uri="{FF2B5EF4-FFF2-40B4-BE49-F238E27FC236}">
                <a16:creationId xmlns:a16="http://schemas.microsoft.com/office/drawing/2014/main" id="{55194485-377A-4571-917D-5347492B16F4}"/>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2E6100A-5CE5-4D68-9C8A-2F737975F5A3}"/>
              </a:ext>
            </a:extLst>
          </p:cNvPr>
          <p:cNvSpPr>
            <a:spLocks noGrp="1" noChangeArrowheads="1"/>
          </p:cNvSpPr>
          <p:nvPr>
            <p:ph type="sldNum" sz="quarter" idx="5"/>
          </p:nvPr>
        </p:nvSpPr>
        <p:spPr>
          <a:ln/>
        </p:spPr>
        <p:txBody>
          <a:bodyPr/>
          <a:lstStyle/>
          <a:p>
            <a:fld id="{4E16F4C8-6C43-460F-8FAE-A4EB75B51C76}" type="slidenum">
              <a:rPr lang="en-US" altLang="en-US"/>
              <a:pPr/>
              <a:t>50</a:t>
            </a:fld>
            <a:endParaRPr lang="en-US" altLang="en-US"/>
          </a:p>
        </p:txBody>
      </p:sp>
      <p:sp>
        <p:nvSpPr>
          <p:cNvPr id="89090" name="Rectangle 2">
            <a:extLst>
              <a:ext uri="{FF2B5EF4-FFF2-40B4-BE49-F238E27FC236}">
                <a16:creationId xmlns:a16="http://schemas.microsoft.com/office/drawing/2014/main" id="{5E880A12-3873-491C-8B22-8856C203E346}"/>
              </a:ext>
            </a:extLst>
          </p:cNvPr>
          <p:cNvSpPr>
            <a:spLocks noGrp="1" noRot="1" noChangeAspect="1" noChangeArrowheads="1" noTextEdit="1"/>
          </p:cNvSpPr>
          <p:nvPr>
            <p:ph type="sldImg"/>
          </p:nvPr>
        </p:nvSpPr>
        <p:spPr>
          <a:ln/>
        </p:spPr>
      </p:sp>
      <p:sp>
        <p:nvSpPr>
          <p:cNvPr id="89091" name="Rectangle 3">
            <a:extLst>
              <a:ext uri="{FF2B5EF4-FFF2-40B4-BE49-F238E27FC236}">
                <a16:creationId xmlns:a16="http://schemas.microsoft.com/office/drawing/2014/main" id="{11211FED-9B0D-41C6-BD11-262105E28F34}"/>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1AB325C6-9825-40BE-877D-4A2812044421}"/>
              </a:ext>
            </a:extLst>
          </p:cNvPr>
          <p:cNvSpPr>
            <a:spLocks noGrp="1" noChangeArrowheads="1"/>
          </p:cNvSpPr>
          <p:nvPr>
            <p:ph type="sldNum" sz="quarter" idx="5"/>
          </p:nvPr>
        </p:nvSpPr>
        <p:spPr>
          <a:ln/>
        </p:spPr>
        <p:txBody>
          <a:bodyPr/>
          <a:lstStyle/>
          <a:p>
            <a:fld id="{2D31DB9E-FDF6-4170-AC61-1E3C0F8FFE10}" type="slidenum">
              <a:rPr lang="en-US" altLang="en-US"/>
              <a:pPr/>
              <a:t>54</a:t>
            </a:fld>
            <a:endParaRPr lang="en-US" altLang="en-US"/>
          </a:p>
        </p:txBody>
      </p:sp>
      <p:sp>
        <p:nvSpPr>
          <p:cNvPr id="91138" name="Rectangle 2">
            <a:extLst>
              <a:ext uri="{FF2B5EF4-FFF2-40B4-BE49-F238E27FC236}">
                <a16:creationId xmlns:a16="http://schemas.microsoft.com/office/drawing/2014/main" id="{01B0DA62-D7A9-464D-B719-3F8CE39489DC}"/>
              </a:ext>
            </a:extLst>
          </p:cNvPr>
          <p:cNvSpPr>
            <a:spLocks noGrp="1" noRot="1" noChangeAspect="1" noChangeArrowheads="1" noTextEdit="1"/>
          </p:cNvSpPr>
          <p:nvPr>
            <p:ph type="sldImg"/>
          </p:nvPr>
        </p:nvSpPr>
        <p:spPr>
          <a:ln/>
        </p:spPr>
      </p:sp>
      <p:sp>
        <p:nvSpPr>
          <p:cNvPr id="91139" name="Rectangle 3">
            <a:extLst>
              <a:ext uri="{FF2B5EF4-FFF2-40B4-BE49-F238E27FC236}">
                <a16:creationId xmlns:a16="http://schemas.microsoft.com/office/drawing/2014/main" id="{57CE0AE3-5833-4F1C-ADDB-FF493530495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4CDB266-03D0-47C9-AA59-F355372A2F29}"/>
              </a:ext>
            </a:extLst>
          </p:cNvPr>
          <p:cNvSpPr>
            <a:spLocks noGrp="1" noChangeArrowheads="1"/>
          </p:cNvSpPr>
          <p:nvPr>
            <p:ph type="sldNum" sz="quarter" idx="5"/>
          </p:nvPr>
        </p:nvSpPr>
        <p:spPr>
          <a:ln/>
        </p:spPr>
        <p:txBody>
          <a:bodyPr/>
          <a:lstStyle/>
          <a:p>
            <a:fld id="{64A87237-1A15-4025-A8DF-45D51C0A6552}" type="slidenum">
              <a:rPr lang="en-US" altLang="en-US"/>
              <a:pPr/>
              <a:t>57</a:t>
            </a:fld>
            <a:endParaRPr lang="en-US" altLang="en-US"/>
          </a:p>
        </p:txBody>
      </p:sp>
      <p:sp>
        <p:nvSpPr>
          <p:cNvPr id="79874" name="Rectangle 2">
            <a:extLst>
              <a:ext uri="{FF2B5EF4-FFF2-40B4-BE49-F238E27FC236}">
                <a16:creationId xmlns:a16="http://schemas.microsoft.com/office/drawing/2014/main" id="{4FC58069-18FE-475A-A3AD-D79523A7B087}"/>
              </a:ext>
            </a:extLst>
          </p:cNvPr>
          <p:cNvSpPr>
            <a:spLocks noGrp="1" noRot="1" noChangeAspect="1" noChangeArrowheads="1" noTextEdit="1"/>
          </p:cNvSpPr>
          <p:nvPr>
            <p:ph type="sldImg"/>
          </p:nvPr>
        </p:nvSpPr>
        <p:spPr>
          <a:ln/>
        </p:spPr>
      </p:sp>
      <p:sp>
        <p:nvSpPr>
          <p:cNvPr id="79875" name="Rectangle 3">
            <a:extLst>
              <a:ext uri="{FF2B5EF4-FFF2-40B4-BE49-F238E27FC236}">
                <a16:creationId xmlns:a16="http://schemas.microsoft.com/office/drawing/2014/main" id="{01AD40B9-683A-4031-A9A1-CC6315C5103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4E0AB8D-604F-4784-A9F9-AB36434732BA}"/>
              </a:ext>
            </a:extLst>
          </p:cNvPr>
          <p:cNvSpPr>
            <a:spLocks noGrp="1" noChangeArrowheads="1"/>
          </p:cNvSpPr>
          <p:nvPr>
            <p:ph type="sldNum" sz="quarter" idx="5"/>
          </p:nvPr>
        </p:nvSpPr>
        <p:spPr>
          <a:ln/>
        </p:spPr>
        <p:txBody>
          <a:bodyPr/>
          <a:lstStyle/>
          <a:p>
            <a:fld id="{E07CCC24-90D0-42B2-974B-A4B6337362B2}" type="slidenum">
              <a:rPr lang="en-US" altLang="en-US"/>
              <a:pPr/>
              <a:t>58</a:t>
            </a:fld>
            <a:endParaRPr lang="en-US" altLang="en-US"/>
          </a:p>
        </p:txBody>
      </p:sp>
      <p:sp>
        <p:nvSpPr>
          <p:cNvPr id="80898" name="Rectangle 2">
            <a:extLst>
              <a:ext uri="{FF2B5EF4-FFF2-40B4-BE49-F238E27FC236}">
                <a16:creationId xmlns:a16="http://schemas.microsoft.com/office/drawing/2014/main" id="{ADB9E19C-FC57-48FA-96FD-A7C6E812A5B5}"/>
              </a:ext>
            </a:extLst>
          </p:cNvPr>
          <p:cNvSpPr>
            <a:spLocks noGrp="1" noRot="1" noChangeAspect="1" noChangeArrowheads="1" noTextEdit="1"/>
          </p:cNvSpPr>
          <p:nvPr>
            <p:ph type="sldImg"/>
          </p:nvPr>
        </p:nvSpPr>
        <p:spPr>
          <a:ln/>
        </p:spPr>
      </p:sp>
      <p:sp>
        <p:nvSpPr>
          <p:cNvPr id="80899" name="Rectangle 3">
            <a:extLst>
              <a:ext uri="{FF2B5EF4-FFF2-40B4-BE49-F238E27FC236}">
                <a16:creationId xmlns:a16="http://schemas.microsoft.com/office/drawing/2014/main" id="{0646CD5D-F8CC-4A14-A254-FC53F5368499}"/>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DE6E910-F710-4359-8EE2-52FC1E624B77}"/>
              </a:ext>
            </a:extLst>
          </p:cNvPr>
          <p:cNvSpPr>
            <a:spLocks noGrp="1" noChangeArrowheads="1"/>
          </p:cNvSpPr>
          <p:nvPr>
            <p:ph type="sldNum" sz="quarter" idx="5"/>
          </p:nvPr>
        </p:nvSpPr>
        <p:spPr>
          <a:ln/>
        </p:spPr>
        <p:txBody>
          <a:bodyPr/>
          <a:lstStyle/>
          <a:p>
            <a:fld id="{2A9869B0-7DBE-4AFE-93CD-C46DDFD6C3B7}" type="slidenum">
              <a:rPr lang="en-US" altLang="en-US"/>
              <a:pPr/>
              <a:t>59</a:t>
            </a:fld>
            <a:endParaRPr lang="en-US" altLang="en-US"/>
          </a:p>
        </p:txBody>
      </p:sp>
      <p:sp>
        <p:nvSpPr>
          <p:cNvPr id="92162" name="Rectangle 2">
            <a:extLst>
              <a:ext uri="{FF2B5EF4-FFF2-40B4-BE49-F238E27FC236}">
                <a16:creationId xmlns:a16="http://schemas.microsoft.com/office/drawing/2014/main" id="{4FC2343D-207E-459E-9D2F-F9412642E8D7}"/>
              </a:ext>
            </a:extLst>
          </p:cNvPr>
          <p:cNvSpPr>
            <a:spLocks noGrp="1" noRot="1" noChangeAspect="1" noChangeArrowheads="1" noTextEdit="1"/>
          </p:cNvSpPr>
          <p:nvPr>
            <p:ph type="sldImg"/>
          </p:nvPr>
        </p:nvSpPr>
        <p:spPr>
          <a:ln/>
        </p:spPr>
      </p:sp>
      <p:sp>
        <p:nvSpPr>
          <p:cNvPr id="92163" name="Rectangle 3">
            <a:extLst>
              <a:ext uri="{FF2B5EF4-FFF2-40B4-BE49-F238E27FC236}">
                <a16:creationId xmlns:a16="http://schemas.microsoft.com/office/drawing/2014/main" id="{7229CC06-A08F-4BC1-9DC2-5D7C2AA5603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19CC2D4-440C-42D8-AFE4-DB83097422AD}"/>
              </a:ext>
            </a:extLst>
          </p:cNvPr>
          <p:cNvSpPr>
            <a:spLocks noGrp="1" noChangeArrowheads="1"/>
          </p:cNvSpPr>
          <p:nvPr>
            <p:ph type="sldNum" sz="quarter" idx="5"/>
          </p:nvPr>
        </p:nvSpPr>
        <p:spPr>
          <a:ln/>
        </p:spPr>
        <p:txBody>
          <a:bodyPr/>
          <a:lstStyle/>
          <a:p>
            <a:fld id="{652E527E-1583-4246-B743-570808DA92B2}" type="slidenum">
              <a:rPr lang="en-US" altLang="en-US"/>
              <a:pPr/>
              <a:t>61</a:t>
            </a:fld>
            <a:endParaRPr lang="en-US" altLang="en-US"/>
          </a:p>
        </p:txBody>
      </p:sp>
      <p:sp>
        <p:nvSpPr>
          <p:cNvPr id="93186" name="Rectangle 2">
            <a:extLst>
              <a:ext uri="{FF2B5EF4-FFF2-40B4-BE49-F238E27FC236}">
                <a16:creationId xmlns:a16="http://schemas.microsoft.com/office/drawing/2014/main" id="{5D904AA0-0A9A-41BF-816A-8853DE8E2E6A}"/>
              </a:ext>
            </a:extLst>
          </p:cNvPr>
          <p:cNvSpPr>
            <a:spLocks noGrp="1" noRot="1" noChangeAspect="1" noChangeArrowheads="1" noTextEdit="1"/>
          </p:cNvSpPr>
          <p:nvPr>
            <p:ph type="sldImg"/>
          </p:nvPr>
        </p:nvSpPr>
        <p:spPr>
          <a:ln/>
        </p:spPr>
      </p:sp>
      <p:sp>
        <p:nvSpPr>
          <p:cNvPr id="93187" name="Rectangle 3">
            <a:extLst>
              <a:ext uri="{FF2B5EF4-FFF2-40B4-BE49-F238E27FC236}">
                <a16:creationId xmlns:a16="http://schemas.microsoft.com/office/drawing/2014/main" id="{1F83342F-BC51-4575-AE3D-A14E8B1EF70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CD128C9-55A3-4EFC-BB11-C0BFA98D6C95}"/>
              </a:ext>
            </a:extLst>
          </p:cNvPr>
          <p:cNvSpPr>
            <a:spLocks noGrp="1" noChangeArrowheads="1"/>
          </p:cNvSpPr>
          <p:nvPr>
            <p:ph type="sldNum" sz="quarter" idx="5"/>
          </p:nvPr>
        </p:nvSpPr>
        <p:spPr>
          <a:ln/>
        </p:spPr>
        <p:txBody>
          <a:bodyPr/>
          <a:lstStyle/>
          <a:p>
            <a:fld id="{DBB51585-8A53-46F7-AF2A-CECFAA8DFDB9}" type="slidenum">
              <a:rPr lang="en-US" altLang="en-US"/>
              <a:pPr/>
              <a:t>62</a:t>
            </a:fld>
            <a:endParaRPr lang="en-US" altLang="en-US"/>
          </a:p>
        </p:txBody>
      </p:sp>
      <p:sp>
        <p:nvSpPr>
          <p:cNvPr id="94210" name="Rectangle 2">
            <a:extLst>
              <a:ext uri="{FF2B5EF4-FFF2-40B4-BE49-F238E27FC236}">
                <a16:creationId xmlns:a16="http://schemas.microsoft.com/office/drawing/2014/main" id="{F01B968D-C801-462D-A6F4-E2E19B365F87}"/>
              </a:ext>
            </a:extLst>
          </p:cNvPr>
          <p:cNvSpPr>
            <a:spLocks noGrp="1" noRot="1" noChangeAspect="1" noChangeArrowheads="1" noTextEdit="1"/>
          </p:cNvSpPr>
          <p:nvPr>
            <p:ph type="sldImg"/>
          </p:nvPr>
        </p:nvSpPr>
        <p:spPr>
          <a:ln/>
        </p:spPr>
      </p:sp>
      <p:sp>
        <p:nvSpPr>
          <p:cNvPr id="94211" name="Rectangle 3">
            <a:extLst>
              <a:ext uri="{FF2B5EF4-FFF2-40B4-BE49-F238E27FC236}">
                <a16:creationId xmlns:a16="http://schemas.microsoft.com/office/drawing/2014/main" id="{3CA4731B-B5B6-4684-9AC6-9F4D842FAD4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02D7BFBF-9F6F-4F28-B4C7-D9D2660A43EE}"/>
              </a:ext>
            </a:extLst>
          </p:cNvPr>
          <p:cNvSpPr>
            <a:spLocks noGrp="1" noChangeArrowheads="1"/>
          </p:cNvSpPr>
          <p:nvPr>
            <p:ph type="sldNum" sz="quarter" idx="5"/>
          </p:nvPr>
        </p:nvSpPr>
        <p:spPr>
          <a:ln/>
        </p:spPr>
        <p:txBody>
          <a:bodyPr/>
          <a:lstStyle/>
          <a:p>
            <a:fld id="{9D8FC736-2F1A-40A0-BC79-869532D11E40}" type="slidenum">
              <a:rPr lang="en-US" altLang="en-US"/>
              <a:pPr/>
              <a:t>64</a:t>
            </a:fld>
            <a:endParaRPr lang="en-US" altLang="en-US"/>
          </a:p>
        </p:txBody>
      </p:sp>
      <p:sp>
        <p:nvSpPr>
          <p:cNvPr id="95234" name="Rectangle 2">
            <a:extLst>
              <a:ext uri="{FF2B5EF4-FFF2-40B4-BE49-F238E27FC236}">
                <a16:creationId xmlns:a16="http://schemas.microsoft.com/office/drawing/2014/main" id="{4FFB2A32-AEDD-4445-8F28-EBF04F6890E2}"/>
              </a:ext>
            </a:extLst>
          </p:cNvPr>
          <p:cNvSpPr>
            <a:spLocks noGrp="1" noRot="1" noChangeAspect="1" noChangeArrowheads="1" noTextEdit="1"/>
          </p:cNvSpPr>
          <p:nvPr>
            <p:ph type="sldImg"/>
          </p:nvPr>
        </p:nvSpPr>
        <p:spPr>
          <a:ln/>
        </p:spPr>
      </p:sp>
      <p:sp>
        <p:nvSpPr>
          <p:cNvPr id="95235" name="Rectangle 3">
            <a:extLst>
              <a:ext uri="{FF2B5EF4-FFF2-40B4-BE49-F238E27FC236}">
                <a16:creationId xmlns:a16="http://schemas.microsoft.com/office/drawing/2014/main" id="{A09466E9-39B6-41C1-8541-EFBCAABDD115}"/>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7CD21C0F-E489-46EF-B31E-643517ABEAA7}"/>
              </a:ext>
            </a:extLst>
          </p:cNvPr>
          <p:cNvSpPr>
            <a:spLocks noGrp="1" noChangeArrowheads="1"/>
          </p:cNvSpPr>
          <p:nvPr>
            <p:ph type="sldNum" sz="quarter" idx="5"/>
          </p:nvPr>
        </p:nvSpPr>
        <p:spPr>
          <a:ln/>
        </p:spPr>
        <p:txBody>
          <a:bodyPr/>
          <a:lstStyle/>
          <a:p>
            <a:fld id="{F0A34BA4-7751-4A01-9C22-A97CD576B40A}" type="slidenum">
              <a:rPr lang="en-US" altLang="en-US"/>
              <a:pPr/>
              <a:t>68</a:t>
            </a:fld>
            <a:endParaRPr lang="en-US" altLang="en-US"/>
          </a:p>
        </p:txBody>
      </p:sp>
      <p:sp>
        <p:nvSpPr>
          <p:cNvPr id="99330" name="Rectangle 2">
            <a:extLst>
              <a:ext uri="{FF2B5EF4-FFF2-40B4-BE49-F238E27FC236}">
                <a16:creationId xmlns:a16="http://schemas.microsoft.com/office/drawing/2014/main" id="{C7B43F80-0345-4528-BCD8-8FA3D45C314D}"/>
              </a:ext>
            </a:extLst>
          </p:cNvPr>
          <p:cNvSpPr>
            <a:spLocks noGrp="1" noRot="1" noChangeAspect="1" noChangeArrowheads="1" noTextEdit="1"/>
          </p:cNvSpPr>
          <p:nvPr>
            <p:ph type="sldImg"/>
          </p:nvPr>
        </p:nvSpPr>
        <p:spPr>
          <a:ln/>
        </p:spPr>
      </p:sp>
      <p:sp>
        <p:nvSpPr>
          <p:cNvPr id="99331" name="Rectangle 3">
            <a:extLst>
              <a:ext uri="{FF2B5EF4-FFF2-40B4-BE49-F238E27FC236}">
                <a16:creationId xmlns:a16="http://schemas.microsoft.com/office/drawing/2014/main" id="{E79DB632-1137-4BC8-AFDC-42E81D7F6B8A}"/>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33AB70D-88D2-47E4-A56F-533A33C6F7E9}"/>
              </a:ext>
            </a:extLst>
          </p:cNvPr>
          <p:cNvSpPr>
            <a:spLocks noGrp="1" noChangeArrowheads="1"/>
          </p:cNvSpPr>
          <p:nvPr>
            <p:ph type="sldNum" sz="quarter" idx="5"/>
          </p:nvPr>
        </p:nvSpPr>
        <p:spPr>
          <a:ln/>
        </p:spPr>
        <p:txBody>
          <a:bodyPr/>
          <a:lstStyle/>
          <a:p>
            <a:fld id="{B17E5F71-B184-4BEA-99C5-067A3122EA6F}" type="slidenum">
              <a:rPr lang="en-US" altLang="en-US"/>
              <a:pPr/>
              <a:t>69</a:t>
            </a:fld>
            <a:endParaRPr lang="en-US" altLang="en-US"/>
          </a:p>
        </p:txBody>
      </p:sp>
      <p:sp>
        <p:nvSpPr>
          <p:cNvPr id="96258" name="Rectangle 2">
            <a:extLst>
              <a:ext uri="{FF2B5EF4-FFF2-40B4-BE49-F238E27FC236}">
                <a16:creationId xmlns:a16="http://schemas.microsoft.com/office/drawing/2014/main" id="{45165B3B-0FBC-4465-A441-B73B671F52FF}"/>
              </a:ext>
            </a:extLst>
          </p:cNvPr>
          <p:cNvSpPr>
            <a:spLocks noGrp="1" noRot="1" noChangeAspect="1" noChangeArrowheads="1" noTextEdit="1"/>
          </p:cNvSpPr>
          <p:nvPr>
            <p:ph type="sldImg"/>
          </p:nvPr>
        </p:nvSpPr>
        <p:spPr>
          <a:ln/>
        </p:spPr>
      </p:sp>
      <p:sp>
        <p:nvSpPr>
          <p:cNvPr id="96259" name="Rectangle 3">
            <a:extLst>
              <a:ext uri="{FF2B5EF4-FFF2-40B4-BE49-F238E27FC236}">
                <a16:creationId xmlns:a16="http://schemas.microsoft.com/office/drawing/2014/main" id="{0B043DB7-3B2C-475A-920D-2E726A7D0420}"/>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82102A3-C479-4D29-901A-944ADFF7153C}"/>
              </a:ext>
            </a:extLst>
          </p:cNvPr>
          <p:cNvSpPr>
            <a:spLocks noGrp="1" noChangeArrowheads="1"/>
          </p:cNvSpPr>
          <p:nvPr>
            <p:ph type="sldNum" sz="quarter" idx="5"/>
          </p:nvPr>
        </p:nvSpPr>
        <p:spPr>
          <a:ln/>
        </p:spPr>
        <p:txBody>
          <a:bodyPr/>
          <a:lstStyle/>
          <a:p>
            <a:fld id="{527E49BE-F0C1-4920-89AF-6D70527AC503}" type="slidenum">
              <a:rPr lang="en-US" altLang="en-US"/>
              <a:pPr/>
              <a:t>70</a:t>
            </a:fld>
            <a:endParaRPr lang="en-US" altLang="en-US"/>
          </a:p>
        </p:txBody>
      </p:sp>
      <p:sp>
        <p:nvSpPr>
          <p:cNvPr id="97282" name="Rectangle 2">
            <a:extLst>
              <a:ext uri="{FF2B5EF4-FFF2-40B4-BE49-F238E27FC236}">
                <a16:creationId xmlns:a16="http://schemas.microsoft.com/office/drawing/2014/main" id="{89AEA748-2696-45E7-B5D4-2FFC0BF19475}"/>
              </a:ext>
            </a:extLst>
          </p:cNvPr>
          <p:cNvSpPr>
            <a:spLocks noGrp="1" noRot="1" noChangeAspect="1" noChangeArrowheads="1" noTextEdit="1"/>
          </p:cNvSpPr>
          <p:nvPr>
            <p:ph type="sldImg"/>
          </p:nvPr>
        </p:nvSpPr>
        <p:spPr>
          <a:ln/>
        </p:spPr>
      </p:sp>
      <p:sp>
        <p:nvSpPr>
          <p:cNvPr id="97283" name="Rectangle 3">
            <a:extLst>
              <a:ext uri="{FF2B5EF4-FFF2-40B4-BE49-F238E27FC236}">
                <a16:creationId xmlns:a16="http://schemas.microsoft.com/office/drawing/2014/main" id="{0AD5B9C0-0694-4B4D-B8CE-58B00AC8DBF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CE42B09-08E9-4EA8-BCFC-D10D34E6AF14}"/>
              </a:ext>
            </a:extLst>
          </p:cNvPr>
          <p:cNvSpPr>
            <a:spLocks noGrp="1" noChangeArrowheads="1"/>
          </p:cNvSpPr>
          <p:nvPr>
            <p:ph type="sldNum" sz="quarter" idx="5"/>
          </p:nvPr>
        </p:nvSpPr>
        <p:spPr>
          <a:ln/>
        </p:spPr>
        <p:txBody>
          <a:bodyPr/>
          <a:lstStyle/>
          <a:p>
            <a:fld id="{CED0C2F7-CB3B-4790-A021-ED7BD668527B}" type="slidenum">
              <a:rPr lang="en-US" altLang="en-US"/>
              <a:pPr/>
              <a:t>71</a:t>
            </a:fld>
            <a:endParaRPr lang="en-US" altLang="en-US"/>
          </a:p>
        </p:txBody>
      </p:sp>
      <p:sp>
        <p:nvSpPr>
          <p:cNvPr id="98306" name="Rectangle 2">
            <a:extLst>
              <a:ext uri="{FF2B5EF4-FFF2-40B4-BE49-F238E27FC236}">
                <a16:creationId xmlns:a16="http://schemas.microsoft.com/office/drawing/2014/main" id="{6055E174-9982-4A8B-B358-2AFE6971EA03}"/>
              </a:ext>
            </a:extLst>
          </p:cNvPr>
          <p:cNvSpPr>
            <a:spLocks noGrp="1" noRot="1" noChangeAspect="1" noChangeArrowheads="1" noTextEdit="1"/>
          </p:cNvSpPr>
          <p:nvPr>
            <p:ph type="sldImg"/>
          </p:nvPr>
        </p:nvSpPr>
        <p:spPr>
          <a:ln/>
        </p:spPr>
      </p:sp>
      <p:sp>
        <p:nvSpPr>
          <p:cNvPr id="98307" name="Rectangle 3">
            <a:extLst>
              <a:ext uri="{FF2B5EF4-FFF2-40B4-BE49-F238E27FC236}">
                <a16:creationId xmlns:a16="http://schemas.microsoft.com/office/drawing/2014/main" id="{3E3BBB40-74A2-4C20-92B9-EADB4762232A}"/>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D51B8B7-9F39-4D8F-9CBF-598C0153E197}"/>
              </a:ext>
            </a:extLst>
          </p:cNvPr>
          <p:cNvSpPr>
            <a:spLocks noGrp="1" noChangeArrowheads="1"/>
          </p:cNvSpPr>
          <p:nvPr>
            <p:ph type="sldNum" sz="quarter" idx="5"/>
          </p:nvPr>
        </p:nvSpPr>
        <p:spPr>
          <a:ln/>
        </p:spPr>
        <p:txBody>
          <a:bodyPr/>
          <a:lstStyle/>
          <a:p>
            <a:fld id="{1EF13310-636A-4B31-BFC2-EB45A8132CEA}" type="slidenum">
              <a:rPr lang="en-US" altLang="en-US"/>
              <a:pPr/>
              <a:t>72</a:t>
            </a:fld>
            <a:endParaRPr lang="en-US" altLang="en-US"/>
          </a:p>
        </p:txBody>
      </p:sp>
      <p:sp>
        <p:nvSpPr>
          <p:cNvPr id="101378" name="Rectangle 2">
            <a:extLst>
              <a:ext uri="{FF2B5EF4-FFF2-40B4-BE49-F238E27FC236}">
                <a16:creationId xmlns:a16="http://schemas.microsoft.com/office/drawing/2014/main" id="{AB5F3F98-D9B2-452F-A552-9EB101D011FB}"/>
              </a:ext>
            </a:extLst>
          </p:cNvPr>
          <p:cNvSpPr>
            <a:spLocks noGrp="1" noRot="1" noChangeAspect="1" noChangeArrowheads="1" noTextEdit="1"/>
          </p:cNvSpPr>
          <p:nvPr>
            <p:ph type="sldImg"/>
          </p:nvPr>
        </p:nvSpPr>
        <p:spPr>
          <a:ln/>
        </p:spPr>
      </p:sp>
      <p:sp>
        <p:nvSpPr>
          <p:cNvPr id="101379" name="Rectangle 3">
            <a:extLst>
              <a:ext uri="{FF2B5EF4-FFF2-40B4-BE49-F238E27FC236}">
                <a16:creationId xmlns:a16="http://schemas.microsoft.com/office/drawing/2014/main" id="{81D0EB82-8442-4D3A-8E3F-09B9FC4F59D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7FBE8FA6-0BE3-4358-8A13-8869D72A8AE3}"/>
              </a:ext>
            </a:extLst>
          </p:cNvPr>
          <p:cNvSpPr>
            <a:spLocks noGrp="1" noChangeArrowheads="1"/>
          </p:cNvSpPr>
          <p:nvPr>
            <p:ph type="sldNum" sz="quarter" idx="5"/>
          </p:nvPr>
        </p:nvSpPr>
        <p:spPr>
          <a:ln/>
        </p:spPr>
        <p:txBody>
          <a:bodyPr/>
          <a:lstStyle/>
          <a:p>
            <a:fld id="{9F349AC0-F10B-4EDF-945D-18BA9A384B43}" type="slidenum">
              <a:rPr lang="en-US" altLang="en-US"/>
              <a:pPr/>
              <a:t>75</a:t>
            </a:fld>
            <a:endParaRPr lang="en-US" altLang="en-US"/>
          </a:p>
        </p:txBody>
      </p:sp>
      <p:sp>
        <p:nvSpPr>
          <p:cNvPr id="102402" name="Rectangle 2">
            <a:extLst>
              <a:ext uri="{FF2B5EF4-FFF2-40B4-BE49-F238E27FC236}">
                <a16:creationId xmlns:a16="http://schemas.microsoft.com/office/drawing/2014/main" id="{7686DDFD-F6E9-41A5-A0EE-836C146ACA3B}"/>
              </a:ext>
            </a:extLst>
          </p:cNvPr>
          <p:cNvSpPr>
            <a:spLocks noGrp="1" noRot="1" noChangeAspect="1" noChangeArrowheads="1" noTextEdit="1"/>
          </p:cNvSpPr>
          <p:nvPr>
            <p:ph type="sldImg"/>
          </p:nvPr>
        </p:nvSpPr>
        <p:spPr>
          <a:ln/>
        </p:spPr>
      </p:sp>
      <p:sp>
        <p:nvSpPr>
          <p:cNvPr id="102403" name="Rectangle 3">
            <a:extLst>
              <a:ext uri="{FF2B5EF4-FFF2-40B4-BE49-F238E27FC236}">
                <a16:creationId xmlns:a16="http://schemas.microsoft.com/office/drawing/2014/main" id="{CCCA9843-5927-4752-BFF6-091F0B1B03C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45CCF93-E138-4185-93EE-9F93DDACC743}"/>
              </a:ext>
            </a:extLst>
          </p:cNvPr>
          <p:cNvSpPr>
            <a:spLocks noGrp="1" noChangeArrowheads="1"/>
          </p:cNvSpPr>
          <p:nvPr>
            <p:ph type="sldNum" sz="quarter" idx="5"/>
          </p:nvPr>
        </p:nvSpPr>
        <p:spPr>
          <a:ln/>
        </p:spPr>
        <p:txBody>
          <a:bodyPr/>
          <a:lstStyle/>
          <a:p>
            <a:fld id="{F6139736-7E0F-4395-8CA1-9C51789C45FE}" type="slidenum">
              <a:rPr lang="en-US" altLang="en-US"/>
              <a:pPr/>
              <a:t>76</a:t>
            </a:fld>
            <a:endParaRPr lang="en-US" altLang="en-US"/>
          </a:p>
        </p:txBody>
      </p:sp>
      <p:sp>
        <p:nvSpPr>
          <p:cNvPr id="105474" name="Rectangle 2">
            <a:extLst>
              <a:ext uri="{FF2B5EF4-FFF2-40B4-BE49-F238E27FC236}">
                <a16:creationId xmlns:a16="http://schemas.microsoft.com/office/drawing/2014/main" id="{2C016973-76E5-43E5-B02B-F322C1DE23F2}"/>
              </a:ext>
            </a:extLst>
          </p:cNvPr>
          <p:cNvSpPr>
            <a:spLocks noGrp="1" noRot="1" noChangeAspect="1" noChangeArrowheads="1" noTextEdit="1"/>
          </p:cNvSpPr>
          <p:nvPr>
            <p:ph type="sldImg"/>
          </p:nvPr>
        </p:nvSpPr>
        <p:spPr>
          <a:ln/>
        </p:spPr>
      </p:sp>
      <p:sp>
        <p:nvSpPr>
          <p:cNvPr id="105475" name="Rectangle 3">
            <a:extLst>
              <a:ext uri="{FF2B5EF4-FFF2-40B4-BE49-F238E27FC236}">
                <a16:creationId xmlns:a16="http://schemas.microsoft.com/office/drawing/2014/main" id="{DD60D901-533B-4554-991F-E6304BAE8F1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09F43063-AF13-4EA8-8A4C-C1F09D25B259}"/>
              </a:ext>
            </a:extLst>
          </p:cNvPr>
          <p:cNvSpPr>
            <a:spLocks noGrp="1" noChangeArrowheads="1"/>
          </p:cNvSpPr>
          <p:nvPr>
            <p:ph type="sldNum" sz="quarter" idx="5"/>
          </p:nvPr>
        </p:nvSpPr>
        <p:spPr>
          <a:ln/>
        </p:spPr>
        <p:txBody>
          <a:bodyPr/>
          <a:lstStyle/>
          <a:p>
            <a:fld id="{967C4EBE-A41B-4B95-8401-E3B4EF31DAF5}" type="slidenum">
              <a:rPr lang="en-US" altLang="en-US"/>
              <a:pPr/>
              <a:t>77</a:t>
            </a:fld>
            <a:endParaRPr lang="en-US" altLang="en-US"/>
          </a:p>
        </p:txBody>
      </p:sp>
      <p:sp>
        <p:nvSpPr>
          <p:cNvPr id="106498" name="Rectangle 2">
            <a:extLst>
              <a:ext uri="{FF2B5EF4-FFF2-40B4-BE49-F238E27FC236}">
                <a16:creationId xmlns:a16="http://schemas.microsoft.com/office/drawing/2014/main" id="{3A5AA043-F017-4CD7-A6AF-3C3E48C0396E}"/>
              </a:ext>
            </a:extLst>
          </p:cNvPr>
          <p:cNvSpPr>
            <a:spLocks noGrp="1" noRot="1" noChangeAspect="1" noChangeArrowheads="1" noTextEdit="1"/>
          </p:cNvSpPr>
          <p:nvPr>
            <p:ph type="sldImg"/>
          </p:nvPr>
        </p:nvSpPr>
        <p:spPr>
          <a:ln/>
        </p:spPr>
      </p:sp>
      <p:sp>
        <p:nvSpPr>
          <p:cNvPr id="106499" name="Rectangle 3">
            <a:extLst>
              <a:ext uri="{FF2B5EF4-FFF2-40B4-BE49-F238E27FC236}">
                <a16:creationId xmlns:a16="http://schemas.microsoft.com/office/drawing/2014/main" id="{E2E5A7D0-4562-45CF-8E93-CC550B62D10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C769728-32C6-4E45-832F-8A4C4705232C}"/>
              </a:ext>
            </a:extLst>
          </p:cNvPr>
          <p:cNvSpPr>
            <a:spLocks noGrp="1" noChangeArrowheads="1"/>
          </p:cNvSpPr>
          <p:nvPr>
            <p:ph type="sldNum" sz="quarter" idx="5"/>
          </p:nvPr>
        </p:nvSpPr>
        <p:spPr>
          <a:ln/>
        </p:spPr>
        <p:txBody>
          <a:bodyPr/>
          <a:lstStyle/>
          <a:p>
            <a:fld id="{06837EAD-9A5A-4DF1-BB5C-4AD0D5728BD5}" type="slidenum">
              <a:rPr lang="en-US" altLang="en-US"/>
              <a:pPr/>
              <a:t>80</a:t>
            </a:fld>
            <a:endParaRPr lang="en-US" altLang="en-US"/>
          </a:p>
        </p:txBody>
      </p:sp>
      <p:sp>
        <p:nvSpPr>
          <p:cNvPr id="103426" name="Rectangle 2">
            <a:extLst>
              <a:ext uri="{FF2B5EF4-FFF2-40B4-BE49-F238E27FC236}">
                <a16:creationId xmlns:a16="http://schemas.microsoft.com/office/drawing/2014/main" id="{381748F5-FD46-4722-951E-3B035B2DADF4}"/>
              </a:ext>
            </a:extLst>
          </p:cNvPr>
          <p:cNvSpPr>
            <a:spLocks noGrp="1" noRot="1" noChangeAspect="1" noChangeArrowheads="1" noTextEdit="1"/>
          </p:cNvSpPr>
          <p:nvPr>
            <p:ph type="sldImg"/>
          </p:nvPr>
        </p:nvSpPr>
        <p:spPr>
          <a:ln/>
        </p:spPr>
      </p:sp>
      <p:sp>
        <p:nvSpPr>
          <p:cNvPr id="103427" name="Rectangle 3">
            <a:extLst>
              <a:ext uri="{FF2B5EF4-FFF2-40B4-BE49-F238E27FC236}">
                <a16:creationId xmlns:a16="http://schemas.microsoft.com/office/drawing/2014/main" id="{AAE73D22-58A6-43F4-B1EA-78C17AB2EC3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F0DB76B-1EEA-4C80-A760-76CD468412E0}"/>
              </a:ext>
            </a:extLst>
          </p:cNvPr>
          <p:cNvSpPr>
            <a:spLocks noGrp="1" noChangeArrowheads="1"/>
          </p:cNvSpPr>
          <p:nvPr>
            <p:ph type="sldNum" sz="quarter" idx="5"/>
          </p:nvPr>
        </p:nvSpPr>
        <p:spPr>
          <a:ln/>
        </p:spPr>
        <p:txBody>
          <a:bodyPr/>
          <a:lstStyle/>
          <a:p>
            <a:fld id="{2D327E5A-F58E-4B1B-8627-8206DB40E2A6}" type="slidenum">
              <a:rPr lang="en-US" altLang="en-US"/>
              <a:pPr/>
              <a:t>81</a:t>
            </a:fld>
            <a:endParaRPr lang="en-US" altLang="en-US"/>
          </a:p>
        </p:txBody>
      </p:sp>
      <p:sp>
        <p:nvSpPr>
          <p:cNvPr id="104450" name="Rectangle 2">
            <a:extLst>
              <a:ext uri="{FF2B5EF4-FFF2-40B4-BE49-F238E27FC236}">
                <a16:creationId xmlns:a16="http://schemas.microsoft.com/office/drawing/2014/main" id="{4F7B5075-9DBD-46D3-896A-8BC173407E28}"/>
              </a:ext>
            </a:extLst>
          </p:cNvPr>
          <p:cNvSpPr>
            <a:spLocks noGrp="1" noRot="1" noChangeAspect="1" noChangeArrowheads="1" noTextEdit="1"/>
          </p:cNvSpPr>
          <p:nvPr>
            <p:ph type="sldImg"/>
          </p:nvPr>
        </p:nvSpPr>
        <p:spPr>
          <a:ln/>
        </p:spPr>
      </p:sp>
      <p:sp>
        <p:nvSpPr>
          <p:cNvPr id="104451" name="Rectangle 3">
            <a:extLst>
              <a:ext uri="{FF2B5EF4-FFF2-40B4-BE49-F238E27FC236}">
                <a16:creationId xmlns:a16="http://schemas.microsoft.com/office/drawing/2014/main" id="{6A1455C7-1032-4E25-A24B-634C841DD087}"/>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1823AE9-C58B-45EE-82D4-2F52CCFA4C38}"/>
              </a:ext>
            </a:extLst>
          </p:cNvPr>
          <p:cNvSpPr>
            <a:spLocks noGrp="1" noChangeArrowheads="1"/>
          </p:cNvSpPr>
          <p:nvPr>
            <p:ph type="sldNum" sz="quarter" idx="5"/>
          </p:nvPr>
        </p:nvSpPr>
        <p:spPr>
          <a:ln/>
        </p:spPr>
        <p:txBody>
          <a:bodyPr/>
          <a:lstStyle/>
          <a:p>
            <a:fld id="{8AC5CBA5-9E46-4173-BB8C-F8E3D53FE6DD}" type="slidenum">
              <a:rPr lang="en-US" altLang="en-US"/>
              <a:pPr/>
              <a:t>82</a:t>
            </a:fld>
            <a:endParaRPr lang="en-US" altLang="en-US"/>
          </a:p>
        </p:txBody>
      </p:sp>
      <p:sp>
        <p:nvSpPr>
          <p:cNvPr id="107522" name="Rectangle 2">
            <a:extLst>
              <a:ext uri="{FF2B5EF4-FFF2-40B4-BE49-F238E27FC236}">
                <a16:creationId xmlns:a16="http://schemas.microsoft.com/office/drawing/2014/main" id="{263B731A-29CD-4022-B4B7-FF63D05C7270}"/>
              </a:ext>
            </a:extLst>
          </p:cNvPr>
          <p:cNvSpPr>
            <a:spLocks noGrp="1" noRot="1" noChangeAspect="1" noChangeArrowheads="1" noTextEdit="1"/>
          </p:cNvSpPr>
          <p:nvPr>
            <p:ph type="sldImg"/>
          </p:nvPr>
        </p:nvSpPr>
        <p:spPr>
          <a:ln/>
        </p:spPr>
      </p:sp>
      <p:sp>
        <p:nvSpPr>
          <p:cNvPr id="107523" name="Rectangle 3">
            <a:extLst>
              <a:ext uri="{FF2B5EF4-FFF2-40B4-BE49-F238E27FC236}">
                <a16:creationId xmlns:a16="http://schemas.microsoft.com/office/drawing/2014/main" id="{249F05DC-103D-4960-91C7-BFEA860EC64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0A83EC60-9352-4B29-BCFE-0D4A08E4486B}"/>
              </a:ext>
            </a:extLst>
          </p:cNvPr>
          <p:cNvSpPr>
            <a:spLocks noGrp="1" noChangeArrowheads="1"/>
          </p:cNvSpPr>
          <p:nvPr>
            <p:ph type="sldNum" sz="quarter" idx="5"/>
          </p:nvPr>
        </p:nvSpPr>
        <p:spPr>
          <a:ln/>
        </p:spPr>
        <p:txBody>
          <a:bodyPr/>
          <a:lstStyle/>
          <a:p>
            <a:fld id="{69CACB12-5FCE-4433-9DCD-AFF9B556B367}" type="slidenum">
              <a:rPr lang="en-US" altLang="en-US"/>
              <a:pPr/>
              <a:t>84</a:t>
            </a:fld>
            <a:endParaRPr lang="en-US" altLang="en-US"/>
          </a:p>
        </p:txBody>
      </p:sp>
      <p:sp>
        <p:nvSpPr>
          <p:cNvPr id="108546" name="Rectangle 2">
            <a:extLst>
              <a:ext uri="{FF2B5EF4-FFF2-40B4-BE49-F238E27FC236}">
                <a16:creationId xmlns:a16="http://schemas.microsoft.com/office/drawing/2014/main" id="{CE732553-E2AE-420D-A053-6D0F5546F2AD}"/>
              </a:ext>
            </a:extLst>
          </p:cNvPr>
          <p:cNvSpPr>
            <a:spLocks noGrp="1" noRot="1" noChangeAspect="1" noChangeArrowheads="1" noTextEdit="1"/>
          </p:cNvSpPr>
          <p:nvPr>
            <p:ph type="sldImg"/>
          </p:nvPr>
        </p:nvSpPr>
        <p:spPr>
          <a:ln/>
        </p:spPr>
      </p:sp>
      <p:sp>
        <p:nvSpPr>
          <p:cNvPr id="108547" name="Rectangle 3">
            <a:extLst>
              <a:ext uri="{FF2B5EF4-FFF2-40B4-BE49-F238E27FC236}">
                <a16:creationId xmlns:a16="http://schemas.microsoft.com/office/drawing/2014/main" id="{05DA0E72-04F1-4B6C-8A8D-7748BAF82E3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C4A6BAD-377E-4CA6-B470-913AF9A3D01C}"/>
              </a:ext>
            </a:extLst>
          </p:cNvPr>
          <p:cNvSpPr>
            <a:spLocks noGrp="1" noChangeArrowheads="1"/>
          </p:cNvSpPr>
          <p:nvPr>
            <p:ph type="sldNum" sz="quarter" idx="5"/>
          </p:nvPr>
        </p:nvSpPr>
        <p:spPr>
          <a:ln/>
        </p:spPr>
        <p:txBody>
          <a:bodyPr/>
          <a:lstStyle/>
          <a:p>
            <a:fld id="{92256701-DE69-4A21-ABD4-F62089EEC2F3}" type="slidenum">
              <a:rPr lang="en-US" altLang="en-US"/>
              <a:pPr/>
              <a:t>85</a:t>
            </a:fld>
            <a:endParaRPr lang="en-US" altLang="en-US"/>
          </a:p>
        </p:txBody>
      </p:sp>
      <p:sp>
        <p:nvSpPr>
          <p:cNvPr id="109570" name="Rectangle 2">
            <a:extLst>
              <a:ext uri="{FF2B5EF4-FFF2-40B4-BE49-F238E27FC236}">
                <a16:creationId xmlns:a16="http://schemas.microsoft.com/office/drawing/2014/main" id="{75DBD9A9-6C12-40B2-B540-08136B835681}"/>
              </a:ext>
            </a:extLst>
          </p:cNvPr>
          <p:cNvSpPr>
            <a:spLocks noGrp="1" noRot="1" noChangeAspect="1" noChangeArrowheads="1" noTextEdit="1"/>
          </p:cNvSpPr>
          <p:nvPr>
            <p:ph type="sldImg"/>
          </p:nvPr>
        </p:nvSpPr>
        <p:spPr>
          <a:ln/>
        </p:spPr>
      </p:sp>
      <p:sp>
        <p:nvSpPr>
          <p:cNvPr id="109571" name="Rectangle 3">
            <a:extLst>
              <a:ext uri="{FF2B5EF4-FFF2-40B4-BE49-F238E27FC236}">
                <a16:creationId xmlns:a16="http://schemas.microsoft.com/office/drawing/2014/main" id="{40626B0E-6A3E-4151-80B1-5220218D82D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224773D-943C-4392-8191-990FCABC8B3B}"/>
              </a:ext>
            </a:extLst>
          </p:cNvPr>
          <p:cNvSpPr>
            <a:spLocks noGrp="1" noChangeArrowheads="1"/>
          </p:cNvSpPr>
          <p:nvPr>
            <p:ph type="sldNum" sz="quarter" idx="5"/>
          </p:nvPr>
        </p:nvSpPr>
        <p:spPr>
          <a:ln/>
        </p:spPr>
        <p:txBody>
          <a:bodyPr/>
          <a:lstStyle/>
          <a:p>
            <a:fld id="{4FBDF511-26C9-4823-A2E9-9A9DE0266572}" type="slidenum">
              <a:rPr lang="en-US" altLang="en-US"/>
              <a:pPr/>
              <a:t>89</a:t>
            </a:fld>
            <a:endParaRPr lang="en-US" altLang="en-US"/>
          </a:p>
        </p:txBody>
      </p:sp>
      <p:sp>
        <p:nvSpPr>
          <p:cNvPr id="110594" name="Rectangle 2">
            <a:extLst>
              <a:ext uri="{FF2B5EF4-FFF2-40B4-BE49-F238E27FC236}">
                <a16:creationId xmlns:a16="http://schemas.microsoft.com/office/drawing/2014/main" id="{DBB643DB-EB05-49EC-B0C8-88CCD495A969}"/>
              </a:ext>
            </a:extLst>
          </p:cNvPr>
          <p:cNvSpPr>
            <a:spLocks noGrp="1" noRot="1" noChangeAspect="1" noChangeArrowheads="1" noTextEdit="1"/>
          </p:cNvSpPr>
          <p:nvPr>
            <p:ph type="sldImg"/>
          </p:nvPr>
        </p:nvSpPr>
        <p:spPr>
          <a:ln/>
        </p:spPr>
      </p:sp>
      <p:sp>
        <p:nvSpPr>
          <p:cNvPr id="110595" name="Rectangle 3">
            <a:extLst>
              <a:ext uri="{FF2B5EF4-FFF2-40B4-BE49-F238E27FC236}">
                <a16:creationId xmlns:a16="http://schemas.microsoft.com/office/drawing/2014/main" id="{4A3A9096-0148-4330-9F9B-FDEB12945AB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59A74FE-517C-4E09-A2D9-1951F4349528}"/>
              </a:ext>
            </a:extLst>
          </p:cNvPr>
          <p:cNvSpPr>
            <a:spLocks noGrp="1" noChangeArrowheads="1"/>
          </p:cNvSpPr>
          <p:nvPr>
            <p:ph type="sldNum" sz="quarter" idx="5"/>
          </p:nvPr>
        </p:nvSpPr>
        <p:spPr>
          <a:ln/>
        </p:spPr>
        <p:txBody>
          <a:bodyPr/>
          <a:lstStyle/>
          <a:p>
            <a:fld id="{902ECC26-4AC3-4B23-ADD8-073CA7B699CC}" type="slidenum">
              <a:rPr lang="en-US" altLang="en-US"/>
              <a:pPr/>
              <a:t>90</a:t>
            </a:fld>
            <a:endParaRPr lang="en-US" altLang="en-US"/>
          </a:p>
        </p:txBody>
      </p:sp>
      <p:sp>
        <p:nvSpPr>
          <p:cNvPr id="111618" name="Rectangle 2">
            <a:extLst>
              <a:ext uri="{FF2B5EF4-FFF2-40B4-BE49-F238E27FC236}">
                <a16:creationId xmlns:a16="http://schemas.microsoft.com/office/drawing/2014/main" id="{E9FEE52D-3B8C-4E5E-9E28-7618EA5ED5CC}"/>
              </a:ext>
            </a:extLst>
          </p:cNvPr>
          <p:cNvSpPr>
            <a:spLocks noGrp="1" noRot="1" noChangeAspect="1" noChangeArrowheads="1" noTextEdit="1"/>
          </p:cNvSpPr>
          <p:nvPr>
            <p:ph type="sldImg"/>
          </p:nvPr>
        </p:nvSpPr>
        <p:spPr>
          <a:ln/>
        </p:spPr>
      </p:sp>
      <p:sp>
        <p:nvSpPr>
          <p:cNvPr id="111619" name="Rectangle 3">
            <a:extLst>
              <a:ext uri="{FF2B5EF4-FFF2-40B4-BE49-F238E27FC236}">
                <a16:creationId xmlns:a16="http://schemas.microsoft.com/office/drawing/2014/main" id="{3D61B084-8D58-43F6-9AC5-2D0FD2B5F9A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156A85B5-B7B0-4E0B-8101-52A321F5B05C}"/>
              </a:ext>
            </a:extLst>
          </p:cNvPr>
          <p:cNvSpPr>
            <a:spLocks noGrp="1" noChangeArrowheads="1"/>
          </p:cNvSpPr>
          <p:nvPr>
            <p:ph type="sldNum" sz="quarter" idx="5"/>
          </p:nvPr>
        </p:nvSpPr>
        <p:spPr>
          <a:ln/>
        </p:spPr>
        <p:txBody>
          <a:bodyPr/>
          <a:lstStyle/>
          <a:p>
            <a:fld id="{D31BFFA2-B172-4EB5-A72D-CE8313AB706B}" type="slidenum">
              <a:rPr lang="en-US" altLang="en-US"/>
              <a:pPr/>
              <a:t>96</a:t>
            </a:fld>
            <a:endParaRPr lang="en-US" altLang="en-US"/>
          </a:p>
        </p:txBody>
      </p:sp>
      <p:sp>
        <p:nvSpPr>
          <p:cNvPr id="112642" name="Rectangle 2">
            <a:extLst>
              <a:ext uri="{FF2B5EF4-FFF2-40B4-BE49-F238E27FC236}">
                <a16:creationId xmlns:a16="http://schemas.microsoft.com/office/drawing/2014/main" id="{FF29860E-51EB-44B4-A26E-F66DE7DD866E}"/>
              </a:ext>
            </a:extLst>
          </p:cNvPr>
          <p:cNvSpPr>
            <a:spLocks noGrp="1" noRot="1" noChangeAspect="1" noChangeArrowheads="1" noTextEdit="1"/>
          </p:cNvSpPr>
          <p:nvPr>
            <p:ph type="sldImg"/>
          </p:nvPr>
        </p:nvSpPr>
        <p:spPr>
          <a:ln/>
        </p:spPr>
      </p:sp>
      <p:sp>
        <p:nvSpPr>
          <p:cNvPr id="112643" name="Rectangle 3">
            <a:extLst>
              <a:ext uri="{FF2B5EF4-FFF2-40B4-BE49-F238E27FC236}">
                <a16:creationId xmlns:a16="http://schemas.microsoft.com/office/drawing/2014/main" id="{CB64AE36-A2D2-4693-A264-162182B01E0E}"/>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257E8B6-97EB-407F-8A7F-97864A6B21F3}"/>
              </a:ext>
            </a:extLst>
          </p:cNvPr>
          <p:cNvSpPr>
            <a:spLocks noGrp="1" noChangeArrowheads="1"/>
          </p:cNvSpPr>
          <p:nvPr>
            <p:ph type="sldNum" sz="quarter" idx="5"/>
          </p:nvPr>
        </p:nvSpPr>
        <p:spPr>
          <a:ln/>
        </p:spPr>
        <p:txBody>
          <a:bodyPr/>
          <a:lstStyle/>
          <a:p>
            <a:fld id="{CC1BA500-216C-4CBF-AC59-BFCC9654F936}" type="slidenum">
              <a:rPr lang="en-US" altLang="en-US"/>
              <a:pPr/>
              <a:t>98</a:t>
            </a:fld>
            <a:endParaRPr lang="en-US" altLang="en-US"/>
          </a:p>
        </p:txBody>
      </p:sp>
      <p:sp>
        <p:nvSpPr>
          <p:cNvPr id="113666" name="Rectangle 2">
            <a:extLst>
              <a:ext uri="{FF2B5EF4-FFF2-40B4-BE49-F238E27FC236}">
                <a16:creationId xmlns:a16="http://schemas.microsoft.com/office/drawing/2014/main" id="{C80C9531-683D-42D5-AF32-1CD1BD6CE3A2}"/>
              </a:ext>
            </a:extLst>
          </p:cNvPr>
          <p:cNvSpPr>
            <a:spLocks noGrp="1" noRot="1" noChangeAspect="1" noChangeArrowheads="1" noTextEdit="1"/>
          </p:cNvSpPr>
          <p:nvPr>
            <p:ph type="sldImg"/>
          </p:nvPr>
        </p:nvSpPr>
        <p:spPr>
          <a:ln/>
        </p:spPr>
      </p:sp>
      <p:sp>
        <p:nvSpPr>
          <p:cNvPr id="113667" name="Rectangle 3">
            <a:extLst>
              <a:ext uri="{FF2B5EF4-FFF2-40B4-BE49-F238E27FC236}">
                <a16:creationId xmlns:a16="http://schemas.microsoft.com/office/drawing/2014/main" id="{88E6F2EC-D946-4ADE-AA4F-4B47DAE7046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6AE44E5-B7F5-4628-9C5E-4F1EF993B535}"/>
              </a:ext>
            </a:extLst>
          </p:cNvPr>
          <p:cNvSpPr>
            <a:spLocks noGrp="1" noChangeArrowheads="1"/>
          </p:cNvSpPr>
          <p:nvPr>
            <p:ph type="sldNum" sz="quarter" idx="5"/>
          </p:nvPr>
        </p:nvSpPr>
        <p:spPr>
          <a:ln/>
        </p:spPr>
        <p:txBody>
          <a:bodyPr/>
          <a:lstStyle/>
          <a:p>
            <a:fld id="{6AB05152-B451-473C-8CC0-E5ED9BDB2F60}" type="slidenum">
              <a:rPr lang="en-US" altLang="en-US"/>
              <a:pPr/>
              <a:t>102</a:t>
            </a:fld>
            <a:endParaRPr lang="en-US" altLang="en-US"/>
          </a:p>
        </p:txBody>
      </p:sp>
      <p:sp>
        <p:nvSpPr>
          <p:cNvPr id="115714" name="Rectangle 2">
            <a:extLst>
              <a:ext uri="{FF2B5EF4-FFF2-40B4-BE49-F238E27FC236}">
                <a16:creationId xmlns:a16="http://schemas.microsoft.com/office/drawing/2014/main" id="{CD5B1E29-EC37-4D94-AB0F-BC72A1ED1A10}"/>
              </a:ext>
            </a:extLst>
          </p:cNvPr>
          <p:cNvSpPr>
            <a:spLocks noGrp="1" noRot="1" noChangeAspect="1" noChangeArrowheads="1" noTextEdit="1"/>
          </p:cNvSpPr>
          <p:nvPr>
            <p:ph type="sldImg"/>
          </p:nvPr>
        </p:nvSpPr>
        <p:spPr>
          <a:ln/>
        </p:spPr>
      </p:sp>
      <p:sp>
        <p:nvSpPr>
          <p:cNvPr id="115715" name="Rectangle 3">
            <a:extLst>
              <a:ext uri="{FF2B5EF4-FFF2-40B4-BE49-F238E27FC236}">
                <a16:creationId xmlns:a16="http://schemas.microsoft.com/office/drawing/2014/main" id="{D4193BC7-B49C-4FF9-9524-89071F60AA7D}"/>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A25CEB6-3155-4216-B96F-1DD69B99FCC6}"/>
              </a:ext>
            </a:extLst>
          </p:cNvPr>
          <p:cNvSpPr>
            <a:spLocks noGrp="1" noChangeArrowheads="1"/>
          </p:cNvSpPr>
          <p:nvPr>
            <p:ph type="sldNum" sz="quarter" idx="5"/>
          </p:nvPr>
        </p:nvSpPr>
        <p:spPr>
          <a:ln/>
        </p:spPr>
        <p:txBody>
          <a:bodyPr/>
          <a:lstStyle/>
          <a:p>
            <a:fld id="{15A32FC4-3BCE-4E63-A2C6-CC62CD876C4A}" type="slidenum">
              <a:rPr lang="en-US" altLang="en-US"/>
              <a:pPr/>
              <a:t>103</a:t>
            </a:fld>
            <a:endParaRPr lang="en-US" altLang="en-US"/>
          </a:p>
        </p:txBody>
      </p:sp>
      <p:sp>
        <p:nvSpPr>
          <p:cNvPr id="114690" name="Rectangle 2">
            <a:extLst>
              <a:ext uri="{FF2B5EF4-FFF2-40B4-BE49-F238E27FC236}">
                <a16:creationId xmlns:a16="http://schemas.microsoft.com/office/drawing/2014/main" id="{FCD353AC-1409-4782-9F5C-6A32D6872680}"/>
              </a:ext>
            </a:extLst>
          </p:cNvPr>
          <p:cNvSpPr>
            <a:spLocks noGrp="1" noRot="1" noChangeAspect="1" noChangeArrowheads="1" noTextEdit="1"/>
          </p:cNvSpPr>
          <p:nvPr>
            <p:ph type="sldImg"/>
          </p:nvPr>
        </p:nvSpPr>
        <p:spPr>
          <a:ln/>
        </p:spPr>
      </p:sp>
      <p:sp>
        <p:nvSpPr>
          <p:cNvPr id="114691" name="Rectangle 3">
            <a:extLst>
              <a:ext uri="{FF2B5EF4-FFF2-40B4-BE49-F238E27FC236}">
                <a16:creationId xmlns:a16="http://schemas.microsoft.com/office/drawing/2014/main" id="{D7431130-E5C8-489A-9E88-C936DFB654FF}"/>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E3F02D8-4972-401F-8780-3D29098909E1}"/>
              </a:ext>
            </a:extLst>
          </p:cNvPr>
          <p:cNvSpPr>
            <a:spLocks noGrp="1" noChangeArrowheads="1"/>
          </p:cNvSpPr>
          <p:nvPr>
            <p:ph type="sldNum" sz="quarter" idx="5"/>
          </p:nvPr>
        </p:nvSpPr>
        <p:spPr>
          <a:ln/>
        </p:spPr>
        <p:txBody>
          <a:bodyPr/>
          <a:lstStyle/>
          <a:p>
            <a:fld id="{771E7F3B-6722-421E-B614-8BF6BCAA5869}" type="slidenum">
              <a:rPr lang="en-US" altLang="en-US"/>
              <a:pPr/>
              <a:t>104</a:t>
            </a:fld>
            <a:endParaRPr lang="en-US" altLang="en-US"/>
          </a:p>
        </p:txBody>
      </p:sp>
      <p:sp>
        <p:nvSpPr>
          <p:cNvPr id="116738" name="Rectangle 2">
            <a:extLst>
              <a:ext uri="{FF2B5EF4-FFF2-40B4-BE49-F238E27FC236}">
                <a16:creationId xmlns:a16="http://schemas.microsoft.com/office/drawing/2014/main" id="{05CBC356-4954-4235-83A8-FF3B7C873DC6}"/>
              </a:ext>
            </a:extLst>
          </p:cNvPr>
          <p:cNvSpPr>
            <a:spLocks noGrp="1" noRot="1" noChangeAspect="1" noChangeArrowheads="1" noTextEdit="1"/>
          </p:cNvSpPr>
          <p:nvPr>
            <p:ph type="sldImg"/>
          </p:nvPr>
        </p:nvSpPr>
        <p:spPr>
          <a:ln/>
        </p:spPr>
      </p:sp>
      <p:sp>
        <p:nvSpPr>
          <p:cNvPr id="116739" name="Rectangle 3">
            <a:extLst>
              <a:ext uri="{FF2B5EF4-FFF2-40B4-BE49-F238E27FC236}">
                <a16:creationId xmlns:a16="http://schemas.microsoft.com/office/drawing/2014/main" id="{8556B389-A455-4746-904D-00065843268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3AD55BD-121C-428F-AAEA-8B380B3CBC74}"/>
              </a:ext>
            </a:extLst>
          </p:cNvPr>
          <p:cNvSpPr>
            <a:spLocks noGrp="1" noChangeArrowheads="1"/>
          </p:cNvSpPr>
          <p:nvPr>
            <p:ph type="sldNum" sz="quarter" idx="5"/>
          </p:nvPr>
        </p:nvSpPr>
        <p:spPr>
          <a:ln/>
        </p:spPr>
        <p:txBody>
          <a:bodyPr/>
          <a:lstStyle/>
          <a:p>
            <a:fld id="{0F682584-C8F2-4E84-A433-F84F58BEC64B}" type="slidenum">
              <a:rPr lang="en-US" altLang="en-US"/>
              <a:pPr/>
              <a:t>105</a:t>
            </a:fld>
            <a:endParaRPr lang="en-US" altLang="en-US"/>
          </a:p>
        </p:txBody>
      </p:sp>
      <p:sp>
        <p:nvSpPr>
          <p:cNvPr id="117762" name="Rectangle 2">
            <a:extLst>
              <a:ext uri="{FF2B5EF4-FFF2-40B4-BE49-F238E27FC236}">
                <a16:creationId xmlns:a16="http://schemas.microsoft.com/office/drawing/2014/main" id="{05DC3027-4C78-4073-BE9D-0DAD5CCB755D}"/>
              </a:ext>
            </a:extLst>
          </p:cNvPr>
          <p:cNvSpPr>
            <a:spLocks noGrp="1" noRot="1" noChangeAspect="1" noChangeArrowheads="1" noTextEdit="1"/>
          </p:cNvSpPr>
          <p:nvPr>
            <p:ph type="sldImg"/>
          </p:nvPr>
        </p:nvSpPr>
        <p:spPr>
          <a:ln/>
        </p:spPr>
      </p:sp>
      <p:sp>
        <p:nvSpPr>
          <p:cNvPr id="117763" name="Rectangle 3">
            <a:extLst>
              <a:ext uri="{FF2B5EF4-FFF2-40B4-BE49-F238E27FC236}">
                <a16:creationId xmlns:a16="http://schemas.microsoft.com/office/drawing/2014/main" id="{68E567DF-8193-4850-BD58-80536E0F6F66}"/>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4B0310E-D584-4474-8BD2-CB3647CD26F8}"/>
              </a:ext>
            </a:extLst>
          </p:cNvPr>
          <p:cNvSpPr>
            <a:spLocks noGrp="1" noChangeArrowheads="1"/>
          </p:cNvSpPr>
          <p:nvPr>
            <p:ph type="sldNum" sz="quarter" idx="5"/>
          </p:nvPr>
        </p:nvSpPr>
        <p:spPr>
          <a:ln/>
        </p:spPr>
        <p:txBody>
          <a:bodyPr/>
          <a:lstStyle/>
          <a:p>
            <a:fld id="{4947CFBD-9B5E-4323-A5AE-0A5339DADEC7}" type="slidenum">
              <a:rPr lang="en-US" altLang="en-US"/>
              <a:pPr/>
              <a:t>106</a:t>
            </a:fld>
            <a:endParaRPr lang="en-US" altLang="en-US"/>
          </a:p>
        </p:txBody>
      </p:sp>
      <p:sp>
        <p:nvSpPr>
          <p:cNvPr id="118786" name="Rectangle 2">
            <a:extLst>
              <a:ext uri="{FF2B5EF4-FFF2-40B4-BE49-F238E27FC236}">
                <a16:creationId xmlns:a16="http://schemas.microsoft.com/office/drawing/2014/main" id="{DE56F5A4-7437-4254-8F26-37C4B44F76EE}"/>
              </a:ext>
            </a:extLst>
          </p:cNvPr>
          <p:cNvSpPr>
            <a:spLocks noGrp="1" noRot="1" noChangeAspect="1" noChangeArrowheads="1" noTextEdit="1"/>
          </p:cNvSpPr>
          <p:nvPr>
            <p:ph type="sldImg"/>
          </p:nvPr>
        </p:nvSpPr>
        <p:spPr>
          <a:ln/>
        </p:spPr>
      </p:sp>
      <p:sp>
        <p:nvSpPr>
          <p:cNvPr id="118787" name="Rectangle 3">
            <a:extLst>
              <a:ext uri="{FF2B5EF4-FFF2-40B4-BE49-F238E27FC236}">
                <a16:creationId xmlns:a16="http://schemas.microsoft.com/office/drawing/2014/main" id="{FA73F1B0-9763-4F51-B9CC-F86F1B4B3E5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72EE240-2F22-4F5C-8F59-EB8F986EA9B0}"/>
              </a:ext>
            </a:extLst>
          </p:cNvPr>
          <p:cNvSpPr>
            <a:spLocks noGrp="1" noChangeArrowheads="1"/>
          </p:cNvSpPr>
          <p:nvPr>
            <p:ph type="sldNum" sz="quarter" idx="5"/>
          </p:nvPr>
        </p:nvSpPr>
        <p:spPr>
          <a:ln/>
        </p:spPr>
        <p:txBody>
          <a:bodyPr/>
          <a:lstStyle/>
          <a:p>
            <a:fld id="{76D85A35-619E-434F-92DE-B81ED8F490F4}" type="slidenum">
              <a:rPr lang="en-US" altLang="en-US"/>
              <a:pPr/>
              <a:t>108</a:t>
            </a:fld>
            <a:endParaRPr lang="en-US" altLang="en-US"/>
          </a:p>
        </p:txBody>
      </p:sp>
      <p:sp>
        <p:nvSpPr>
          <p:cNvPr id="119810" name="Rectangle 2">
            <a:extLst>
              <a:ext uri="{FF2B5EF4-FFF2-40B4-BE49-F238E27FC236}">
                <a16:creationId xmlns:a16="http://schemas.microsoft.com/office/drawing/2014/main" id="{3266A7DD-C7E2-4D9F-B65D-B0A8981A4665}"/>
              </a:ext>
            </a:extLst>
          </p:cNvPr>
          <p:cNvSpPr>
            <a:spLocks noGrp="1" noRot="1" noChangeAspect="1" noChangeArrowheads="1" noTextEdit="1"/>
          </p:cNvSpPr>
          <p:nvPr>
            <p:ph type="sldImg"/>
          </p:nvPr>
        </p:nvSpPr>
        <p:spPr>
          <a:ln/>
        </p:spPr>
      </p:sp>
      <p:sp>
        <p:nvSpPr>
          <p:cNvPr id="119811" name="Rectangle 3">
            <a:extLst>
              <a:ext uri="{FF2B5EF4-FFF2-40B4-BE49-F238E27FC236}">
                <a16:creationId xmlns:a16="http://schemas.microsoft.com/office/drawing/2014/main" id="{C8074923-C57F-468B-BC83-6527BFB0F1CE}"/>
              </a:ext>
            </a:extLst>
          </p:cNvPr>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DEE08-01D1-460C-85A5-12495C9C6A84}"/>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A61F743-D7C4-4861-AF0A-130A0DD5A39D}"/>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FB315F5-15FC-4FE7-B329-FF517869F7EA}"/>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3BAA43DC-7C68-4F13-A855-74DB672BE4C9}"/>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7EABA4A4-88B7-4140-A9C9-12FEF2FA6B8A}"/>
              </a:ext>
            </a:extLst>
          </p:cNvPr>
          <p:cNvSpPr>
            <a:spLocks noGrp="1"/>
          </p:cNvSpPr>
          <p:nvPr>
            <p:ph type="sldNum" sz="quarter" idx="12"/>
          </p:nvPr>
        </p:nvSpPr>
        <p:spPr/>
        <p:txBody>
          <a:bodyPr/>
          <a:lstStyle>
            <a:lvl1pPr>
              <a:defRPr/>
            </a:lvl1pPr>
          </a:lstStyle>
          <a:p>
            <a:fld id="{FB68D2C1-AC5B-4812-B181-B83ECCF9BE7C}" type="slidenum">
              <a:rPr lang="en-US" altLang="en-US"/>
              <a:pPr/>
              <a:t>‹#›</a:t>
            </a:fld>
            <a:endParaRPr lang="en-US" altLang="en-US"/>
          </a:p>
        </p:txBody>
      </p:sp>
    </p:spTree>
    <p:extLst>
      <p:ext uri="{BB962C8B-B14F-4D97-AF65-F5344CB8AC3E}">
        <p14:creationId xmlns:p14="http://schemas.microsoft.com/office/powerpoint/2010/main" val="1372858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AC24E-BD60-4653-9285-F7FDD7D5E64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30B370-8A46-46EE-B851-6EE02C9FB3D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B2225B-856B-4787-BE45-D514E3932F4E}"/>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862D18AF-DFA3-4836-9227-8968264DD161}"/>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F9B71D35-6320-42A6-AF1E-419A40A7091F}"/>
              </a:ext>
            </a:extLst>
          </p:cNvPr>
          <p:cNvSpPr>
            <a:spLocks noGrp="1"/>
          </p:cNvSpPr>
          <p:nvPr>
            <p:ph type="sldNum" sz="quarter" idx="12"/>
          </p:nvPr>
        </p:nvSpPr>
        <p:spPr/>
        <p:txBody>
          <a:bodyPr/>
          <a:lstStyle>
            <a:lvl1pPr>
              <a:defRPr/>
            </a:lvl1pPr>
          </a:lstStyle>
          <a:p>
            <a:fld id="{47BC1F21-8412-4620-9AD5-B95F19F6AB9D}" type="slidenum">
              <a:rPr lang="en-US" altLang="en-US"/>
              <a:pPr/>
              <a:t>‹#›</a:t>
            </a:fld>
            <a:endParaRPr lang="en-US" altLang="en-US"/>
          </a:p>
        </p:txBody>
      </p:sp>
    </p:spTree>
    <p:extLst>
      <p:ext uri="{BB962C8B-B14F-4D97-AF65-F5344CB8AC3E}">
        <p14:creationId xmlns:p14="http://schemas.microsoft.com/office/powerpoint/2010/main" val="1121203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4B94D-A20B-48B0-ACA6-564FF4F75AF7}"/>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94DE1BE-53BD-4C4B-85BB-CDF46CC61D5A}"/>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a:extLst>
              <a:ext uri="{FF2B5EF4-FFF2-40B4-BE49-F238E27FC236}">
                <a16:creationId xmlns:a16="http://schemas.microsoft.com/office/drawing/2014/main" id="{E4F381E8-7DC1-43EA-9E53-2BB703660209}"/>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8739713-4B24-4F8A-8311-14E2F60696F2}"/>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16E6B035-7AD5-4530-9171-F82B971016D8}"/>
              </a:ext>
            </a:extLst>
          </p:cNvPr>
          <p:cNvSpPr>
            <a:spLocks noGrp="1"/>
          </p:cNvSpPr>
          <p:nvPr>
            <p:ph type="sldNum" sz="quarter" idx="12"/>
          </p:nvPr>
        </p:nvSpPr>
        <p:spPr/>
        <p:txBody>
          <a:bodyPr/>
          <a:lstStyle>
            <a:lvl1pPr>
              <a:defRPr/>
            </a:lvl1pPr>
          </a:lstStyle>
          <a:p>
            <a:fld id="{DBDE3715-435A-4A2E-BFEB-A56A5584CE81}" type="slidenum">
              <a:rPr lang="en-US" altLang="en-US"/>
              <a:pPr/>
              <a:t>‹#›</a:t>
            </a:fld>
            <a:endParaRPr lang="en-US" altLang="en-US"/>
          </a:p>
        </p:txBody>
      </p:sp>
    </p:spTree>
    <p:extLst>
      <p:ext uri="{BB962C8B-B14F-4D97-AF65-F5344CB8AC3E}">
        <p14:creationId xmlns:p14="http://schemas.microsoft.com/office/powerpoint/2010/main" val="3511604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77F5-44B7-416D-BA6C-7E3B43948FA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54C84EE-2294-4454-8C78-4BFC3C7E13D8}"/>
              </a:ext>
            </a:extLst>
          </p:cNvPr>
          <p:cNvSpPr>
            <a:spLocks noGrp="1"/>
          </p:cNvSpPr>
          <p:nvPr>
            <p:ph sz="half" idx="1"/>
          </p:nvPr>
        </p:nvSpPr>
        <p:spPr>
          <a:xfrm>
            <a:off x="457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F23528C-77EB-460E-98AE-6BC4E402043E}"/>
              </a:ext>
            </a:extLst>
          </p:cNvPr>
          <p:cNvSpPr>
            <a:spLocks noGrp="1"/>
          </p:cNvSpPr>
          <p:nvPr>
            <p:ph sz="half" idx="2"/>
          </p:nvPr>
        </p:nvSpPr>
        <p:spPr>
          <a:xfrm>
            <a:off x="4648200" y="1600200"/>
            <a:ext cx="4038600" cy="45259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88D4440-D9C0-4999-9DD8-920BDF026EE3}"/>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54CE7130-2347-406A-BE58-09B23277831C}"/>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25650154-0C0B-4893-A531-E8E666C69847}"/>
              </a:ext>
            </a:extLst>
          </p:cNvPr>
          <p:cNvSpPr>
            <a:spLocks noGrp="1"/>
          </p:cNvSpPr>
          <p:nvPr>
            <p:ph type="sldNum" sz="quarter" idx="12"/>
          </p:nvPr>
        </p:nvSpPr>
        <p:spPr/>
        <p:txBody>
          <a:bodyPr/>
          <a:lstStyle>
            <a:lvl1pPr>
              <a:defRPr/>
            </a:lvl1pPr>
          </a:lstStyle>
          <a:p>
            <a:fld id="{9550F4FF-B45B-49EC-8117-A62173D9F223}" type="slidenum">
              <a:rPr lang="en-US" altLang="en-US"/>
              <a:pPr/>
              <a:t>‹#›</a:t>
            </a:fld>
            <a:endParaRPr lang="en-US" altLang="en-US"/>
          </a:p>
        </p:txBody>
      </p:sp>
    </p:spTree>
    <p:extLst>
      <p:ext uri="{BB962C8B-B14F-4D97-AF65-F5344CB8AC3E}">
        <p14:creationId xmlns:p14="http://schemas.microsoft.com/office/powerpoint/2010/main" val="709642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5B549-D3A9-4E2D-A1EA-F55A695B7C0E}"/>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F12B89A-75EB-4197-91D9-B34DCA950D17}"/>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3A24199-B7C0-42F5-BF7C-306EA7CF44FF}"/>
              </a:ext>
            </a:extLst>
          </p:cNvPr>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7D8E728-1C69-4200-971F-F9D422150242}"/>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99E6B49-9F2F-4C32-8EE1-B9F55A6B6867}"/>
              </a:ext>
            </a:extLst>
          </p:cNvPr>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418424B-AA8C-489E-817A-5CC14925826A}"/>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4948FA12-4D02-4BDE-9A43-5F14F8AACE39}"/>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0F3347ED-FFF7-4D44-9B06-51F81D33006F}"/>
              </a:ext>
            </a:extLst>
          </p:cNvPr>
          <p:cNvSpPr>
            <a:spLocks noGrp="1"/>
          </p:cNvSpPr>
          <p:nvPr>
            <p:ph type="sldNum" sz="quarter" idx="12"/>
          </p:nvPr>
        </p:nvSpPr>
        <p:spPr/>
        <p:txBody>
          <a:bodyPr/>
          <a:lstStyle>
            <a:lvl1pPr>
              <a:defRPr/>
            </a:lvl1pPr>
          </a:lstStyle>
          <a:p>
            <a:fld id="{C63A3000-3323-4EA0-AF1E-3B7DF31248B3}" type="slidenum">
              <a:rPr lang="en-US" altLang="en-US"/>
              <a:pPr/>
              <a:t>‹#›</a:t>
            </a:fld>
            <a:endParaRPr lang="en-US" altLang="en-US"/>
          </a:p>
        </p:txBody>
      </p:sp>
    </p:spTree>
    <p:extLst>
      <p:ext uri="{BB962C8B-B14F-4D97-AF65-F5344CB8AC3E}">
        <p14:creationId xmlns:p14="http://schemas.microsoft.com/office/powerpoint/2010/main" val="1634966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EA0C7-AA72-4E8F-92C8-B01F1AE800A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F44907E-AD4B-4BEA-9E3C-D8CC05BC43F2}"/>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DE9845F3-D5CF-4C3A-93C1-313A3134BF58}"/>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6234D5B3-84A7-4F9A-888A-451E67CAA7E7}"/>
              </a:ext>
            </a:extLst>
          </p:cNvPr>
          <p:cNvSpPr>
            <a:spLocks noGrp="1"/>
          </p:cNvSpPr>
          <p:nvPr>
            <p:ph type="sldNum" sz="quarter" idx="12"/>
          </p:nvPr>
        </p:nvSpPr>
        <p:spPr/>
        <p:txBody>
          <a:bodyPr/>
          <a:lstStyle>
            <a:lvl1pPr>
              <a:defRPr/>
            </a:lvl1pPr>
          </a:lstStyle>
          <a:p>
            <a:fld id="{548473FC-DA8D-412F-9121-F7FD7DCA59A1}" type="slidenum">
              <a:rPr lang="en-US" altLang="en-US"/>
              <a:pPr/>
              <a:t>‹#›</a:t>
            </a:fld>
            <a:endParaRPr lang="en-US" altLang="en-US"/>
          </a:p>
        </p:txBody>
      </p:sp>
    </p:spTree>
    <p:extLst>
      <p:ext uri="{BB962C8B-B14F-4D97-AF65-F5344CB8AC3E}">
        <p14:creationId xmlns:p14="http://schemas.microsoft.com/office/powerpoint/2010/main" val="1475254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2992FC-CC74-4397-A6B1-B5525BAB1D43}"/>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533DE20B-69D2-46A0-BF7E-1255C946BAAA}"/>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0349BFAF-2862-4994-B7EC-DF565D512636}"/>
              </a:ext>
            </a:extLst>
          </p:cNvPr>
          <p:cNvSpPr>
            <a:spLocks noGrp="1"/>
          </p:cNvSpPr>
          <p:nvPr>
            <p:ph type="sldNum" sz="quarter" idx="12"/>
          </p:nvPr>
        </p:nvSpPr>
        <p:spPr/>
        <p:txBody>
          <a:bodyPr/>
          <a:lstStyle>
            <a:lvl1pPr>
              <a:defRPr/>
            </a:lvl1pPr>
          </a:lstStyle>
          <a:p>
            <a:fld id="{B29BF307-E7B8-457D-A612-5914516D0A94}" type="slidenum">
              <a:rPr lang="en-US" altLang="en-US"/>
              <a:pPr/>
              <a:t>‹#›</a:t>
            </a:fld>
            <a:endParaRPr lang="en-US" altLang="en-US"/>
          </a:p>
        </p:txBody>
      </p:sp>
    </p:spTree>
    <p:extLst>
      <p:ext uri="{BB962C8B-B14F-4D97-AF65-F5344CB8AC3E}">
        <p14:creationId xmlns:p14="http://schemas.microsoft.com/office/powerpoint/2010/main" val="1655061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E1E75-3057-4551-8AA3-96CCDF5026C6}"/>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B8A9BE-83BB-4EFA-8937-DA8A2E76E93F}"/>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BFB3630-DAB2-44A6-8999-EE34B98259C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B9E1F61-99AF-434A-906A-FB3037E55BBE}"/>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EBB9944A-0498-4517-84D9-165536C83785}"/>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3B90191E-84E8-4CD9-B6E2-75A13842D705}"/>
              </a:ext>
            </a:extLst>
          </p:cNvPr>
          <p:cNvSpPr>
            <a:spLocks noGrp="1"/>
          </p:cNvSpPr>
          <p:nvPr>
            <p:ph type="sldNum" sz="quarter" idx="12"/>
          </p:nvPr>
        </p:nvSpPr>
        <p:spPr/>
        <p:txBody>
          <a:bodyPr/>
          <a:lstStyle>
            <a:lvl1pPr>
              <a:defRPr/>
            </a:lvl1pPr>
          </a:lstStyle>
          <a:p>
            <a:fld id="{75CFDBB6-4215-4D61-B779-D4D4D73ADC40}" type="slidenum">
              <a:rPr lang="en-US" altLang="en-US"/>
              <a:pPr/>
              <a:t>‹#›</a:t>
            </a:fld>
            <a:endParaRPr lang="en-US" altLang="en-US"/>
          </a:p>
        </p:txBody>
      </p:sp>
    </p:spTree>
    <p:extLst>
      <p:ext uri="{BB962C8B-B14F-4D97-AF65-F5344CB8AC3E}">
        <p14:creationId xmlns:p14="http://schemas.microsoft.com/office/powerpoint/2010/main" val="2747689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8E2F3-DF70-4521-AE3E-FC9F1EE30457}"/>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0CF0B66-D616-454F-8240-5B38D1B1A18E}"/>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B397140-94B7-4040-9965-A89F727C00CE}"/>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B8BBF1-E8DB-4FDF-B92C-6D45A13F1C0F}"/>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34638FCD-3002-412F-A5E2-10486A421216}"/>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CBF032A0-45C0-4A94-84BA-071315DFEF0F}"/>
              </a:ext>
            </a:extLst>
          </p:cNvPr>
          <p:cNvSpPr>
            <a:spLocks noGrp="1"/>
          </p:cNvSpPr>
          <p:nvPr>
            <p:ph type="sldNum" sz="quarter" idx="12"/>
          </p:nvPr>
        </p:nvSpPr>
        <p:spPr/>
        <p:txBody>
          <a:bodyPr/>
          <a:lstStyle>
            <a:lvl1pPr>
              <a:defRPr/>
            </a:lvl1pPr>
          </a:lstStyle>
          <a:p>
            <a:fld id="{F84774E5-F5C2-4D9A-8799-080B5AA74200}" type="slidenum">
              <a:rPr lang="en-US" altLang="en-US"/>
              <a:pPr/>
              <a:t>‹#›</a:t>
            </a:fld>
            <a:endParaRPr lang="en-US" altLang="en-US"/>
          </a:p>
        </p:txBody>
      </p:sp>
    </p:spTree>
    <p:extLst>
      <p:ext uri="{BB962C8B-B14F-4D97-AF65-F5344CB8AC3E}">
        <p14:creationId xmlns:p14="http://schemas.microsoft.com/office/powerpoint/2010/main" val="3878297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F4668-4726-4E5C-BEB5-5320EA2B7E4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F073F31-F636-430F-B1CF-50DD8E24EE7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33B49-42B2-4699-A78A-1774EE3E8E3D}"/>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5480B51-1EFA-436D-BA3E-33943923DD73}"/>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A1169E50-FA52-4E0D-801F-9D9FDD346260}"/>
              </a:ext>
            </a:extLst>
          </p:cNvPr>
          <p:cNvSpPr>
            <a:spLocks noGrp="1"/>
          </p:cNvSpPr>
          <p:nvPr>
            <p:ph type="sldNum" sz="quarter" idx="12"/>
          </p:nvPr>
        </p:nvSpPr>
        <p:spPr/>
        <p:txBody>
          <a:bodyPr/>
          <a:lstStyle>
            <a:lvl1pPr>
              <a:defRPr/>
            </a:lvl1pPr>
          </a:lstStyle>
          <a:p>
            <a:fld id="{F8614E36-30EF-4465-BEA5-DBEC8E8CD808}" type="slidenum">
              <a:rPr lang="en-US" altLang="en-US"/>
              <a:pPr/>
              <a:t>‹#›</a:t>
            </a:fld>
            <a:endParaRPr lang="en-US" altLang="en-US"/>
          </a:p>
        </p:txBody>
      </p:sp>
    </p:spTree>
    <p:extLst>
      <p:ext uri="{BB962C8B-B14F-4D97-AF65-F5344CB8AC3E}">
        <p14:creationId xmlns:p14="http://schemas.microsoft.com/office/powerpoint/2010/main" val="2672377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80BE20-BD37-41AA-8852-D625CDA20C0C}"/>
              </a:ext>
            </a:extLst>
          </p:cNvPr>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EA9A97F-5397-47E5-90AE-FE8F5CB0C0B3}"/>
              </a:ext>
            </a:extLst>
          </p:cNvPr>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C2E155D-6320-434C-80A5-9C384B7D5D07}"/>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9BDC4E44-D189-468A-A4D4-47C487B32FE9}"/>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811A1003-10EA-49C8-9D07-800A2290F663}"/>
              </a:ext>
            </a:extLst>
          </p:cNvPr>
          <p:cNvSpPr>
            <a:spLocks noGrp="1"/>
          </p:cNvSpPr>
          <p:nvPr>
            <p:ph type="sldNum" sz="quarter" idx="12"/>
          </p:nvPr>
        </p:nvSpPr>
        <p:spPr/>
        <p:txBody>
          <a:bodyPr/>
          <a:lstStyle>
            <a:lvl1pPr>
              <a:defRPr/>
            </a:lvl1pPr>
          </a:lstStyle>
          <a:p>
            <a:fld id="{1830FA7E-2093-46C6-8F20-3BB5CC24522E}" type="slidenum">
              <a:rPr lang="en-US" altLang="en-US"/>
              <a:pPr/>
              <a:t>‹#›</a:t>
            </a:fld>
            <a:endParaRPr lang="en-US" altLang="en-US"/>
          </a:p>
        </p:txBody>
      </p:sp>
    </p:spTree>
    <p:extLst>
      <p:ext uri="{BB962C8B-B14F-4D97-AF65-F5344CB8AC3E}">
        <p14:creationId xmlns:p14="http://schemas.microsoft.com/office/powerpoint/2010/main" val="2519251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945DD7C2-14DB-4E3A-953A-FDCD87CBBBCF}"/>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2F64BEA8-9C3A-4797-9656-4DF84FE909E1}"/>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CE6C0871-2815-4E9A-B98D-A18AEECC6DF4}"/>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en-US"/>
          </a:p>
        </p:txBody>
      </p:sp>
      <p:sp>
        <p:nvSpPr>
          <p:cNvPr id="1029" name="Rectangle 5">
            <a:extLst>
              <a:ext uri="{FF2B5EF4-FFF2-40B4-BE49-F238E27FC236}">
                <a16:creationId xmlns:a16="http://schemas.microsoft.com/office/drawing/2014/main" id="{B55B751D-DD48-465E-A583-308F05F6724B}"/>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en-US"/>
          </a:p>
        </p:txBody>
      </p:sp>
      <p:sp>
        <p:nvSpPr>
          <p:cNvPr id="1030" name="Rectangle 6">
            <a:extLst>
              <a:ext uri="{FF2B5EF4-FFF2-40B4-BE49-F238E27FC236}">
                <a16:creationId xmlns:a16="http://schemas.microsoft.com/office/drawing/2014/main" id="{25BA0718-F5C5-49CE-B9E1-52DF2534D7CF}"/>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3A4734F-03CC-41C3-AF59-DF773B30687F}"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emf"/><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85.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6.xml"/></Relationships>
</file>

<file path=ppt/slides/_rels/slide101.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6.xml"/></Relationships>
</file>

<file path=ppt/slides/_rels/slide102.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103.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104.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105.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55.xml"/><Relationship Id="rId1" Type="http://schemas.openxmlformats.org/officeDocument/2006/relationships/slideLayout" Target="../slideLayouts/slideLayout6.xml"/></Relationships>
</file>

<file path=ppt/slides/_rels/slide106.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107.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6.xml"/></Relationships>
</file>

<file path=ppt/slides/_rels/slide108.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109.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6.xml"/></Relationships>
</file>

<file path=ppt/slides/_rels/slide110.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a:extLst>
              <a:ext uri="{FF2B5EF4-FFF2-40B4-BE49-F238E27FC236}">
                <a16:creationId xmlns:a16="http://schemas.microsoft.com/office/drawing/2014/main" id="{2D98A489-81A5-423B-8259-1044A694ADEF}"/>
              </a:ext>
            </a:extLst>
          </p:cNvPr>
          <p:cNvSpPr>
            <a:spLocks noGrp="1" noChangeArrowheads="1"/>
          </p:cNvSpPr>
          <p:nvPr>
            <p:ph type="subTitle" idx="1"/>
          </p:nvPr>
        </p:nvSpPr>
        <p:spPr>
          <a:xfrm>
            <a:off x="1371600" y="3886200"/>
            <a:ext cx="6324600" cy="304800"/>
          </a:xfrm>
          <a:noFill/>
          <a:ln/>
        </p:spPr>
        <p:txBody>
          <a:bodyPr/>
          <a:lstStyle/>
          <a:p>
            <a:pPr>
              <a:lnSpc>
                <a:spcPct val="80000"/>
              </a:lnSpc>
            </a:pPr>
            <a:r>
              <a:rPr lang="en-US" altLang="en-US" sz="1600" dirty="0">
                <a:solidFill>
                  <a:schemeClr val="accent1"/>
                </a:solidFill>
              </a:rPr>
              <a:t>Photographed and presented by   Jair (Ya-eer) Moreshet   ©   2006</a:t>
            </a:r>
          </a:p>
        </p:txBody>
      </p:sp>
      <p:sp>
        <p:nvSpPr>
          <p:cNvPr id="192515" name="Rectangle 3">
            <a:extLst>
              <a:ext uri="{FF2B5EF4-FFF2-40B4-BE49-F238E27FC236}">
                <a16:creationId xmlns:a16="http://schemas.microsoft.com/office/drawing/2014/main" id="{A299097F-D49D-4D85-9E25-E52FB0683D52}"/>
              </a:ext>
            </a:extLst>
          </p:cNvPr>
          <p:cNvSpPr>
            <a:spLocks noChangeArrowheads="1"/>
          </p:cNvSpPr>
          <p:nvPr/>
        </p:nvSpPr>
        <p:spPr bwMode="auto">
          <a:xfrm>
            <a:off x="0" y="4876800"/>
            <a:ext cx="9144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a:spcBef>
                <a:spcPct val="20000"/>
              </a:spcBef>
              <a:defRPr sz="3200">
                <a:solidFill>
                  <a:schemeClr val="tx1"/>
                </a:solidFill>
                <a:latin typeface="Arial" panose="020B0604020202020204" pitchFamily="34" charset="0"/>
                <a:cs typeface="Arial" panose="020B0604020202020204" pitchFamily="34" charset="0"/>
              </a:defRPr>
            </a:lvl1pPr>
            <a:lvl2pPr algn="ctr">
              <a:spcBef>
                <a:spcPct val="20000"/>
              </a:spcBef>
              <a:defRPr sz="2800">
                <a:solidFill>
                  <a:schemeClr val="tx1"/>
                </a:solidFill>
                <a:latin typeface="Arial" panose="020B0604020202020204" pitchFamily="34" charset="0"/>
                <a:cs typeface="Arial" panose="020B0604020202020204" pitchFamily="34" charset="0"/>
              </a:defRPr>
            </a:lvl2pPr>
            <a:lvl3pPr algn="ctr">
              <a:spcBef>
                <a:spcPct val="20000"/>
              </a:spcBef>
              <a:defRPr sz="2400">
                <a:solidFill>
                  <a:schemeClr val="tx1"/>
                </a:solidFill>
                <a:latin typeface="Arial" panose="020B0604020202020204" pitchFamily="34" charset="0"/>
                <a:cs typeface="Arial" panose="020B0604020202020204" pitchFamily="34" charset="0"/>
              </a:defRPr>
            </a:lvl3pPr>
            <a:lvl4pPr algn="ctr">
              <a:spcBef>
                <a:spcPct val="20000"/>
              </a:spcBef>
              <a:defRPr sz="2000">
                <a:solidFill>
                  <a:schemeClr val="tx1"/>
                </a:solidFill>
                <a:latin typeface="Arial" panose="020B0604020202020204" pitchFamily="34" charset="0"/>
                <a:cs typeface="Arial" panose="020B0604020202020204" pitchFamily="34" charset="0"/>
              </a:defRPr>
            </a:lvl4pPr>
            <a:lvl5pPr algn="ctr">
              <a:spcBef>
                <a:spcPct val="20000"/>
              </a:spcBef>
              <a:defRPr sz="2000">
                <a:solidFill>
                  <a:schemeClr val="tx1"/>
                </a:solidFill>
                <a:latin typeface="Arial" panose="020B0604020202020204" pitchFamily="34" charset="0"/>
                <a:cs typeface="Arial" panose="020B0604020202020204" pitchFamily="34" charset="0"/>
              </a:defRPr>
            </a:lvl5pPr>
            <a:lvl6pPr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algn="ctr" fontAlgn="base">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pPr>
              <a:lnSpc>
                <a:spcPct val="80000"/>
              </a:lnSpc>
            </a:pPr>
            <a:r>
              <a:rPr lang="en-US" altLang="en-US" sz="1600">
                <a:solidFill>
                  <a:srgbClr val="CC0000"/>
                </a:solidFill>
              </a:rPr>
              <a:t>Music:  The Jasmine Flower song played on the traditional Chinese instrument Erhu</a:t>
            </a:r>
          </a:p>
        </p:txBody>
      </p:sp>
      <p:sp>
        <p:nvSpPr>
          <p:cNvPr id="192516" name="Text Box 4">
            <a:extLst>
              <a:ext uri="{FF2B5EF4-FFF2-40B4-BE49-F238E27FC236}">
                <a16:creationId xmlns:a16="http://schemas.microsoft.com/office/drawing/2014/main" id="{3020DFA2-8773-44B9-91D0-1AFA7EC61E04}"/>
              </a:ext>
            </a:extLst>
          </p:cNvPr>
          <p:cNvSpPr txBox="1">
            <a:spLocks noChangeArrowheads="1"/>
          </p:cNvSpPr>
          <p:nvPr/>
        </p:nvSpPr>
        <p:spPr bwMode="auto">
          <a:xfrm>
            <a:off x="4495800" y="2209800"/>
            <a:ext cx="293370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6600">
                <a:solidFill>
                  <a:srgbClr val="CC0000"/>
                </a:solidFill>
              </a:rPr>
              <a:t>(China)</a:t>
            </a:r>
          </a:p>
        </p:txBody>
      </p:sp>
      <p:pic>
        <p:nvPicPr>
          <p:cNvPr id="192517" name="Picture 5" descr="China from WordArt">
            <a:extLst>
              <a:ext uri="{FF2B5EF4-FFF2-40B4-BE49-F238E27FC236}">
                <a16:creationId xmlns:a16="http://schemas.microsoft.com/office/drawing/2014/main" id="{7DF23198-E5CF-4B2E-9D58-7C93F1264A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0" y="1905000"/>
            <a:ext cx="2678113" cy="1384300"/>
          </a:xfrm>
          <a:prstGeom prst="rect">
            <a:avLst/>
          </a:prstGeom>
          <a:noFill/>
          <a:extLst>
            <a:ext uri="{909E8E84-426E-40DD-AFC4-6F175D3DCCD1}">
              <a14:hiddenFill xmlns:a14="http://schemas.microsoft.com/office/drawing/2010/main">
                <a:solidFill>
                  <a:srgbClr val="FFFFFF"/>
                </a:solidFill>
              </a14:hiddenFill>
            </a:ext>
          </a:extLst>
        </p:spPr>
      </p:pic>
      <p:pic>
        <p:nvPicPr>
          <p:cNvPr id="2" name="Jasmine Flower Erhu 8-Lei Qiang-Chinese Traditional Erhu Music_ Vol. 1">
            <a:hlinkClick r:id="" action="ppaction://media"/>
            <a:extLst>
              <a:ext uri="{FF2B5EF4-FFF2-40B4-BE49-F238E27FC236}">
                <a16:creationId xmlns:a16="http://schemas.microsoft.com/office/drawing/2014/main" id="{6FF1C4D2-9A52-4A33-B888-51171D205AC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14400" y="457200"/>
            <a:ext cx="406400" cy="4064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49" presetClass="entr" presetSubtype="0" decel="100000" fill="hold" nodeType="withEffect">
                                  <p:stCondLst>
                                    <p:cond delay="0"/>
                                  </p:stCondLst>
                                  <p:childTnLst>
                                    <p:set>
                                      <p:cBhvr>
                                        <p:cTn id="8" dur="1" fill="hold">
                                          <p:stCondLst>
                                            <p:cond delay="0"/>
                                          </p:stCondLst>
                                        </p:cTn>
                                        <p:tgtEl>
                                          <p:spTgt spid="192517"/>
                                        </p:tgtEl>
                                        <p:attrNameLst>
                                          <p:attrName>style.visibility</p:attrName>
                                        </p:attrNameLst>
                                      </p:cBhvr>
                                      <p:to>
                                        <p:strVal val="visible"/>
                                      </p:to>
                                    </p:set>
                                    <p:anim calcmode="lin" valueType="num">
                                      <p:cBhvr>
                                        <p:cTn id="9" dur="2000" fill="hold"/>
                                        <p:tgtEl>
                                          <p:spTgt spid="192517"/>
                                        </p:tgtEl>
                                        <p:attrNameLst>
                                          <p:attrName>ppt_w</p:attrName>
                                        </p:attrNameLst>
                                      </p:cBhvr>
                                      <p:tavLst>
                                        <p:tav tm="0">
                                          <p:val>
                                            <p:fltVal val="0"/>
                                          </p:val>
                                        </p:tav>
                                        <p:tav tm="100000">
                                          <p:val>
                                            <p:strVal val="#ppt_w"/>
                                          </p:val>
                                        </p:tav>
                                      </p:tavLst>
                                    </p:anim>
                                    <p:anim calcmode="lin" valueType="num">
                                      <p:cBhvr>
                                        <p:cTn id="10" dur="2000" fill="hold"/>
                                        <p:tgtEl>
                                          <p:spTgt spid="192517"/>
                                        </p:tgtEl>
                                        <p:attrNameLst>
                                          <p:attrName>ppt_h</p:attrName>
                                        </p:attrNameLst>
                                      </p:cBhvr>
                                      <p:tavLst>
                                        <p:tav tm="0">
                                          <p:val>
                                            <p:fltVal val="0"/>
                                          </p:val>
                                        </p:tav>
                                        <p:tav tm="100000">
                                          <p:val>
                                            <p:strVal val="#ppt_h"/>
                                          </p:val>
                                        </p:tav>
                                      </p:tavLst>
                                    </p:anim>
                                    <p:anim calcmode="lin" valueType="num">
                                      <p:cBhvr>
                                        <p:cTn id="11" dur="2000" fill="hold"/>
                                        <p:tgtEl>
                                          <p:spTgt spid="192517"/>
                                        </p:tgtEl>
                                        <p:attrNameLst>
                                          <p:attrName>style.rotation</p:attrName>
                                        </p:attrNameLst>
                                      </p:cBhvr>
                                      <p:tavLst>
                                        <p:tav tm="0">
                                          <p:val>
                                            <p:fltVal val="360"/>
                                          </p:val>
                                        </p:tav>
                                        <p:tav tm="100000">
                                          <p:val>
                                            <p:fltVal val="0"/>
                                          </p:val>
                                        </p:tav>
                                      </p:tavLst>
                                    </p:anim>
                                    <p:animEffect transition="in" filter="fade">
                                      <p:cBhvr>
                                        <p:cTn id="12" dur="2000"/>
                                        <p:tgtEl>
                                          <p:spTgt spid="192517"/>
                                        </p:tgtEl>
                                      </p:cBhvr>
                                    </p:animEffect>
                                  </p:childTnLst>
                                </p:cTn>
                              </p:par>
                            </p:childTnLst>
                          </p:cTn>
                        </p:par>
                        <p:par>
                          <p:cTn id="13" fill="hold" nodeType="afterGroup">
                            <p:stCondLst>
                              <p:cond delay="2000"/>
                            </p:stCondLst>
                            <p:childTnLst>
                              <p:par>
                                <p:cTn id="14" presetID="35" presetClass="path" presetSubtype="0" accel="50000" decel="50000" fill="hold" nodeType="afterEffect">
                                  <p:stCondLst>
                                    <p:cond delay="0"/>
                                  </p:stCondLst>
                                  <p:childTnLst>
                                    <p:animMotion origin="layout" path="M 2.5E-6 3.27475E-6 L -0.15469 -0.00093 " pathEditMode="relative" rAng="0" ptsTypes="AA">
                                      <p:cBhvr>
                                        <p:cTn id="15" dur="2000" fill="hold"/>
                                        <p:tgtEl>
                                          <p:spTgt spid="192517"/>
                                        </p:tgtEl>
                                        <p:attrNameLst>
                                          <p:attrName>ppt_x</p:attrName>
                                          <p:attrName>ppt_y</p:attrName>
                                        </p:attrNameLst>
                                      </p:cBhvr>
                                      <p:rCtr x="-7743" y="-46"/>
                                    </p:animMotion>
                                  </p:childTnLst>
                                </p:cTn>
                              </p:par>
                            </p:childTnLst>
                          </p:cTn>
                        </p:par>
                        <p:par>
                          <p:cTn id="16" fill="hold" nodeType="afterGroup">
                            <p:stCondLst>
                              <p:cond delay="4000"/>
                            </p:stCondLst>
                            <p:childTnLst>
                              <p:par>
                                <p:cTn id="17" presetID="4" presetClass="entr" presetSubtype="32" fill="hold" grpId="0" nodeType="afterEffect">
                                  <p:stCondLst>
                                    <p:cond delay="0"/>
                                  </p:stCondLst>
                                  <p:childTnLst>
                                    <p:set>
                                      <p:cBhvr>
                                        <p:cTn id="18" dur="1" fill="hold">
                                          <p:stCondLst>
                                            <p:cond delay="0"/>
                                          </p:stCondLst>
                                        </p:cTn>
                                        <p:tgtEl>
                                          <p:spTgt spid="192516"/>
                                        </p:tgtEl>
                                        <p:attrNameLst>
                                          <p:attrName>style.visibility</p:attrName>
                                        </p:attrNameLst>
                                      </p:cBhvr>
                                      <p:to>
                                        <p:strVal val="visible"/>
                                      </p:to>
                                    </p:set>
                                    <p:animEffect transition="in" filter="box(out)">
                                      <p:cBhvr>
                                        <p:cTn id="19" dur="1000"/>
                                        <p:tgtEl>
                                          <p:spTgt spid="192516"/>
                                        </p:tgtEl>
                                      </p:cBhvr>
                                    </p:animEffect>
                                  </p:childTnLst>
                                </p:cTn>
                              </p:par>
                            </p:childTnLst>
                          </p:cTn>
                        </p:par>
                        <p:par>
                          <p:cTn id="20" fill="hold" nodeType="afterGroup">
                            <p:stCondLst>
                              <p:cond delay="5000"/>
                            </p:stCondLst>
                            <p:childTnLst>
                              <p:par>
                                <p:cTn id="21" presetID="2" presetClass="entr" presetSubtype="4" fill="hold" grpId="0" nodeType="afterEffect">
                                  <p:stCondLst>
                                    <p:cond delay="0"/>
                                  </p:stCondLst>
                                  <p:childTnLst>
                                    <p:set>
                                      <p:cBhvr>
                                        <p:cTn id="22" dur="1" fill="hold">
                                          <p:stCondLst>
                                            <p:cond delay="0"/>
                                          </p:stCondLst>
                                        </p:cTn>
                                        <p:tgtEl>
                                          <p:spTgt spid="192514">
                                            <p:txEl>
                                              <p:pRg st="0" end="0"/>
                                            </p:txEl>
                                          </p:spTgt>
                                        </p:tgtEl>
                                        <p:attrNameLst>
                                          <p:attrName>style.visibility</p:attrName>
                                        </p:attrNameLst>
                                      </p:cBhvr>
                                      <p:to>
                                        <p:strVal val="visible"/>
                                      </p:to>
                                    </p:set>
                                    <p:anim calcmode="lin" valueType="num">
                                      <p:cBhvr additive="base">
                                        <p:cTn id="23" dur="2000" fill="hold"/>
                                        <p:tgtEl>
                                          <p:spTgt spid="192514">
                                            <p:txEl>
                                              <p:pRg st="0" end="0"/>
                                            </p:txEl>
                                          </p:spTgt>
                                        </p:tgtEl>
                                        <p:attrNameLst>
                                          <p:attrName>ppt_x</p:attrName>
                                        </p:attrNameLst>
                                      </p:cBhvr>
                                      <p:tavLst>
                                        <p:tav tm="0">
                                          <p:val>
                                            <p:strVal val="#ppt_x"/>
                                          </p:val>
                                        </p:tav>
                                        <p:tav tm="100000">
                                          <p:val>
                                            <p:strVal val="#ppt_x"/>
                                          </p:val>
                                        </p:tav>
                                      </p:tavLst>
                                    </p:anim>
                                    <p:anim calcmode="lin" valueType="num">
                                      <p:cBhvr additive="base">
                                        <p:cTn id="24" dur="2000" fill="hold"/>
                                        <p:tgtEl>
                                          <p:spTgt spid="192514">
                                            <p:txEl>
                                              <p:pRg st="0" end="0"/>
                                            </p:txEl>
                                          </p:spTgt>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7000"/>
                            </p:stCondLst>
                            <p:childTnLst>
                              <p:par>
                                <p:cTn id="26" presetID="2" presetClass="entr" presetSubtype="4" fill="hold" grpId="0" nodeType="afterEffect">
                                  <p:stCondLst>
                                    <p:cond delay="0"/>
                                  </p:stCondLst>
                                  <p:childTnLst>
                                    <p:set>
                                      <p:cBhvr>
                                        <p:cTn id="27" dur="1" fill="hold">
                                          <p:stCondLst>
                                            <p:cond delay="0"/>
                                          </p:stCondLst>
                                        </p:cTn>
                                        <p:tgtEl>
                                          <p:spTgt spid="192515">
                                            <p:txEl>
                                              <p:pRg st="0" end="0"/>
                                            </p:txEl>
                                          </p:spTgt>
                                        </p:tgtEl>
                                        <p:attrNameLst>
                                          <p:attrName>style.visibility</p:attrName>
                                        </p:attrNameLst>
                                      </p:cBhvr>
                                      <p:to>
                                        <p:strVal val="visible"/>
                                      </p:to>
                                    </p:set>
                                    <p:anim calcmode="lin" valueType="num">
                                      <p:cBhvr additive="base">
                                        <p:cTn id="28" dur="2000" fill="hold"/>
                                        <p:tgtEl>
                                          <p:spTgt spid="192515">
                                            <p:txEl>
                                              <p:pRg st="0" end="0"/>
                                            </p:txEl>
                                          </p:spTgt>
                                        </p:tgtEl>
                                        <p:attrNameLst>
                                          <p:attrName>ppt_x</p:attrName>
                                        </p:attrNameLst>
                                      </p:cBhvr>
                                      <p:tavLst>
                                        <p:tav tm="0">
                                          <p:val>
                                            <p:strVal val="#ppt_x"/>
                                          </p:val>
                                        </p:tav>
                                        <p:tav tm="100000">
                                          <p:val>
                                            <p:strVal val="#ppt_x"/>
                                          </p:val>
                                        </p:tav>
                                      </p:tavLst>
                                    </p:anim>
                                    <p:anim calcmode="lin" valueType="num">
                                      <p:cBhvr additive="base">
                                        <p:cTn id="29" dur="2000" fill="hold"/>
                                        <p:tgtEl>
                                          <p:spTgt spid="19251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35714" numSld="999" showWhenStopped="0">
                <p:cTn id="30" repeatCount="indefinite" fill="hold" display="0">
                  <p:stCondLst>
                    <p:cond delay="indefinite"/>
                  </p:stCondLst>
                  <p:endCondLst>
                    <p:cond evt="onStopAudio" delay="0">
                      <p:tgtEl>
                        <p:sldTgt/>
                      </p:tgtEl>
                    </p:cond>
                  </p:endCondLst>
                </p:cTn>
                <p:tgtEl>
                  <p:spTgt spid="2"/>
                </p:tgtEl>
              </p:cMediaNode>
            </p:audio>
          </p:childTnLst>
        </p:cTn>
      </p:par>
    </p:tnLst>
    <p:bldLst>
      <p:bldP spid="192514" grpId="0" build="p"/>
      <p:bldP spid="192515" grpId="0" build="p"/>
      <p:bldP spid="1925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hidden="1">
            <a:extLst>
              <a:ext uri="{FF2B5EF4-FFF2-40B4-BE49-F238E27FC236}">
                <a16:creationId xmlns:a16="http://schemas.microsoft.com/office/drawing/2014/main" id="{2F67D1D5-C0A4-4301-A2D9-6A759C79B9DA}"/>
              </a:ext>
            </a:extLst>
          </p:cNvPr>
          <p:cNvSpPr>
            <a:spLocks noGrp="1" noChangeArrowheads="1"/>
          </p:cNvSpPr>
          <p:nvPr>
            <p:ph type="title"/>
          </p:nvPr>
        </p:nvSpPr>
        <p:spPr/>
        <p:txBody>
          <a:bodyPr/>
          <a:lstStyle/>
          <a:p>
            <a:endParaRPr lang="en-US" altLang="en-US"/>
          </a:p>
        </p:txBody>
      </p:sp>
      <p:sp>
        <p:nvSpPr>
          <p:cNvPr id="129027" name="Rectangle 3" descr="2006-07-06_07">
            <a:extLst>
              <a:ext uri="{FF2B5EF4-FFF2-40B4-BE49-F238E27FC236}">
                <a16:creationId xmlns:a16="http://schemas.microsoft.com/office/drawing/2014/main" id="{2EE9D01A-3A00-4117-90C9-175F78DA9056}"/>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9028" name="Text Box 4">
            <a:extLst>
              <a:ext uri="{FF2B5EF4-FFF2-40B4-BE49-F238E27FC236}">
                <a16:creationId xmlns:a16="http://schemas.microsoft.com/office/drawing/2014/main" id="{AF64BDBF-B668-4F34-977E-12C7D4DF4F83}"/>
              </a:ext>
            </a:extLst>
          </p:cNvPr>
          <p:cNvSpPr txBox="1">
            <a:spLocks noChangeArrowheads="1"/>
          </p:cNvSpPr>
          <p:nvPr/>
        </p:nvSpPr>
        <p:spPr bwMode="auto">
          <a:xfrm>
            <a:off x="1066800" y="6491288"/>
            <a:ext cx="5943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Beijing:</a:t>
            </a:r>
            <a:r>
              <a:rPr lang="en-US" altLang="en-US"/>
              <a:t> </a:t>
            </a:r>
            <a:r>
              <a:rPr lang="en-US" altLang="en-US">
                <a:solidFill>
                  <a:srgbClr val="FFFF00"/>
                </a:solidFill>
              </a:rPr>
              <a:t>The first Gate Building of the Forbidden City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29028"/>
                                        </p:tgtEl>
                                        <p:attrNameLst>
                                          <p:attrName>style.visibility</p:attrName>
                                        </p:attrNameLst>
                                      </p:cBhvr>
                                      <p:to>
                                        <p:strVal val="visible"/>
                                      </p:to>
                                    </p:set>
                                    <p:anim calcmode="lin" valueType="num">
                                      <p:cBhvr additive="base">
                                        <p:cTn id="7" dur="1000" fill="hold"/>
                                        <p:tgtEl>
                                          <p:spTgt spid="129028"/>
                                        </p:tgtEl>
                                        <p:attrNameLst>
                                          <p:attrName>ppt_x</p:attrName>
                                        </p:attrNameLst>
                                      </p:cBhvr>
                                      <p:tavLst>
                                        <p:tav tm="0">
                                          <p:val>
                                            <p:strVal val="1+#ppt_w/2"/>
                                          </p:val>
                                        </p:tav>
                                        <p:tav tm="100000">
                                          <p:val>
                                            <p:strVal val="#ppt_x"/>
                                          </p:val>
                                        </p:tav>
                                      </p:tavLst>
                                    </p:anim>
                                    <p:anim calcmode="lin" valueType="num">
                                      <p:cBhvr additive="base">
                                        <p:cTn id="8" dur="1000" fill="hold"/>
                                        <p:tgtEl>
                                          <p:spTgt spid="1290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hidden="1">
            <a:extLst>
              <a:ext uri="{FF2B5EF4-FFF2-40B4-BE49-F238E27FC236}">
                <a16:creationId xmlns:a16="http://schemas.microsoft.com/office/drawing/2014/main" id="{E5F18E81-1C7C-4C10-BC3C-B3C883B52532}"/>
              </a:ext>
            </a:extLst>
          </p:cNvPr>
          <p:cNvSpPr>
            <a:spLocks noGrp="1" noChangeArrowheads="1"/>
          </p:cNvSpPr>
          <p:nvPr>
            <p:ph type="title"/>
          </p:nvPr>
        </p:nvSpPr>
        <p:spPr/>
        <p:txBody>
          <a:bodyPr/>
          <a:lstStyle/>
          <a:p>
            <a:endParaRPr lang="en-US" altLang="en-US"/>
          </a:p>
        </p:txBody>
      </p:sp>
      <p:sp>
        <p:nvSpPr>
          <p:cNvPr id="130051" name="Rectangle 3" descr="2006-07-06_08">
            <a:extLst>
              <a:ext uri="{FF2B5EF4-FFF2-40B4-BE49-F238E27FC236}">
                <a16:creationId xmlns:a16="http://schemas.microsoft.com/office/drawing/2014/main" id="{644A76A2-97CC-42B6-B1F3-5923FECC97BB}"/>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hidden="1">
            <a:extLst>
              <a:ext uri="{FF2B5EF4-FFF2-40B4-BE49-F238E27FC236}">
                <a16:creationId xmlns:a16="http://schemas.microsoft.com/office/drawing/2014/main" id="{F7654B44-7F68-4D9B-B3CF-A1CC7BCB5824}"/>
              </a:ext>
            </a:extLst>
          </p:cNvPr>
          <p:cNvSpPr>
            <a:spLocks noGrp="1" noChangeArrowheads="1"/>
          </p:cNvSpPr>
          <p:nvPr>
            <p:ph type="title"/>
          </p:nvPr>
        </p:nvSpPr>
        <p:spPr/>
        <p:txBody>
          <a:bodyPr/>
          <a:lstStyle/>
          <a:p>
            <a:endParaRPr lang="en-US" altLang="en-US"/>
          </a:p>
        </p:txBody>
      </p:sp>
      <p:sp>
        <p:nvSpPr>
          <p:cNvPr id="4099" name="Rectangle 3" descr="2006-07-06_09">
            <a:extLst>
              <a:ext uri="{FF2B5EF4-FFF2-40B4-BE49-F238E27FC236}">
                <a16:creationId xmlns:a16="http://schemas.microsoft.com/office/drawing/2014/main" id="{52B2EF36-AAD5-452A-9B9C-EED5ADA9AC45}"/>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hidden="1">
            <a:extLst>
              <a:ext uri="{FF2B5EF4-FFF2-40B4-BE49-F238E27FC236}">
                <a16:creationId xmlns:a16="http://schemas.microsoft.com/office/drawing/2014/main" id="{90A37500-ACDF-4CF3-B4EB-B1A3385763EA}"/>
              </a:ext>
            </a:extLst>
          </p:cNvPr>
          <p:cNvSpPr>
            <a:spLocks noGrp="1" noChangeArrowheads="1"/>
          </p:cNvSpPr>
          <p:nvPr>
            <p:ph type="title"/>
          </p:nvPr>
        </p:nvSpPr>
        <p:spPr/>
        <p:txBody>
          <a:bodyPr/>
          <a:lstStyle/>
          <a:p>
            <a:endParaRPr lang="en-US" altLang="en-US"/>
          </a:p>
        </p:txBody>
      </p:sp>
      <p:sp>
        <p:nvSpPr>
          <p:cNvPr id="5123" name="Rectangle 3" descr="2006-07-06_17">
            <a:extLst>
              <a:ext uri="{FF2B5EF4-FFF2-40B4-BE49-F238E27FC236}">
                <a16:creationId xmlns:a16="http://schemas.microsoft.com/office/drawing/2014/main" id="{7ECB5AC6-1174-48E7-BB3D-EAF397F09AD2}"/>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hidden="1">
            <a:extLst>
              <a:ext uri="{FF2B5EF4-FFF2-40B4-BE49-F238E27FC236}">
                <a16:creationId xmlns:a16="http://schemas.microsoft.com/office/drawing/2014/main" id="{22732223-4C25-4888-957C-1D4604059A03}"/>
              </a:ext>
            </a:extLst>
          </p:cNvPr>
          <p:cNvSpPr>
            <a:spLocks noGrp="1" noChangeArrowheads="1"/>
          </p:cNvSpPr>
          <p:nvPr>
            <p:ph type="title"/>
          </p:nvPr>
        </p:nvSpPr>
        <p:spPr/>
        <p:txBody>
          <a:bodyPr/>
          <a:lstStyle/>
          <a:p>
            <a:endParaRPr lang="en-US" altLang="en-US"/>
          </a:p>
        </p:txBody>
      </p:sp>
      <p:sp>
        <p:nvSpPr>
          <p:cNvPr id="131075" name="Rectangle 3" descr="2006-07-06_27">
            <a:extLst>
              <a:ext uri="{FF2B5EF4-FFF2-40B4-BE49-F238E27FC236}">
                <a16:creationId xmlns:a16="http://schemas.microsoft.com/office/drawing/2014/main" id="{A134BC12-A544-457A-8AF4-2360571C0891}"/>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hidden="1">
            <a:extLst>
              <a:ext uri="{FF2B5EF4-FFF2-40B4-BE49-F238E27FC236}">
                <a16:creationId xmlns:a16="http://schemas.microsoft.com/office/drawing/2014/main" id="{96E02256-423C-454A-A0B5-FFF9F53FC1C1}"/>
              </a:ext>
            </a:extLst>
          </p:cNvPr>
          <p:cNvSpPr>
            <a:spLocks noGrp="1" noChangeArrowheads="1"/>
          </p:cNvSpPr>
          <p:nvPr>
            <p:ph type="title"/>
          </p:nvPr>
        </p:nvSpPr>
        <p:spPr/>
        <p:txBody>
          <a:bodyPr/>
          <a:lstStyle/>
          <a:p>
            <a:endParaRPr lang="en-US" altLang="en-US"/>
          </a:p>
        </p:txBody>
      </p:sp>
      <p:sp>
        <p:nvSpPr>
          <p:cNvPr id="6147" name="Rectangle 3" descr="2006-07-06_36">
            <a:extLst>
              <a:ext uri="{FF2B5EF4-FFF2-40B4-BE49-F238E27FC236}">
                <a16:creationId xmlns:a16="http://schemas.microsoft.com/office/drawing/2014/main" id="{162AB978-FE89-4CFC-92B9-C13F5949F564}"/>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48" name="Text Box 4">
            <a:extLst>
              <a:ext uri="{FF2B5EF4-FFF2-40B4-BE49-F238E27FC236}">
                <a16:creationId xmlns:a16="http://schemas.microsoft.com/office/drawing/2014/main" id="{E705528E-1E68-4256-88D9-C918F928BF2F}"/>
              </a:ext>
            </a:extLst>
          </p:cNvPr>
          <p:cNvSpPr txBox="1">
            <a:spLocks noChangeArrowheads="1"/>
          </p:cNvSpPr>
          <p:nvPr/>
        </p:nvSpPr>
        <p:spPr bwMode="auto">
          <a:xfrm>
            <a:off x="609600" y="6521450"/>
            <a:ext cx="5791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The throne of the last emperor in the Forbidden City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6148"/>
                                        </p:tgtEl>
                                        <p:attrNameLst>
                                          <p:attrName>style.visibility</p:attrName>
                                        </p:attrNameLst>
                                      </p:cBhvr>
                                      <p:to>
                                        <p:strVal val="visible"/>
                                      </p:to>
                                    </p:set>
                                    <p:anim calcmode="lin" valueType="num">
                                      <p:cBhvr additive="base">
                                        <p:cTn id="7" dur="1000" fill="hold"/>
                                        <p:tgtEl>
                                          <p:spTgt spid="6148"/>
                                        </p:tgtEl>
                                        <p:attrNameLst>
                                          <p:attrName>ppt_x</p:attrName>
                                        </p:attrNameLst>
                                      </p:cBhvr>
                                      <p:tavLst>
                                        <p:tav tm="0">
                                          <p:val>
                                            <p:strVal val="1+#ppt_w/2"/>
                                          </p:val>
                                        </p:tav>
                                        <p:tav tm="100000">
                                          <p:val>
                                            <p:strVal val="#ppt_x"/>
                                          </p:val>
                                        </p:tav>
                                      </p:tavLst>
                                    </p:anim>
                                    <p:anim calcmode="lin" valueType="num">
                                      <p:cBhvr additive="base">
                                        <p:cTn id="8" dur="1000" fill="hold"/>
                                        <p:tgtEl>
                                          <p:spTgt spid="614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hidden="1">
            <a:extLst>
              <a:ext uri="{FF2B5EF4-FFF2-40B4-BE49-F238E27FC236}">
                <a16:creationId xmlns:a16="http://schemas.microsoft.com/office/drawing/2014/main" id="{40592858-2B7C-4121-BAA0-93DDD00F2BCE}"/>
              </a:ext>
            </a:extLst>
          </p:cNvPr>
          <p:cNvSpPr>
            <a:spLocks noGrp="1" noChangeArrowheads="1"/>
          </p:cNvSpPr>
          <p:nvPr>
            <p:ph type="title"/>
          </p:nvPr>
        </p:nvSpPr>
        <p:spPr/>
        <p:txBody>
          <a:bodyPr/>
          <a:lstStyle/>
          <a:p>
            <a:endParaRPr lang="en-US" altLang="en-US"/>
          </a:p>
        </p:txBody>
      </p:sp>
      <p:sp>
        <p:nvSpPr>
          <p:cNvPr id="132099" name="Rectangle 3" descr="2006-07-06_79">
            <a:extLst>
              <a:ext uri="{FF2B5EF4-FFF2-40B4-BE49-F238E27FC236}">
                <a16:creationId xmlns:a16="http://schemas.microsoft.com/office/drawing/2014/main" id="{0A2C2A34-654F-4496-A950-69B4AFBE45F6}"/>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2100" name="Text Box 4">
            <a:extLst>
              <a:ext uri="{FF2B5EF4-FFF2-40B4-BE49-F238E27FC236}">
                <a16:creationId xmlns:a16="http://schemas.microsoft.com/office/drawing/2014/main" id="{44660205-9EC2-447A-89E4-93A64A67A02E}"/>
              </a:ext>
            </a:extLst>
          </p:cNvPr>
          <p:cNvSpPr txBox="1">
            <a:spLocks noChangeArrowheads="1"/>
          </p:cNvSpPr>
          <p:nvPr/>
        </p:nvSpPr>
        <p:spPr bwMode="auto">
          <a:xfrm>
            <a:off x="609600" y="6521450"/>
            <a:ext cx="4648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Beijing: A traditional Tea-House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32100"/>
                                        </p:tgtEl>
                                        <p:attrNameLst>
                                          <p:attrName>style.visibility</p:attrName>
                                        </p:attrNameLst>
                                      </p:cBhvr>
                                      <p:to>
                                        <p:strVal val="visible"/>
                                      </p:to>
                                    </p:set>
                                    <p:anim calcmode="lin" valueType="num">
                                      <p:cBhvr additive="base">
                                        <p:cTn id="7" dur="1000" fill="hold"/>
                                        <p:tgtEl>
                                          <p:spTgt spid="132100"/>
                                        </p:tgtEl>
                                        <p:attrNameLst>
                                          <p:attrName>ppt_x</p:attrName>
                                        </p:attrNameLst>
                                      </p:cBhvr>
                                      <p:tavLst>
                                        <p:tav tm="0">
                                          <p:val>
                                            <p:strVal val="1+#ppt_w/2"/>
                                          </p:val>
                                        </p:tav>
                                        <p:tav tm="100000">
                                          <p:val>
                                            <p:strVal val="#ppt_x"/>
                                          </p:val>
                                        </p:tav>
                                      </p:tavLst>
                                    </p:anim>
                                    <p:anim calcmode="lin" valueType="num">
                                      <p:cBhvr additive="base">
                                        <p:cTn id="8" dur="1000" fill="hold"/>
                                        <p:tgtEl>
                                          <p:spTgt spid="13210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0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hidden="1">
            <a:extLst>
              <a:ext uri="{FF2B5EF4-FFF2-40B4-BE49-F238E27FC236}">
                <a16:creationId xmlns:a16="http://schemas.microsoft.com/office/drawing/2014/main" id="{29D249AA-290A-4DB8-8C6D-5617B2E3C046}"/>
              </a:ext>
            </a:extLst>
          </p:cNvPr>
          <p:cNvSpPr>
            <a:spLocks noGrp="1" noChangeArrowheads="1"/>
          </p:cNvSpPr>
          <p:nvPr>
            <p:ph type="title"/>
          </p:nvPr>
        </p:nvSpPr>
        <p:spPr/>
        <p:txBody>
          <a:bodyPr/>
          <a:lstStyle/>
          <a:p>
            <a:endParaRPr lang="en-US" altLang="en-US"/>
          </a:p>
        </p:txBody>
      </p:sp>
      <p:sp>
        <p:nvSpPr>
          <p:cNvPr id="8195" name="Rectangle 3" descr="2006-07-06_61">
            <a:extLst>
              <a:ext uri="{FF2B5EF4-FFF2-40B4-BE49-F238E27FC236}">
                <a16:creationId xmlns:a16="http://schemas.microsoft.com/office/drawing/2014/main" id="{7697EEC9-341F-4672-8CF7-3DE68EEB16C4}"/>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196" name="Text Box 4">
            <a:extLst>
              <a:ext uri="{FF2B5EF4-FFF2-40B4-BE49-F238E27FC236}">
                <a16:creationId xmlns:a16="http://schemas.microsoft.com/office/drawing/2014/main" id="{5E0564A1-468D-453A-AA84-00BA0B54CA41}"/>
              </a:ext>
            </a:extLst>
          </p:cNvPr>
          <p:cNvSpPr txBox="1">
            <a:spLocks noChangeArrowheads="1"/>
          </p:cNvSpPr>
          <p:nvPr/>
        </p:nvSpPr>
        <p:spPr bwMode="auto">
          <a:xfrm>
            <a:off x="609600" y="6521450"/>
            <a:ext cx="4648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Beijing: Ascending to the Temple of Heaven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8196"/>
                                        </p:tgtEl>
                                        <p:attrNameLst>
                                          <p:attrName>style.visibility</p:attrName>
                                        </p:attrNameLst>
                                      </p:cBhvr>
                                      <p:to>
                                        <p:strVal val="visible"/>
                                      </p:to>
                                    </p:set>
                                    <p:anim calcmode="lin" valueType="num">
                                      <p:cBhvr additive="base">
                                        <p:cTn id="7" dur="1000" fill="hold"/>
                                        <p:tgtEl>
                                          <p:spTgt spid="8196"/>
                                        </p:tgtEl>
                                        <p:attrNameLst>
                                          <p:attrName>ppt_x</p:attrName>
                                        </p:attrNameLst>
                                      </p:cBhvr>
                                      <p:tavLst>
                                        <p:tav tm="0">
                                          <p:val>
                                            <p:strVal val="1+#ppt_w/2"/>
                                          </p:val>
                                        </p:tav>
                                        <p:tav tm="100000">
                                          <p:val>
                                            <p:strVal val="#ppt_x"/>
                                          </p:val>
                                        </p:tav>
                                      </p:tavLst>
                                    </p:anim>
                                    <p:anim calcmode="lin" valueType="num">
                                      <p:cBhvr additive="base">
                                        <p:cTn id="8" dur="1000" fill="hold"/>
                                        <p:tgtEl>
                                          <p:spTgt spid="819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hidden="1">
            <a:extLst>
              <a:ext uri="{FF2B5EF4-FFF2-40B4-BE49-F238E27FC236}">
                <a16:creationId xmlns:a16="http://schemas.microsoft.com/office/drawing/2014/main" id="{0A497DE9-6AB7-4014-BF0B-D60668A17059}"/>
              </a:ext>
            </a:extLst>
          </p:cNvPr>
          <p:cNvSpPr>
            <a:spLocks noGrp="1" noChangeArrowheads="1"/>
          </p:cNvSpPr>
          <p:nvPr>
            <p:ph type="title"/>
          </p:nvPr>
        </p:nvSpPr>
        <p:spPr/>
        <p:txBody>
          <a:bodyPr/>
          <a:lstStyle/>
          <a:p>
            <a:endParaRPr lang="en-US" altLang="en-US"/>
          </a:p>
        </p:txBody>
      </p:sp>
      <p:sp>
        <p:nvSpPr>
          <p:cNvPr id="10243" name="Rectangle 3" descr="2006-07-06_67-c">
            <a:extLst>
              <a:ext uri="{FF2B5EF4-FFF2-40B4-BE49-F238E27FC236}">
                <a16:creationId xmlns:a16="http://schemas.microsoft.com/office/drawing/2014/main" id="{4E943B66-C427-4FD4-8946-D3DFF5B78953}"/>
              </a:ext>
            </a:extLst>
          </p:cNvPr>
          <p:cNvSpPr>
            <a:spLocks noGrp="1" noChangeAspect="1" noChangeArrowheads="1"/>
          </p:cNvSpPr>
          <p:nvPr isPhoto="1"/>
        </p:nvSpPr>
        <p:spPr bwMode="auto">
          <a:xfrm>
            <a:off x="1295400" y="0"/>
            <a:ext cx="7140575" cy="6858000"/>
          </a:xfrm>
          <a:prstGeom prst="rect">
            <a:avLst/>
          </a:prstGeom>
          <a:blipFill dpi="0" rotWithShape="1">
            <a:blip r:embed="rId3"/>
            <a:srcRect/>
            <a:stretch>
              <a:fillRect r="-1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244" name="Text Box 4">
            <a:extLst>
              <a:ext uri="{FF2B5EF4-FFF2-40B4-BE49-F238E27FC236}">
                <a16:creationId xmlns:a16="http://schemas.microsoft.com/office/drawing/2014/main" id="{B3BEBF85-7E05-46F8-8FF6-9CDE778340F2}"/>
              </a:ext>
            </a:extLst>
          </p:cNvPr>
          <p:cNvSpPr txBox="1">
            <a:spLocks noChangeArrowheads="1"/>
          </p:cNvSpPr>
          <p:nvPr/>
        </p:nvSpPr>
        <p:spPr bwMode="auto">
          <a:xfrm rot="-5400000">
            <a:off x="-1683543" y="3131343"/>
            <a:ext cx="449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Beijing:  The historical Temple of Heaven.</a:t>
            </a:r>
            <a:endParaRPr lang="en-US" altLang="en-US">
              <a:solidFill>
                <a:schemeClr val="folHlink"/>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additive="base">
                                        <p:cTn id="7" dur="1000" fill="hold"/>
                                        <p:tgtEl>
                                          <p:spTgt spid="10244"/>
                                        </p:tgtEl>
                                        <p:attrNameLst>
                                          <p:attrName>ppt_x</p:attrName>
                                        </p:attrNameLst>
                                      </p:cBhvr>
                                      <p:tavLst>
                                        <p:tav tm="0">
                                          <p:val>
                                            <p:strVal val="1+#ppt_w/2"/>
                                          </p:val>
                                        </p:tav>
                                        <p:tav tm="100000">
                                          <p:val>
                                            <p:strVal val="#ppt_x"/>
                                          </p:val>
                                        </p:tav>
                                      </p:tavLst>
                                    </p:anim>
                                    <p:anim calcmode="lin" valueType="num">
                                      <p:cBhvr additive="base">
                                        <p:cTn id="8" dur="1000" fill="hold"/>
                                        <p:tgtEl>
                                          <p:spTgt spid="1024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hidden="1">
            <a:extLst>
              <a:ext uri="{FF2B5EF4-FFF2-40B4-BE49-F238E27FC236}">
                <a16:creationId xmlns:a16="http://schemas.microsoft.com/office/drawing/2014/main" id="{8AFE6CA2-6671-4D12-9CCC-098259C8D9BD}"/>
              </a:ext>
            </a:extLst>
          </p:cNvPr>
          <p:cNvSpPr>
            <a:spLocks noGrp="1" noChangeArrowheads="1"/>
          </p:cNvSpPr>
          <p:nvPr>
            <p:ph type="title"/>
          </p:nvPr>
        </p:nvSpPr>
        <p:spPr/>
        <p:txBody>
          <a:bodyPr/>
          <a:lstStyle/>
          <a:p>
            <a:endParaRPr lang="en-US" altLang="en-US"/>
          </a:p>
        </p:txBody>
      </p:sp>
      <p:sp>
        <p:nvSpPr>
          <p:cNvPr id="9219" name="Rectangle 3" descr="2006-07-06_63">
            <a:extLst>
              <a:ext uri="{FF2B5EF4-FFF2-40B4-BE49-F238E27FC236}">
                <a16:creationId xmlns:a16="http://schemas.microsoft.com/office/drawing/2014/main" id="{AE268B7E-3D76-4117-AEEE-ED0C7B70FBC8}"/>
              </a:ext>
            </a:extLst>
          </p:cNvPr>
          <p:cNvSpPr>
            <a:spLocks noGrp="1" noChangeAspect="1" noChangeArrowheads="1"/>
          </p:cNvSpPr>
          <p:nvPr isPhoto="1"/>
        </p:nvSpPr>
        <p:spPr bwMode="auto">
          <a:xfrm>
            <a:off x="2286000" y="0"/>
            <a:ext cx="4572000" cy="6858000"/>
          </a:xfrm>
          <a:prstGeom prst="rect">
            <a:avLst/>
          </a:prstGeom>
          <a:blipFill dpi="0" rotWithShape="1">
            <a:blip r:embed="rId3"/>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hidden="1">
            <a:extLst>
              <a:ext uri="{FF2B5EF4-FFF2-40B4-BE49-F238E27FC236}">
                <a16:creationId xmlns:a16="http://schemas.microsoft.com/office/drawing/2014/main" id="{4164ADC0-595C-43E2-94F8-FCDB85D7876D}"/>
              </a:ext>
            </a:extLst>
          </p:cNvPr>
          <p:cNvSpPr>
            <a:spLocks noGrp="1" noChangeArrowheads="1"/>
          </p:cNvSpPr>
          <p:nvPr>
            <p:ph type="title"/>
          </p:nvPr>
        </p:nvSpPr>
        <p:spPr/>
        <p:txBody>
          <a:bodyPr/>
          <a:lstStyle/>
          <a:p>
            <a:endParaRPr lang="en-US" altLang="en-US"/>
          </a:p>
        </p:txBody>
      </p:sp>
      <p:sp>
        <p:nvSpPr>
          <p:cNvPr id="194563" name="Rectangle 3" descr="2006-07-06_54">
            <a:extLst>
              <a:ext uri="{FF2B5EF4-FFF2-40B4-BE49-F238E27FC236}">
                <a16:creationId xmlns:a16="http://schemas.microsoft.com/office/drawing/2014/main" id="{3B6DB29C-9754-47E1-8409-837E7F9A0C83}"/>
              </a:ext>
            </a:extLst>
          </p:cNvPr>
          <p:cNvSpPr>
            <a:spLocks noGrp="1" noChangeAspect="1" noChangeArrowheads="1"/>
          </p:cNvSpPr>
          <p:nvPr isPhoto="1"/>
        </p:nvSpPr>
        <p:spPr bwMode="auto">
          <a:xfrm>
            <a:off x="0" y="2286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564" name="Text Box 4">
            <a:extLst>
              <a:ext uri="{FF2B5EF4-FFF2-40B4-BE49-F238E27FC236}">
                <a16:creationId xmlns:a16="http://schemas.microsoft.com/office/drawing/2014/main" id="{0C9244E9-B038-4413-A370-1303921F7276}"/>
              </a:ext>
            </a:extLst>
          </p:cNvPr>
          <p:cNvSpPr txBox="1">
            <a:spLocks noChangeArrowheads="1"/>
          </p:cNvSpPr>
          <p:nvPr/>
        </p:nvSpPr>
        <p:spPr bwMode="auto">
          <a:xfrm>
            <a:off x="762000" y="6276975"/>
            <a:ext cx="7772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Temple of Heaven:  The typical current usage by Beijing citizens.</a:t>
            </a:r>
          </a:p>
          <a:p>
            <a:r>
              <a:rPr lang="en-US" altLang="en-US">
                <a:solidFill>
                  <a:srgbClr val="CC0000"/>
                </a:solidFill>
              </a:rPr>
              <a:t>(The majority of Chinese don’t believe in any organized religion, anyway.)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94564"/>
                                        </p:tgtEl>
                                        <p:attrNameLst>
                                          <p:attrName>style.visibility</p:attrName>
                                        </p:attrNameLst>
                                      </p:cBhvr>
                                      <p:to>
                                        <p:strVal val="visible"/>
                                      </p:to>
                                    </p:set>
                                    <p:anim calcmode="lin" valueType="num">
                                      <p:cBhvr additive="base">
                                        <p:cTn id="7" dur="1000" fill="hold"/>
                                        <p:tgtEl>
                                          <p:spTgt spid="194564"/>
                                        </p:tgtEl>
                                        <p:attrNameLst>
                                          <p:attrName>ppt_x</p:attrName>
                                        </p:attrNameLst>
                                      </p:cBhvr>
                                      <p:tavLst>
                                        <p:tav tm="0">
                                          <p:val>
                                            <p:strVal val="1+#ppt_w/2"/>
                                          </p:val>
                                        </p:tav>
                                        <p:tav tm="100000">
                                          <p:val>
                                            <p:strVal val="#ppt_x"/>
                                          </p:val>
                                        </p:tav>
                                      </p:tavLst>
                                    </p:anim>
                                    <p:anim calcmode="lin" valueType="num">
                                      <p:cBhvr additive="base">
                                        <p:cTn id="8" dur="1000" fill="hold"/>
                                        <p:tgtEl>
                                          <p:spTgt spid="19456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6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hidden="1">
            <a:extLst>
              <a:ext uri="{FF2B5EF4-FFF2-40B4-BE49-F238E27FC236}">
                <a16:creationId xmlns:a16="http://schemas.microsoft.com/office/drawing/2014/main" id="{21CFDA44-BF48-4EDF-B692-82F77E8F99C7}"/>
              </a:ext>
            </a:extLst>
          </p:cNvPr>
          <p:cNvSpPr>
            <a:spLocks noGrp="1" noChangeArrowheads="1"/>
          </p:cNvSpPr>
          <p:nvPr>
            <p:ph type="title"/>
          </p:nvPr>
        </p:nvSpPr>
        <p:spPr/>
        <p:txBody>
          <a:bodyPr/>
          <a:lstStyle/>
          <a:p>
            <a:endParaRPr lang="en-US" altLang="en-US"/>
          </a:p>
        </p:txBody>
      </p:sp>
      <p:sp>
        <p:nvSpPr>
          <p:cNvPr id="196611" name="Rectangle 3" descr="2006-07-08_18">
            <a:extLst>
              <a:ext uri="{FF2B5EF4-FFF2-40B4-BE49-F238E27FC236}">
                <a16:creationId xmlns:a16="http://schemas.microsoft.com/office/drawing/2014/main" id="{D71DA9B5-C912-4E85-8BBA-E320A6AE2FA7}"/>
              </a:ext>
            </a:extLst>
          </p:cNvPr>
          <p:cNvSpPr>
            <a:spLocks noGrp="1" noChangeAspect="1" noChangeArrowheads="1"/>
          </p:cNvSpPr>
          <p:nvPr isPhoto="1"/>
        </p:nvSpPr>
        <p:spPr bwMode="auto">
          <a:xfrm>
            <a:off x="0" y="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6612" name="Text Box 4">
            <a:extLst>
              <a:ext uri="{FF2B5EF4-FFF2-40B4-BE49-F238E27FC236}">
                <a16:creationId xmlns:a16="http://schemas.microsoft.com/office/drawing/2014/main" id="{5D9A7EC8-FEB5-4668-8038-FFA4393CABDF}"/>
              </a:ext>
            </a:extLst>
          </p:cNvPr>
          <p:cNvSpPr txBox="1">
            <a:spLocks noChangeArrowheads="1"/>
          </p:cNvSpPr>
          <p:nvPr/>
        </p:nvSpPr>
        <p:spPr bwMode="auto">
          <a:xfrm>
            <a:off x="0" y="5942013"/>
            <a:ext cx="914400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…however, if you are an anxious pedestrian in the Hutong district of Beijing and feel an urge for an immediate support, this niche is available for you off the side walk for self-service…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96612"/>
                                        </p:tgtEl>
                                        <p:attrNameLst>
                                          <p:attrName>style.visibility</p:attrName>
                                        </p:attrNameLst>
                                      </p:cBhvr>
                                      <p:to>
                                        <p:strVal val="visible"/>
                                      </p:to>
                                    </p:set>
                                    <p:anim calcmode="lin" valueType="num">
                                      <p:cBhvr additive="base">
                                        <p:cTn id="7" dur="1000" fill="hold"/>
                                        <p:tgtEl>
                                          <p:spTgt spid="196612"/>
                                        </p:tgtEl>
                                        <p:attrNameLst>
                                          <p:attrName>ppt_x</p:attrName>
                                        </p:attrNameLst>
                                      </p:cBhvr>
                                      <p:tavLst>
                                        <p:tav tm="0">
                                          <p:val>
                                            <p:strVal val="1+#ppt_w/2"/>
                                          </p:val>
                                        </p:tav>
                                        <p:tav tm="100000">
                                          <p:val>
                                            <p:strVal val="#ppt_x"/>
                                          </p:val>
                                        </p:tav>
                                      </p:tavLst>
                                    </p:anim>
                                    <p:anim calcmode="lin" valueType="num">
                                      <p:cBhvr additive="base">
                                        <p:cTn id="8" dur="1000" fill="hold"/>
                                        <p:tgtEl>
                                          <p:spTgt spid="1966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hidden="1">
            <a:extLst>
              <a:ext uri="{FF2B5EF4-FFF2-40B4-BE49-F238E27FC236}">
                <a16:creationId xmlns:a16="http://schemas.microsoft.com/office/drawing/2014/main" id="{130129C1-BEA0-482A-8C58-0AE263E8E6A7}"/>
              </a:ext>
            </a:extLst>
          </p:cNvPr>
          <p:cNvSpPr>
            <a:spLocks noGrp="1" noChangeArrowheads="1"/>
          </p:cNvSpPr>
          <p:nvPr>
            <p:ph type="title"/>
          </p:nvPr>
        </p:nvSpPr>
        <p:spPr/>
        <p:txBody>
          <a:bodyPr/>
          <a:lstStyle/>
          <a:p>
            <a:endParaRPr lang="en-US" altLang="en-US"/>
          </a:p>
        </p:txBody>
      </p:sp>
      <p:sp>
        <p:nvSpPr>
          <p:cNvPr id="137219" name="Rectangle 3" descr="2006-07-08_08">
            <a:extLst>
              <a:ext uri="{FF2B5EF4-FFF2-40B4-BE49-F238E27FC236}">
                <a16:creationId xmlns:a16="http://schemas.microsoft.com/office/drawing/2014/main" id="{2D116826-D167-44D4-9B8E-F0DD382FBEAF}"/>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7220" name="Text Box 4">
            <a:extLst>
              <a:ext uri="{FF2B5EF4-FFF2-40B4-BE49-F238E27FC236}">
                <a16:creationId xmlns:a16="http://schemas.microsoft.com/office/drawing/2014/main" id="{346002E6-3438-493A-AD86-7372333D2880}"/>
              </a:ext>
            </a:extLst>
          </p:cNvPr>
          <p:cNvSpPr txBox="1">
            <a:spLocks noChangeArrowheads="1"/>
          </p:cNvSpPr>
          <p:nvPr/>
        </p:nvSpPr>
        <p:spPr bwMode="auto">
          <a:xfrm>
            <a:off x="914400" y="6521450"/>
            <a:ext cx="541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Hutong district of Beijing: A Rickshaw ride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37220"/>
                                        </p:tgtEl>
                                        <p:attrNameLst>
                                          <p:attrName>style.visibility</p:attrName>
                                        </p:attrNameLst>
                                      </p:cBhvr>
                                      <p:to>
                                        <p:strVal val="visible"/>
                                      </p:to>
                                    </p:set>
                                    <p:anim calcmode="lin" valueType="num">
                                      <p:cBhvr additive="base">
                                        <p:cTn id="7" dur="1000" fill="hold"/>
                                        <p:tgtEl>
                                          <p:spTgt spid="137220"/>
                                        </p:tgtEl>
                                        <p:attrNameLst>
                                          <p:attrName>ppt_x</p:attrName>
                                        </p:attrNameLst>
                                      </p:cBhvr>
                                      <p:tavLst>
                                        <p:tav tm="0">
                                          <p:val>
                                            <p:strVal val="1+#ppt_w/2"/>
                                          </p:val>
                                        </p:tav>
                                        <p:tav tm="100000">
                                          <p:val>
                                            <p:strVal val="#ppt_x"/>
                                          </p:val>
                                        </p:tav>
                                      </p:tavLst>
                                    </p:anim>
                                    <p:anim calcmode="lin" valueType="num">
                                      <p:cBhvr additive="base">
                                        <p:cTn id="8" dur="1000" fill="hold"/>
                                        <p:tgtEl>
                                          <p:spTgt spid="1372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hidden="1">
            <a:extLst>
              <a:ext uri="{FF2B5EF4-FFF2-40B4-BE49-F238E27FC236}">
                <a16:creationId xmlns:a16="http://schemas.microsoft.com/office/drawing/2014/main" id="{C14A46DD-A141-4F5E-AAFB-7E20F8B676BA}"/>
              </a:ext>
            </a:extLst>
          </p:cNvPr>
          <p:cNvSpPr>
            <a:spLocks noGrp="1" noChangeArrowheads="1"/>
          </p:cNvSpPr>
          <p:nvPr>
            <p:ph type="title"/>
          </p:nvPr>
        </p:nvSpPr>
        <p:spPr/>
        <p:txBody>
          <a:bodyPr/>
          <a:lstStyle/>
          <a:p>
            <a:endParaRPr lang="en-US" altLang="en-US"/>
          </a:p>
        </p:txBody>
      </p:sp>
      <p:sp>
        <p:nvSpPr>
          <p:cNvPr id="12291" name="Rectangle 3" descr="2006-07-08_32">
            <a:extLst>
              <a:ext uri="{FF2B5EF4-FFF2-40B4-BE49-F238E27FC236}">
                <a16:creationId xmlns:a16="http://schemas.microsoft.com/office/drawing/2014/main" id="{BEC39F66-928C-478C-8122-EE2C864F1271}"/>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292" name="Text Box 4">
            <a:extLst>
              <a:ext uri="{FF2B5EF4-FFF2-40B4-BE49-F238E27FC236}">
                <a16:creationId xmlns:a16="http://schemas.microsoft.com/office/drawing/2014/main" id="{72C3AC3B-BC00-4260-8E60-E893CFA97554}"/>
              </a:ext>
            </a:extLst>
          </p:cNvPr>
          <p:cNvSpPr txBox="1">
            <a:spLocks noChangeArrowheads="1"/>
          </p:cNvSpPr>
          <p:nvPr/>
        </p:nvSpPr>
        <p:spPr bwMode="auto">
          <a:xfrm>
            <a:off x="228600" y="6521450"/>
            <a:ext cx="8915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In the Hutong district of Beijing: The gardens of a (historical) residence of a Mandarin.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additive="base">
                                        <p:cTn id="7" dur="1000" fill="hold"/>
                                        <p:tgtEl>
                                          <p:spTgt spid="12292"/>
                                        </p:tgtEl>
                                        <p:attrNameLst>
                                          <p:attrName>ppt_x</p:attrName>
                                        </p:attrNameLst>
                                      </p:cBhvr>
                                      <p:tavLst>
                                        <p:tav tm="0">
                                          <p:val>
                                            <p:strVal val="1+#ppt_w/2"/>
                                          </p:val>
                                        </p:tav>
                                        <p:tav tm="100000">
                                          <p:val>
                                            <p:strVal val="#ppt_x"/>
                                          </p:val>
                                        </p:tav>
                                      </p:tavLst>
                                    </p:anim>
                                    <p:anim calcmode="lin" valueType="num">
                                      <p:cBhvr additive="base">
                                        <p:cTn id="8" dur="1000" fill="hold"/>
                                        <p:tgtEl>
                                          <p:spTgt spid="1229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hidden="1">
            <a:extLst>
              <a:ext uri="{FF2B5EF4-FFF2-40B4-BE49-F238E27FC236}">
                <a16:creationId xmlns:a16="http://schemas.microsoft.com/office/drawing/2014/main" id="{792CC8E6-E362-4537-B75E-0AD2CEC61780}"/>
              </a:ext>
            </a:extLst>
          </p:cNvPr>
          <p:cNvSpPr>
            <a:spLocks noGrp="1" noChangeArrowheads="1"/>
          </p:cNvSpPr>
          <p:nvPr>
            <p:ph type="title"/>
          </p:nvPr>
        </p:nvSpPr>
        <p:spPr/>
        <p:txBody>
          <a:bodyPr/>
          <a:lstStyle/>
          <a:p>
            <a:endParaRPr lang="en-US" altLang="en-US"/>
          </a:p>
        </p:txBody>
      </p:sp>
      <p:sp>
        <p:nvSpPr>
          <p:cNvPr id="13315" name="Rectangle 3" descr="2006-07-08_37">
            <a:extLst>
              <a:ext uri="{FF2B5EF4-FFF2-40B4-BE49-F238E27FC236}">
                <a16:creationId xmlns:a16="http://schemas.microsoft.com/office/drawing/2014/main" id="{849041CD-787E-4A49-8E04-33A271524E01}"/>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16" name="Text Box 4">
            <a:extLst>
              <a:ext uri="{FF2B5EF4-FFF2-40B4-BE49-F238E27FC236}">
                <a16:creationId xmlns:a16="http://schemas.microsoft.com/office/drawing/2014/main" id="{24831D66-3A96-439D-B2C8-DE3AF036FC9C}"/>
              </a:ext>
            </a:extLst>
          </p:cNvPr>
          <p:cNvSpPr txBox="1">
            <a:spLocks noChangeArrowheads="1"/>
          </p:cNvSpPr>
          <p:nvPr/>
        </p:nvSpPr>
        <p:spPr bwMode="auto">
          <a:xfrm>
            <a:off x="762000" y="6521450"/>
            <a:ext cx="3886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Beijing: The classical Chinese opera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3316"/>
                                        </p:tgtEl>
                                        <p:attrNameLst>
                                          <p:attrName>style.visibility</p:attrName>
                                        </p:attrNameLst>
                                      </p:cBhvr>
                                      <p:to>
                                        <p:strVal val="visible"/>
                                      </p:to>
                                    </p:set>
                                    <p:anim calcmode="lin" valueType="num">
                                      <p:cBhvr additive="base">
                                        <p:cTn id="7" dur="1000" fill="hold"/>
                                        <p:tgtEl>
                                          <p:spTgt spid="13316"/>
                                        </p:tgtEl>
                                        <p:attrNameLst>
                                          <p:attrName>ppt_x</p:attrName>
                                        </p:attrNameLst>
                                      </p:cBhvr>
                                      <p:tavLst>
                                        <p:tav tm="0">
                                          <p:val>
                                            <p:strVal val="1+#ppt_w/2"/>
                                          </p:val>
                                        </p:tav>
                                        <p:tav tm="100000">
                                          <p:val>
                                            <p:strVal val="#ppt_x"/>
                                          </p:val>
                                        </p:tav>
                                      </p:tavLst>
                                    </p:anim>
                                    <p:anim calcmode="lin" valueType="num">
                                      <p:cBhvr additive="base">
                                        <p:cTn id="8" dur="1000" fill="hold"/>
                                        <p:tgtEl>
                                          <p:spTgt spid="133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hidden="1">
            <a:extLst>
              <a:ext uri="{FF2B5EF4-FFF2-40B4-BE49-F238E27FC236}">
                <a16:creationId xmlns:a16="http://schemas.microsoft.com/office/drawing/2014/main" id="{D7D944B7-5E1D-4890-A123-AA51823A99DC}"/>
              </a:ext>
            </a:extLst>
          </p:cNvPr>
          <p:cNvSpPr>
            <a:spLocks noGrp="1" noChangeArrowheads="1"/>
          </p:cNvSpPr>
          <p:nvPr>
            <p:ph type="title"/>
          </p:nvPr>
        </p:nvSpPr>
        <p:spPr/>
        <p:txBody>
          <a:bodyPr/>
          <a:lstStyle/>
          <a:p>
            <a:endParaRPr lang="en-US" altLang="en-US"/>
          </a:p>
        </p:txBody>
      </p:sp>
      <p:sp>
        <p:nvSpPr>
          <p:cNvPr id="14339" name="Rectangle 3" descr="2006-07-08_46">
            <a:extLst>
              <a:ext uri="{FF2B5EF4-FFF2-40B4-BE49-F238E27FC236}">
                <a16:creationId xmlns:a16="http://schemas.microsoft.com/office/drawing/2014/main" id="{E5237AF3-FF3B-449D-BDFB-84F799552345}"/>
              </a:ext>
            </a:extLst>
          </p:cNvPr>
          <p:cNvSpPr>
            <a:spLocks noGrp="1" noChangeAspect="1" noChangeArrowheads="1"/>
          </p:cNvSpPr>
          <p:nvPr isPhoto="1"/>
        </p:nvSpPr>
        <p:spPr bwMode="auto">
          <a:xfrm>
            <a:off x="2286000" y="0"/>
            <a:ext cx="4572000" cy="6858000"/>
          </a:xfrm>
          <a:prstGeom prst="rect">
            <a:avLst/>
          </a:prstGeom>
          <a:blipFill dpi="0" rotWithShape="1">
            <a:blip r:embed="rId3"/>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hidden="1">
            <a:extLst>
              <a:ext uri="{FF2B5EF4-FFF2-40B4-BE49-F238E27FC236}">
                <a16:creationId xmlns:a16="http://schemas.microsoft.com/office/drawing/2014/main" id="{D5B399D3-D578-4FC9-9C45-4F81D8FFDB72}"/>
              </a:ext>
            </a:extLst>
          </p:cNvPr>
          <p:cNvSpPr>
            <a:spLocks noGrp="1" noChangeArrowheads="1"/>
          </p:cNvSpPr>
          <p:nvPr>
            <p:ph type="title"/>
          </p:nvPr>
        </p:nvSpPr>
        <p:spPr/>
        <p:txBody>
          <a:bodyPr/>
          <a:lstStyle/>
          <a:p>
            <a:endParaRPr lang="en-US" altLang="en-US"/>
          </a:p>
        </p:txBody>
      </p:sp>
      <p:sp>
        <p:nvSpPr>
          <p:cNvPr id="15363" name="Rectangle 3" descr="2006-07-08_50">
            <a:extLst>
              <a:ext uri="{FF2B5EF4-FFF2-40B4-BE49-F238E27FC236}">
                <a16:creationId xmlns:a16="http://schemas.microsoft.com/office/drawing/2014/main" id="{6FA015F7-CC6B-4745-B4E8-A0819CFF5771}"/>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hidden="1">
            <a:extLst>
              <a:ext uri="{FF2B5EF4-FFF2-40B4-BE49-F238E27FC236}">
                <a16:creationId xmlns:a16="http://schemas.microsoft.com/office/drawing/2014/main" id="{BA319B04-D478-4466-84C0-5D5BD16B944C}"/>
              </a:ext>
            </a:extLst>
          </p:cNvPr>
          <p:cNvSpPr>
            <a:spLocks noGrp="1" noChangeArrowheads="1"/>
          </p:cNvSpPr>
          <p:nvPr>
            <p:ph type="title"/>
          </p:nvPr>
        </p:nvSpPr>
        <p:spPr/>
        <p:txBody>
          <a:bodyPr/>
          <a:lstStyle/>
          <a:p>
            <a:endParaRPr lang="en-US" altLang="en-US"/>
          </a:p>
        </p:txBody>
      </p:sp>
      <p:sp>
        <p:nvSpPr>
          <p:cNvPr id="135171" name="Rectangle 3" descr="2006-07-08_43">
            <a:extLst>
              <a:ext uri="{FF2B5EF4-FFF2-40B4-BE49-F238E27FC236}">
                <a16:creationId xmlns:a16="http://schemas.microsoft.com/office/drawing/2014/main" id="{5B6BA843-9687-4756-BE46-BD5E14809204}"/>
              </a:ext>
            </a:extLst>
          </p:cNvPr>
          <p:cNvSpPr>
            <a:spLocks noGrp="1" noChangeAspect="1" noChangeArrowheads="1"/>
          </p:cNvSpPr>
          <p:nvPr isPhoto="1"/>
        </p:nvSpPr>
        <p:spPr bwMode="auto">
          <a:xfrm>
            <a:off x="2286000" y="0"/>
            <a:ext cx="4572000" cy="6858000"/>
          </a:xfrm>
          <a:prstGeom prst="rect">
            <a:avLst/>
          </a:prstGeom>
          <a:blipFill dpi="0" rotWithShape="1">
            <a:blip r:embed="rId2"/>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hidden="1">
            <a:extLst>
              <a:ext uri="{FF2B5EF4-FFF2-40B4-BE49-F238E27FC236}">
                <a16:creationId xmlns:a16="http://schemas.microsoft.com/office/drawing/2014/main" id="{7FF4C760-C1DB-4336-9B77-C39C0B1D4BBA}"/>
              </a:ext>
            </a:extLst>
          </p:cNvPr>
          <p:cNvSpPr>
            <a:spLocks noGrp="1" noChangeArrowheads="1"/>
          </p:cNvSpPr>
          <p:nvPr>
            <p:ph type="title"/>
          </p:nvPr>
        </p:nvSpPr>
        <p:spPr/>
        <p:txBody>
          <a:bodyPr/>
          <a:lstStyle/>
          <a:p>
            <a:endParaRPr lang="en-US" altLang="en-US"/>
          </a:p>
        </p:txBody>
      </p:sp>
      <p:sp>
        <p:nvSpPr>
          <p:cNvPr id="136195" name="Rectangle 3" descr="2006-07-08_54">
            <a:extLst>
              <a:ext uri="{FF2B5EF4-FFF2-40B4-BE49-F238E27FC236}">
                <a16:creationId xmlns:a16="http://schemas.microsoft.com/office/drawing/2014/main" id="{20ABFEF2-E2F4-4F2A-8A5A-675F90E98412}"/>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hidden="1">
            <a:extLst>
              <a:ext uri="{FF2B5EF4-FFF2-40B4-BE49-F238E27FC236}">
                <a16:creationId xmlns:a16="http://schemas.microsoft.com/office/drawing/2014/main" id="{044E74C7-7E1E-40AA-BACA-832955E38AB0}"/>
              </a:ext>
            </a:extLst>
          </p:cNvPr>
          <p:cNvSpPr>
            <a:spLocks noGrp="1" noChangeArrowheads="1"/>
          </p:cNvSpPr>
          <p:nvPr>
            <p:ph type="title"/>
          </p:nvPr>
        </p:nvSpPr>
        <p:spPr/>
        <p:txBody>
          <a:bodyPr/>
          <a:lstStyle/>
          <a:p>
            <a:endParaRPr lang="en-US" altLang="en-US"/>
          </a:p>
        </p:txBody>
      </p:sp>
      <p:sp>
        <p:nvSpPr>
          <p:cNvPr id="138243" name="Rectangle 3" descr="2006-07-08_03">
            <a:extLst>
              <a:ext uri="{FF2B5EF4-FFF2-40B4-BE49-F238E27FC236}">
                <a16:creationId xmlns:a16="http://schemas.microsoft.com/office/drawing/2014/main" id="{94105579-DCB8-4FEA-BD3C-B23437C2A428}"/>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8244" name="Text Box 4">
            <a:extLst>
              <a:ext uri="{FF2B5EF4-FFF2-40B4-BE49-F238E27FC236}">
                <a16:creationId xmlns:a16="http://schemas.microsoft.com/office/drawing/2014/main" id="{784895CE-F589-4BFC-B35C-D3E0D6DE485A}"/>
              </a:ext>
            </a:extLst>
          </p:cNvPr>
          <p:cNvSpPr txBox="1">
            <a:spLocks noChangeArrowheads="1"/>
          </p:cNvSpPr>
          <p:nvPr/>
        </p:nvSpPr>
        <p:spPr bwMode="auto">
          <a:xfrm>
            <a:off x="1295400" y="6521450"/>
            <a:ext cx="3886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Beijing: Old and new</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38244"/>
                                        </p:tgtEl>
                                        <p:attrNameLst>
                                          <p:attrName>style.visibility</p:attrName>
                                        </p:attrNameLst>
                                      </p:cBhvr>
                                      <p:to>
                                        <p:strVal val="visible"/>
                                      </p:to>
                                    </p:set>
                                    <p:anim calcmode="lin" valueType="num">
                                      <p:cBhvr additive="base">
                                        <p:cTn id="7" dur="1000" fill="hold"/>
                                        <p:tgtEl>
                                          <p:spTgt spid="138244"/>
                                        </p:tgtEl>
                                        <p:attrNameLst>
                                          <p:attrName>ppt_x</p:attrName>
                                        </p:attrNameLst>
                                      </p:cBhvr>
                                      <p:tavLst>
                                        <p:tav tm="0">
                                          <p:val>
                                            <p:strVal val="1+#ppt_w/2"/>
                                          </p:val>
                                        </p:tav>
                                        <p:tav tm="100000">
                                          <p:val>
                                            <p:strVal val="#ppt_x"/>
                                          </p:val>
                                        </p:tav>
                                      </p:tavLst>
                                    </p:anim>
                                    <p:anim calcmode="lin" valueType="num">
                                      <p:cBhvr additive="base">
                                        <p:cTn id="8" dur="1000" fill="hold"/>
                                        <p:tgtEl>
                                          <p:spTgt spid="13824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hidden="1">
            <a:extLst>
              <a:ext uri="{FF2B5EF4-FFF2-40B4-BE49-F238E27FC236}">
                <a16:creationId xmlns:a16="http://schemas.microsoft.com/office/drawing/2014/main" id="{046A78BD-6A0A-4E83-8BC5-B833DA4188A9}"/>
              </a:ext>
            </a:extLst>
          </p:cNvPr>
          <p:cNvSpPr>
            <a:spLocks noGrp="1" noChangeArrowheads="1"/>
          </p:cNvSpPr>
          <p:nvPr>
            <p:ph type="title"/>
          </p:nvPr>
        </p:nvSpPr>
        <p:spPr/>
        <p:txBody>
          <a:bodyPr/>
          <a:lstStyle/>
          <a:p>
            <a:endParaRPr lang="en-US" altLang="en-US"/>
          </a:p>
        </p:txBody>
      </p:sp>
      <p:sp>
        <p:nvSpPr>
          <p:cNvPr id="139267" name="Rectangle 3" descr="2006-07-05_03">
            <a:extLst>
              <a:ext uri="{FF2B5EF4-FFF2-40B4-BE49-F238E27FC236}">
                <a16:creationId xmlns:a16="http://schemas.microsoft.com/office/drawing/2014/main" id="{4587DA76-B607-4FBC-A0FC-400777C50A33}"/>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hidden="1">
            <a:extLst>
              <a:ext uri="{FF2B5EF4-FFF2-40B4-BE49-F238E27FC236}">
                <a16:creationId xmlns:a16="http://schemas.microsoft.com/office/drawing/2014/main" id="{7499DBE2-8152-445F-A781-E39F19BDC11A}"/>
              </a:ext>
            </a:extLst>
          </p:cNvPr>
          <p:cNvSpPr>
            <a:spLocks noGrp="1" noChangeArrowheads="1"/>
          </p:cNvSpPr>
          <p:nvPr>
            <p:ph type="title"/>
          </p:nvPr>
        </p:nvSpPr>
        <p:spPr/>
        <p:txBody>
          <a:bodyPr/>
          <a:lstStyle/>
          <a:p>
            <a:endParaRPr lang="en-US" altLang="en-US"/>
          </a:p>
        </p:txBody>
      </p:sp>
      <p:sp>
        <p:nvSpPr>
          <p:cNvPr id="133123" name="Rectangle 3" descr="2006-07-07_10">
            <a:extLst>
              <a:ext uri="{FF2B5EF4-FFF2-40B4-BE49-F238E27FC236}">
                <a16:creationId xmlns:a16="http://schemas.microsoft.com/office/drawing/2014/main" id="{5B6026BB-575C-455B-9C30-7E5B20BA22AD}"/>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124" name="Text Box 4">
            <a:extLst>
              <a:ext uri="{FF2B5EF4-FFF2-40B4-BE49-F238E27FC236}">
                <a16:creationId xmlns:a16="http://schemas.microsoft.com/office/drawing/2014/main" id="{168FB881-F337-49F6-93EF-39EB298DAEDE}"/>
              </a:ext>
            </a:extLst>
          </p:cNvPr>
          <p:cNvSpPr txBox="1">
            <a:spLocks noChangeArrowheads="1"/>
          </p:cNvSpPr>
          <p:nvPr/>
        </p:nvSpPr>
        <p:spPr bwMode="auto">
          <a:xfrm>
            <a:off x="5334000" y="6521450"/>
            <a:ext cx="2438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The Great Wall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afterEffect">
                                  <p:stCondLst>
                                    <p:cond delay="0"/>
                                  </p:stCondLst>
                                  <p:childTnLst>
                                    <p:set>
                                      <p:cBhvr>
                                        <p:cTn id="6" dur="1" fill="hold">
                                          <p:stCondLst>
                                            <p:cond delay="0"/>
                                          </p:stCondLst>
                                        </p:cTn>
                                        <p:tgtEl>
                                          <p:spTgt spid="133124"/>
                                        </p:tgtEl>
                                        <p:attrNameLst>
                                          <p:attrName>style.visibility</p:attrName>
                                        </p:attrNameLst>
                                      </p:cBhvr>
                                      <p:to>
                                        <p:strVal val="visible"/>
                                      </p:to>
                                    </p:set>
                                    <p:anim calcmode="lin" valueType="num">
                                      <p:cBhvr additive="base">
                                        <p:cTn id="7" dur="1000" fill="hold"/>
                                        <p:tgtEl>
                                          <p:spTgt spid="133124"/>
                                        </p:tgtEl>
                                        <p:attrNameLst>
                                          <p:attrName>ppt_x</p:attrName>
                                        </p:attrNameLst>
                                      </p:cBhvr>
                                      <p:tavLst>
                                        <p:tav tm="0">
                                          <p:val>
                                            <p:strVal val="0-#ppt_w/2"/>
                                          </p:val>
                                        </p:tav>
                                        <p:tav tm="100000">
                                          <p:val>
                                            <p:strVal val="#ppt_x"/>
                                          </p:val>
                                        </p:tav>
                                      </p:tavLst>
                                    </p:anim>
                                    <p:anim calcmode="lin" valueType="num">
                                      <p:cBhvr additive="base">
                                        <p:cTn id="8" dur="1000" fill="hold"/>
                                        <p:tgtEl>
                                          <p:spTgt spid="13312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hidden="1">
            <a:extLst>
              <a:ext uri="{FF2B5EF4-FFF2-40B4-BE49-F238E27FC236}">
                <a16:creationId xmlns:a16="http://schemas.microsoft.com/office/drawing/2014/main" id="{B240162F-31ED-42EF-8A6D-A1068BB650F0}"/>
              </a:ext>
            </a:extLst>
          </p:cNvPr>
          <p:cNvSpPr>
            <a:spLocks noGrp="1" noChangeArrowheads="1"/>
          </p:cNvSpPr>
          <p:nvPr>
            <p:ph type="title"/>
          </p:nvPr>
        </p:nvSpPr>
        <p:spPr/>
        <p:txBody>
          <a:bodyPr/>
          <a:lstStyle/>
          <a:p>
            <a:endParaRPr lang="en-US" altLang="en-US"/>
          </a:p>
        </p:txBody>
      </p:sp>
      <p:sp>
        <p:nvSpPr>
          <p:cNvPr id="16387" name="Rectangle 3" descr="2006-07-09_17">
            <a:extLst>
              <a:ext uri="{FF2B5EF4-FFF2-40B4-BE49-F238E27FC236}">
                <a16:creationId xmlns:a16="http://schemas.microsoft.com/office/drawing/2014/main" id="{6D2EECA9-F228-428C-8840-3B5E37426125}"/>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388" name="Text Box 4">
            <a:extLst>
              <a:ext uri="{FF2B5EF4-FFF2-40B4-BE49-F238E27FC236}">
                <a16:creationId xmlns:a16="http://schemas.microsoft.com/office/drawing/2014/main" id="{4101FC67-AF08-4F38-89FC-4B21AE13686D}"/>
              </a:ext>
            </a:extLst>
          </p:cNvPr>
          <p:cNvSpPr txBox="1">
            <a:spLocks noChangeArrowheads="1"/>
          </p:cNvSpPr>
          <p:nvPr/>
        </p:nvSpPr>
        <p:spPr bwMode="auto">
          <a:xfrm>
            <a:off x="762000" y="6521450"/>
            <a:ext cx="5410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Xian: The Wild Goose Pagoda of the 7</a:t>
            </a:r>
            <a:r>
              <a:rPr lang="en-US" altLang="en-US" baseline="30000">
                <a:solidFill>
                  <a:srgbClr val="FFFF00"/>
                </a:solidFill>
              </a:rPr>
              <a:t>th</a:t>
            </a:r>
            <a:r>
              <a:rPr lang="en-US" altLang="en-US">
                <a:solidFill>
                  <a:srgbClr val="FFFF00"/>
                </a:solidFill>
              </a:rPr>
              <a:t> century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additive="base">
                                        <p:cTn id="7" dur="1000" fill="hold"/>
                                        <p:tgtEl>
                                          <p:spTgt spid="16388"/>
                                        </p:tgtEl>
                                        <p:attrNameLst>
                                          <p:attrName>ppt_x</p:attrName>
                                        </p:attrNameLst>
                                      </p:cBhvr>
                                      <p:tavLst>
                                        <p:tav tm="0">
                                          <p:val>
                                            <p:strVal val="1+#ppt_w/2"/>
                                          </p:val>
                                        </p:tav>
                                        <p:tav tm="100000">
                                          <p:val>
                                            <p:strVal val="#ppt_x"/>
                                          </p:val>
                                        </p:tav>
                                      </p:tavLst>
                                    </p:anim>
                                    <p:anim calcmode="lin" valueType="num">
                                      <p:cBhvr additive="base">
                                        <p:cTn id="8" dur="1000" fill="hold"/>
                                        <p:tgtEl>
                                          <p:spTgt spid="1638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hidden="1">
            <a:extLst>
              <a:ext uri="{FF2B5EF4-FFF2-40B4-BE49-F238E27FC236}">
                <a16:creationId xmlns:a16="http://schemas.microsoft.com/office/drawing/2014/main" id="{6277BF52-52C3-4C02-834B-E4D887BF9B0A}"/>
              </a:ext>
            </a:extLst>
          </p:cNvPr>
          <p:cNvSpPr>
            <a:spLocks noGrp="1" noChangeArrowheads="1"/>
          </p:cNvSpPr>
          <p:nvPr>
            <p:ph type="title"/>
          </p:nvPr>
        </p:nvSpPr>
        <p:spPr/>
        <p:txBody>
          <a:bodyPr/>
          <a:lstStyle/>
          <a:p>
            <a:endParaRPr lang="en-US" altLang="en-US"/>
          </a:p>
        </p:txBody>
      </p:sp>
      <p:sp>
        <p:nvSpPr>
          <p:cNvPr id="17411" name="Rectangle 3" descr="2006-07-09_18">
            <a:extLst>
              <a:ext uri="{FF2B5EF4-FFF2-40B4-BE49-F238E27FC236}">
                <a16:creationId xmlns:a16="http://schemas.microsoft.com/office/drawing/2014/main" id="{444F7400-B321-4419-9B54-09556ACB7521}"/>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hidden="1">
            <a:extLst>
              <a:ext uri="{FF2B5EF4-FFF2-40B4-BE49-F238E27FC236}">
                <a16:creationId xmlns:a16="http://schemas.microsoft.com/office/drawing/2014/main" id="{D1B14032-813E-4822-A8DF-06E0CB99287C}"/>
              </a:ext>
            </a:extLst>
          </p:cNvPr>
          <p:cNvSpPr>
            <a:spLocks noGrp="1" noChangeArrowheads="1"/>
          </p:cNvSpPr>
          <p:nvPr>
            <p:ph type="title"/>
          </p:nvPr>
        </p:nvSpPr>
        <p:spPr/>
        <p:txBody>
          <a:bodyPr/>
          <a:lstStyle/>
          <a:p>
            <a:endParaRPr lang="en-US" altLang="en-US"/>
          </a:p>
        </p:txBody>
      </p:sp>
      <p:sp>
        <p:nvSpPr>
          <p:cNvPr id="140291" name="Rectangle 3" descr="2006-07-09_13">
            <a:extLst>
              <a:ext uri="{FF2B5EF4-FFF2-40B4-BE49-F238E27FC236}">
                <a16:creationId xmlns:a16="http://schemas.microsoft.com/office/drawing/2014/main" id="{8DED53EB-CF0F-4710-95FF-69BA95C6DA50}"/>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hidden="1">
            <a:extLst>
              <a:ext uri="{FF2B5EF4-FFF2-40B4-BE49-F238E27FC236}">
                <a16:creationId xmlns:a16="http://schemas.microsoft.com/office/drawing/2014/main" id="{7E769F25-5062-4706-B4D5-5E4690DF43FC}"/>
              </a:ext>
            </a:extLst>
          </p:cNvPr>
          <p:cNvSpPr>
            <a:spLocks noGrp="1" noChangeArrowheads="1"/>
          </p:cNvSpPr>
          <p:nvPr>
            <p:ph type="title"/>
          </p:nvPr>
        </p:nvSpPr>
        <p:spPr/>
        <p:txBody>
          <a:bodyPr/>
          <a:lstStyle/>
          <a:p>
            <a:endParaRPr lang="en-US" altLang="en-US"/>
          </a:p>
        </p:txBody>
      </p:sp>
      <p:sp>
        <p:nvSpPr>
          <p:cNvPr id="19459" name="Rectangle 3" descr="2006-07-10_06">
            <a:extLst>
              <a:ext uri="{FF2B5EF4-FFF2-40B4-BE49-F238E27FC236}">
                <a16:creationId xmlns:a16="http://schemas.microsoft.com/office/drawing/2014/main" id="{08BB9E3D-B9AD-4775-8C8A-65A76A4C8EE2}"/>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60" name="Text Box 4">
            <a:extLst>
              <a:ext uri="{FF2B5EF4-FFF2-40B4-BE49-F238E27FC236}">
                <a16:creationId xmlns:a16="http://schemas.microsoft.com/office/drawing/2014/main" id="{3E3EF543-5675-4822-A5ED-02E55A26C178}"/>
              </a:ext>
            </a:extLst>
          </p:cNvPr>
          <p:cNvSpPr txBox="1">
            <a:spLocks noChangeArrowheads="1"/>
          </p:cNvSpPr>
          <p:nvPr/>
        </p:nvSpPr>
        <p:spPr bwMode="auto">
          <a:xfrm>
            <a:off x="762000" y="6521450"/>
            <a:ext cx="838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Xian:  A modern park next to the Wild Goose Pagoda (in the background).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9460"/>
                                        </p:tgtEl>
                                        <p:attrNameLst>
                                          <p:attrName>style.visibility</p:attrName>
                                        </p:attrNameLst>
                                      </p:cBhvr>
                                      <p:to>
                                        <p:strVal val="visible"/>
                                      </p:to>
                                    </p:set>
                                    <p:anim calcmode="lin" valueType="num">
                                      <p:cBhvr additive="base">
                                        <p:cTn id="7" dur="1000" fill="hold"/>
                                        <p:tgtEl>
                                          <p:spTgt spid="19460"/>
                                        </p:tgtEl>
                                        <p:attrNameLst>
                                          <p:attrName>ppt_x</p:attrName>
                                        </p:attrNameLst>
                                      </p:cBhvr>
                                      <p:tavLst>
                                        <p:tav tm="0">
                                          <p:val>
                                            <p:strVal val="1+#ppt_w/2"/>
                                          </p:val>
                                        </p:tav>
                                        <p:tav tm="100000">
                                          <p:val>
                                            <p:strVal val="#ppt_x"/>
                                          </p:val>
                                        </p:tav>
                                      </p:tavLst>
                                    </p:anim>
                                    <p:anim calcmode="lin" valueType="num">
                                      <p:cBhvr additive="base">
                                        <p:cTn id="8" dur="1000" fill="hold"/>
                                        <p:tgtEl>
                                          <p:spTgt spid="1946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hidden="1">
            <a:extLst>
              <a:ext uri="{FF2B5EF4-FFF2-40B4-BE49-F238E27FC236}">
                <a16:creationId xmlns:a16="http://schemas.microsoft.com/office/drawing/2014/main" id="{3CFE3470-F66A-4D6A-BCE3-5C8FF879D6CB}"/>
              </a:ext>
            </a:extLst>
          </p:cNvPr>
          <p:cNvSpPr>
            <a:spLocks noGrp="1" noChangeArrowheads="1"/>
          </p:cNvSpPr>
          <p:nvPr>
            <p:ph type="title"/>
          </p:nvPr>
        </p:nvSpPr>
        <p:spPr/>
        <p:txBody>
          <a:bodyPr/>
          <a:lstStyle/>
          <a:p>
            <a:endParaRPr lang="en-US" altLang="en-US"/>
          </a:p>
        </p:txBody>
      </p:sp>
      <p:sp>
        <p:nvSpPr>
          <p:cNvPr id="144387" name="Rectangle 3" descr="2006-07-10_72">
            <a:extLst>
              <a:ext uri="{FF2B5EF4-FFF2-40B4-BE49-F238E27FC236}">
                <a16:creationId xmlns:a16="http://schemas.microsoft.com/office/drawing/2014/main" id="{8EE1456D-FE72-4EFB-AB1A-45D8E4543A43}"/>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4388" name="Text Box 4">
            <a:extLst>
              <a:ext uri="{FF2B5EF4-FFF2-40B4-BE49-F238E27FC236}">
                <a16:creationId xmlns:a16="http://schemas.microsoft.com/office/drawing/2014/main" id="{1728FD00-D8AD-4966-A43A-176F00422312}"/>
              </a:ext>
            </a:extLst>
          </p:cNvPr>
          <p:cNvSpPr txBox="1">
            <a:spLocks noChangeArrowheads="1"/>
          </p:cNvSpPr>
          <p:nvPr/>
        </p:nvSpPr>
        <p:spPr bwMode="auto">
          <a:xfrm>
            <a:off x="1219200" y="6521450"/>
            <a:ext cx="3657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Xian: A shopping mall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44388"/>
                                        </p:tgtEl>
                                        <p:attrNameLst>
                                          <p:attrName>style.visibility</p:attrName>
                                        </p:attrNameLst>
                                      </p:cBhvr>
                                      <p:to>
                                        <p:strVal val="visible"/>
                                      </p:to>
                                    </p:set>
                                    <p:anim calcmode="lin" valueType="num">
                                      <p:cBhvr additive="base">
                                        <p:cTn id="7" dur="1000" fill="hold"/>
                                        <p:tgtEl>
                                          <p:spTgt spid="144388"/>
                                        </p:tgtEl>
                                        <p:attrNameLst>
                                          <p:attrName>ppt_x</p:attrName>
                                        </p:attrNameLst>
                                      </p:cBhvr>
                                      <p:tavLst>
                                        <p:tav tm="0">
                                          <p:val>
                                            <p:strVal val="1+#ppt_w/2"/>
                                          </p:val>
                                        </p:tav>
                                        <p:tav tm="100000">
                                          <p:val>
                                            <p:strVal val="#ppt_x"/>
                                          </p:val>
                                        </p:tav>
                                      </p:tavLst>
                                    </p:anim>
                                    <p:anim calcmode="lin" valueType="num">
                                      <p:cBhvr additive="base">
                                        <p:cTn id="8" dur="1000" fill="hold"/>
                                        <p:tgtEl>
                                          <p:spTgt spid="14438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hidden="1">
            <a:extLst>
              <a:ext uri="{FF2B5EF4-FFF2-40B4-BE49-F238E27FC236}">
                <a16:creationId xmlns:a16="http://schemas.microsoft.com/office/drawing/2014/main" id="{5354AC22-0F15-4A60-855C-A4780B6EC6BC}"/>
              </a:ext>
            </a:extLst>
          </p:cNvPr>
          <p:cNvSpPr>
            <a:spLocks noGrp="1" noChangeArrowheads="1"/>
          </p:cNvSpPr>
          <p:nvPr>
            <p:ph type="title"/>
          </p:nvPr>
        </p:nvSpPr>
        <p:spPr/>
        <p:txBody>
          <a:bodyPr/>
          <a:lstStyle/>
          <a:p>
            <a:endParaRPr lang="en-US" altLang="en-US"/>
          </a:p>
        </p:txBody>
      </p:sp>
      <p:sp>
        <p:nvSpPr>
          <p:cNvPr id="145411" name="Rectangle 3" descr="2006-07-10_91">
            <a:extLst>
              <a:ext uri="{FF2B5EF4-FFF2-40B4-BE49-F238E27FC236}">
                <a16:creationId xmlns:a16="http://schemas.microsoft.com/office/drawing/2014/main" id="{FC404033-CEBB-43E0-88B1-C66CBB28A384}"/>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hidden="1">
            <a:extLst>
              <a:ext uri="{FF2B5EF4-FFF2-40B4-BE49-F238E27FC236}">
                <a16:creationId xmlns:a16="http://schemas.microsoft.com/office/drawing/2014/main" id="{9AF54475-F2B4-459A-A0E8-EEFE3BD6A61B}"/>
              </a:ext>
            </a:extLst>
          </p:cNvPr>
          <p:cNvSpPr>
            <a:spLocks noGrp="1" noChangeArrowheads="1"/>
          </p:cNvSpPr>
          <p:nvPr>
            <p:ph type="title"/>
          </p:nvPr>
        </p:nvSpPr>
        <p:spPr/>
        <p:txBody>
          <a:bodyPr/>
          <a:lstStyle/>
          <a:p>
            <a:endParaRPr lang="en-US" altLang="en-US"/>
          </a:p>
        </p:txBody>
      </p:sp>
      <p:sp>
        <p:nvSpPr>
          <p:cNvPr id="146435" name="Rectangle 3" descr="2006-07-10_74">
            <a:extLst>
              <a:ext uri="{FF2B5EF4-FFF2-40B4-BE49-F238E27FC236}">
                <a16:creationId xmlns:a16="http://schemas.microsoft.com/office/drawing/2014/main" id="{72E9E508-272A-4338-AF4C-D8512B83021B}"/>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hidden="1">
            <a:extLst>
              <a:ext uri="{FF2B5EF4-FFF2-40B4-BE49-F238E27FC236}">
                <a16:creationId xmlns:a16="http://schemas.microsoft.com/office/drawing/2014/main" id="{9E223794-641D-4FF8-A18C-6AAA2B178C41}"/>
              </a:ext>
            </a:extLst>
          </p:cNvPr>
          <p:cNvSpPr>
            <a:spLocks noGrp="1" noChangeArrowheads="1"/>
          </p:cNvSpPr>
          <p:nvPr>
            <p:ph type="title"/>
          </p:nvPr>
        </p:nvSpPr>
        <p:spPr/>
        <p:txBody>
          <a:bodyPr/>
          <a:lstStyle/>
          <a:p>
            <a:endParaRPr lang="en-US" altLang="en-US"/>
          </a:p>
        </p:txBody>
      </p:sp>
      <p:sp>
        <p:nvSpPr>
          <p:cNvPr id="147459" name="Rectangle 3" descr="2006-07-10_77">
            <a:extLst>
              <a:ext uri="{FF2B5EF4-FFF2-40B4-BE49-F238E27FC236}">
                <a16:creationId xmlns:a16="http://schemas.microsoft.com/office/drawing/2014/main" id="{6EC9B730-9039-48EE-943D-C3364A4902B0}"/>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2" hidden="1">
            <a:extLst>
              <a:ext uri="{FF2B5EF4-FFF2-40B4-BE49-F238E27FC236}">
                <a16:creationId xmlns:a16="http://schemas.microsoft.com/office/drawing/2014/main" id="{87C2ED7D-02C4-4CAE-B383-633E9890A084}"/>
              </a:ext>
            </a:extLst>
          </p:cNvPr>
          <p:cNvSpPr>
            <a:spLocks noGrp="1" noChangeArrowheads="1"/>
          </p:cNvSpPr>
          <p:nvPr>
            <p:ph type="title"/>
          </p:nvPr>
        </p:nvSpPr>
        <p:spPr/>
        <p:txBody>
          <a:bodyPr/>
          <a:lstStyle/>
          <a:p>
            <a:endParaRPr lang="en-US" altLang="en-US"/>
          </a:p>
        </p:txBody>
      </p:sp>
      <p:sp>
        <p:nvSpPr>
          <p:cNvPr id="198659" name="Rectangle 3" descr="2006-07-10_52">
            <a:extLst>
              <a:ext uri="{FF2B5EF4-FFF2-40B4-BE49-F238E27FC236}">
                <a16:creationId xmlns:a16="http://schemas.microsoft.com/office/drawing/2014/main" id="{F3940329-A80F-45E6-9A00-3A96954A56A9}"/>
              </a:ext>
            </a:extLst>
          </p:cNvPr>
          <p:cNvSpPr>
            <a:spLocks noGrp="1" noChangeAspect="1" noChangeArrowheads="1"/>
          </p:cNvSpPr>
          <p:nvPr isPhoto="1"/>
        </p:nvSpPr>
        <p:spPr bwMode="auto">
          <a:xfrm>
            <a:off x="0" y="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8660" name="Text Box 4">
            <a:extLst>
              <a:ext uri="{FF2B5EF4-FFF2-40B4-BE49-F238E27FC236}">
                <a16:creationId xmlns:a16="http://schemas.microsoft.com/office/drawing/2014/main" id="{61121A37-C16C-43B2-8BAE-0D7C5961488A}"/>
              </a:ext>
            </a:extLst>
          </p:cNvPr>
          <p:cNvSpPr txBox="1">
            <a:spLocks noChangeArrowheads="1"/>
          </p:cNvSpPr>
          <p:nvPr/>
        </p:nvSpPr>
        <p:spPr bwMode="auto">
          <a:xfrm>
            <a:off x="0" y="5942013"/>
            <a:ext cx="914400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Xian: A governmentally owned and operated factory for Classical Chinese furniture &amp; decor. They </a:t>
            </a:r>
            <a:r>
              <a:rPr lang="en-US" altLang="en-US" b="1">
                <a:solidFill>
                  <a:srgbClr val="FFFF00"/>
                </a:solidFill>
              </a:rPr>
              <a:t>do </a:t>
            </a:r>
            <a:r>
              <a:rPr lang="en-US" altLang="en-US">
                <a:solidFill>
                  <a:srgbClr val="FFFF00"/>
                </a:solidFill>
              </a:rPr>
              <a:t>negotiate prices, though, as a part of the trend toward a “Market Economy”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98660"/>
                                        </p:tgtEl>
                                        <p:attrNameLst>
                                          <p:attrName>style.visibility</p:attrName>
                                        </p:attrNameLst>
                                      </p:cBhvr>
                                      <p:to>
                                        <p:strVal val="visible"/>
                                      </p:to>
                                    </p:set>
                                    <p:anim calcmode="lin" valueType="num">
                                      <p:cBhvr additive="base">
                                        <p:cTn id="7" dur="1000" fill="hold"/>
                                        <p:tgtEl>
                                          <p:spTgt spid="198660"/>
                                        </p:tgtEl>
                                        <p:attrNameLst>
                                          <p:attrName>ppt_x</p:attrName>
                                        </p:attrNameLst>
                                      </p:cBhvr>
                                      <p:tavLst>
                                        <p:tav tm="0">
                                          <p:val>
                                            <p:strVal val="1+#ppt_w/2"/>
                                          </p:val>
                                        </p:tav>
                                        <p:tav tm="100000">
                                          <p:val>
                                            <p:strVal val="#ppt_x"/>
                                          </p:val>
                                        </p:tav>
                                      </p:tavLst>
                                    </p:anim>
                                    <p:anim calcmode="lin" valueType="num">
                                      <p:cBhvr additive="base">
                                        <p:cTn id="8" dur="1000" fill="hold"/>
                                        <p:tgtEl>
                                          <p:spTgt spid="19866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hidden="1">
            <a:extLst>
              <a:ext uri="{FF2B5EF4-FFF2-40B4-BE49-F238E27FC236}">
                <a16:creationId xmlns:a16="http://schemas.microsoft.com/office/drawing/2014/main" id="{B05A373C-0BBF-4BC8-80EF-67EF8E790FC5}"/>
              </a:ext>
            </a:extLst>
          </p:cNvPr>
          <p:cNvSpPr>
            <a:spLocks noGrp="1" noChangeArrowheads="1"/>
          </p:cNvSpPr>
          <p:nvPr>
            <p:ph type="title"/>
          </p:nvPr>
        </p:nvSpPr>
        <p:spPr/>
        <p:txBody>
          <a:bodyPr/>
          <a:lstStyle/>
          <a:p>
            <a:endParaRPr lang="en-US" altLang="en-US"/>
          </a:p>
        </p:txBody>
      </p:sp>
      <p:sp>
        <p:nvSpPr>
          <p:cNvPr id="18435" name="Rectangle 3" descr="2006-07-09_70">
            <a:extLst>
              <a:ext uri="{FF2B5EF4-FFF2-40B4-BE49-F238E27FC236}">
                <a16:creationId xmlns:a16="http://schemas.microsoft.com/office/drawing/2014/main" id="{95EC585E-935F-415E-BA4E-8D0A6781C952}"/>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36" name="Text Box 4">
            <a:extLst>
              <a:ext uri="{FF2B5EF4-FFF2-40B4-BE49-F238E27FC236}">
                <a16:creationId xmlns:a16="http://schemas.microsoft.com/office/drawing/2014/main" id="{0377ABAD-8BA0-41BD-A1C1-9B8058376424}"/>
              </a:ext>
            </a:extLst>
          </p:cNvPr>
          <p:cNvSpPr txBox="1">
            <a:spLocks noChangeArrowheads="1"/>
          </p:cNvSpPr>
          <p:nvPr/>
        </p:nvSpPr>
        <p:spPr bwMode="auto">
          <a:xfrm>
            <a:off x="914400" y="6521450"/>
            <a:ext cx="3124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Xian:  The local opera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8436"/>
                                        </p:tgtEl>
                                        <p:attrNameLst>
                                          <p:attrName>style.visibility</p:attrName>
                                        </p:attrNameLst>
                                      </p:cBhvr>
                                      <p:to>
                                        <p:strVal val="visible"/>
                                      </p:to>
                                    </p:set>
                                    <p:anim calcmode="lin" valueType="num">
                                      <p:cBhvr additive="base">
                                        <p:cTn id="7" dur="1000" fill="hold"/>
                                        <p:tgtEl>
                                          <p:spTgt spid="18436"/>
                                        </p:tgtEl>
                                        <p:attrNameLst>
                                          <p:attrName>ppt_x</p:attrName>
                                        </p:attrNameLst>
                                      </p:cBhvr>
                                      <p:tavLst>
                                        <p:tav tm="0">
                                          <p:val>
                                            <p:strVal val="1+#ppt_w/2"/>
                                          </p:val>
                                        </p:tav>
                                        <p:tav tm="100000">
                                          <p:val>
                                            <p:strVal val="#ppt_x"/>
                                          </p:val>
                                        </p:tav>
                                      </p:tavLst>
                                    </p:anim>
                                    <p:anim calcmode="lin" valueType="num">
                                      <p:cBhvr additive="base">
                                        <p:cTn id="8" dur="1000" fill="hold"/>
                                        <p:tgtEl>
                                          <p:spTgt spid="1843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hidden="1">
            <a:extLst>
              <a:ext uri="{FF2B5EF4-FFF2-40B4-BE49-F238E27FC236}">
                <a16:creationId xmlns:a16="http://schemas.microsoft.com/office/drawing/2014/main" id="{B17EF01F-A034-4722-B8C5-F3927E8AC663}"/>
              </a:ext>
            </a:extLst>
          </p:cNvPr>
          <p:cNvSpPr>
            <a:spLocks noGrp="1" noChangeArrowheads="1"/>
          </p:cNvSpPr>
          <p:nvPr>
            <p:ph type="title"/>
          </p:nvPr>
        </p:nvSpPr>
        <p:spPr/>
        <p:txBody>
          <a:bodyPr/>
          <a:lstStyle/>
          <a:p>
            <a:endParaRPr lang="en-US" altLang="en-US"/>
          </a:p>
        </p:txBody>
      </p:sp>
      <p:sp>
        <p:nvSpPr>
          <p:cNvPr id="148483" name="Rectangle 3" descr="2006-07-11_04">
            <a:extLst>
              <a:ext uri="{FF2B5EF4-FFF2-40B4-BE49-F238E27FC236}">
                <a16:creationId xmlns:a16="http://schemas.microsoft.com/office/drawing/2014/main" id="{A2072A2F-088D-48CF-AAD7-3B32DF5EEE55}"/>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8484" name="Text Box 4">
            <a:extLst>
              <a:ext uri="{FF2B5EF4-FFF2-40B4-BE49-F238E27FC236}">
                <a16:creationId xmlns:a16="http://schemas.microsoft.com/office/drawing/2014/main" id="{07075420-7C7F-4399-92F5-F693581AC14F}"/>
              </a:ext>
            </a:extLst>
          </p:cNvPr>
          <p:cNvSpPr txBox="1">
            <a:spLocks noChangeArrowheads="1"/>
          </p:cNvSpPr>
          <p:nvPr/>
        </p:nvSpPr>
        <p:spPr bwMode="auto">
          <a:xfrm>
            <a:off x="1295400" y="6521450"/>
            <a:ext cx="449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Close to Xian</a:t>
            </a:r>
            <a:r>
              <a:rPr lang="en-US" altLang="en-US">
                <a:solidFill>
                  <a:srgbClr val="FFFF00"/>
                </a:solidFill>
                <a:sym typeface="Wingdings" panose="05000000000000000000" pitchFamily="2" charset="2"/>
              </a:rPr>
              <a:t>:</a:t>
            </a:r>
            <a:r>
              <a:rPr lang="en-US" altLang="en-US">
                <a:solidFill>
                  <a:srgbClr val="FFFF00"/>
                </a:solidFill>
              </a:rPr>
              <a:t> The Terra-Cotta Warriors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48484"/>
                                        </p:tgtEl>
                                        <p:attrNameLst>
                                          <p:attrName>style.visibility</p:attrName>
                                        </p:attrNameLst>
                                      </p:cBhvr>
                                      <p:to>
                                        <p:strVal val="visible"/>
                                      </p:to>
                                    </p:set>
                                    <p:anim calcmode="lin" valueType="num">
                                      <p:cBhvr additive="base">
                                        <p:cTn id="7" dur="1000" fill="hold"/>
                                        <p:tgtEl>
                                          <p:spTgt spid="148484"/>
                                        </p:tgtEl>
                                        <p:attrNameLst>
                                          <p:attrName>ppt_x</p:attrName>
                                        </p:attrNameLst>
                                      </p:cBhvr>
                                      <p:tavLst>
                                        <p:tav tm="0">
                                          <p:val>
                                            <p:strVal val="1+#ppt_w/2"/>
                                          </p:val>
                                        </p:tav>
                                        <p:tav tm="100000">
                                          <p:val>
                                            <p:strVal val="#ppt_x"/>
                                          </p:val>
                                        </p:tav>
                                      </p:tavLst>
                                    </p:anim>
                                    <p:anim calcmode="lin" valueType="num">
                                      <p:cBhvr additive="base">
                                        <p:cTn id="8" dur="1000" fill="hold"/>
                                        <p:tgtEl>
                                          <p:spTgt spid="14848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hidden="1">
            <a:extLst>
              <a:ext uri="{FF2B5EF4-FFF2-40B4-BE49-F238E27FC236}">
                <a16:creationId xmlns:a16="http://schemas.microsoft.com/office/drawing/2014/main" id="{3E1A0E05-E71D-4748-BC4B-F6D982576F85}"/>
              </a:ext>
            </a:extLst>
          </p:cNvPr>
          <p:cNvSpPr>
            <a:spLocks noGrp="1" noChangeArrowheads="1"/>
          </p:cNvSpPr>
          <p:nvPr>
            <p:ph type="title"/>
          </p:nvPr>
        </p:nvSpPr>
        <p:spPr/>
        <p:txBody>
          <a:bodyPr/>
          <a:lstStyle/>
          <a:p>
            <a:endParaRPr lang="en-US" altLang="en-US"/>
          </a:p>
        </p:txBody>
      </p:sp>
      <p:sp>
        <p:nvSpPr>
          <p:cNvPr id="143363" name="Rectangle 3" descr="2006-07-10_31">
            <a:extLst>
              <a:ext uri="{FF2B5EF4-FFF2-40B4-BE49-F238E27FC236}">
                <a16:creationId xmlns:a16="http://schemas.microsoft.com/office/drawing/2014/main" id="{E26C9E30-9E6A-46D5-93CF-F86161876785}"/>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364" name="Text Box 4">
            <a:extLst>
              <a:ext uri="{FF2B5EF4-FFF2-40B4-BE49-F238E27FC236}">
                <a16:creationId xmlns:a16="http://schemas.microsoft.com/office/drawing/2014/main" id="{860D7A11-C43E-4D98-8693-8F62FC4D62D6}"/>
              </a:ext>
            </a:extLst>
          </p:cNvPr>
          <p:cNvSpPr txBox="1">
            <a:spLocks noChangeArrowheads="1"/>
          </p:cNvSpPr>
          <p:nvPr/>
        </p:nvSpPr>
        <p:spPr bwMode="auto">
          <a:xfrm>
            <a:off x="1752600" y="6521450"/>
            <a:ext cx="1828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In the village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43364"/>
                                        </p:tgtEl>
                                        <p:attrNameLst>
                                          <p:attrName>style.visibility</p:attrName>
                                        </p:attrNameLst>
                                      </p:cBhvr>
                                      <p:to>
                                        <p:strVal val="visible"/>
                                      </p:to>
                                    </p:set>
                                    <p:anim calcmode="lin" valueType="num">
                                      <p:cBhvr additive="base">
                                        <p:cTn id="7" dur="1000" fill="hold"/>
                                        <p:tgtEl>
                                          <p:spTgt spid="143364"/>
                                        </p:tgtEl>
                                        <p:attrNameLst>
                                          <p:attrName>ppt_x</p:attrName>
                                        </p:attrNameLst>
                                      </p:cBhvr>
                                      <p:tavLst>
                                        <p:tav tm="0">
                                          <p:val>
                                            <p:strVal val="1+#ppt_w/2"/>
                                          </p:val>
                                        </p:tav>
                                        <p:tav tm="100000">
                                          <p:val>
                                            <p:strVal val="#ppt_x"/>
                                          </p:val>
                                        </p:tav>
                                      </p:tavLst>
                                    </p:anim>
                                    <p:anim calcmode="lin" valueType="num">
                                      <p:cBhvr additive="base">
                                        <p:cTn id="8" dur="1000" fill="hold"/>
                                        <p:tgtEl>
                                          <p:spTgt spid="14336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hidden="1">
            <a:extLst>
              <a:ext uri="{FF2B5EF4-FFF2-40B4-BE49-F238E27FC236}">
                <a16:creationId xmlns:a16="http://schemas.microsoft.com/office/drawing/2014/main" id="{D4195FE3-2CBC-4639-8B4C-C7ACBA1648CA}"/>
              </a:ext>
            </a:extLst>
          </p:cNvPr>
          <p:cNvSpPr>
            <a:spLocks noGrp="1" noChangeArrowheads="1"/>
          </p:cNvSpPr>
          <p:nvPr>
            <p:ph type="title"/>
          </p:nvPr>
        </p:nvSpPr>
        <p:spPr/>
        <p:txBody>
          <a:bodyPr/>
          <a:lstStyle/>
          <a:p>
            <a:endParaRPr lang="en-US" altLang="en-US"/>
          </a:p>
        </p:txBody>
      </p:sp>
      <p:sp>
        <p:nvSpPr>
          <p:cNvPr id="142339" name="Rectangle 3" descr="2006-07-10_21">
            <a:extLst>
              <a:ext uri="{FF2B5EF4-FFF2-40B4-BE49-F238E27FC236}">
                <a16:creationId xmlns:a16="http://schemas.microsoft.com/office/drawing/2014/main" id="{EAF5F5B0-9DC4-46B2-B851-B11480D75426}"/>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hidden="1">
            <a:extLst>
              <a:ext uri="{FF2B5EF4-FFF2-40B4-BE49-F238E27FC236}">
                <a16:creationId xmlns:a16="http://schemas.microsoft.com/office/drawing/2014/main" id="{06912146-EC07-425C-8141-8AAF5CF87627}"/>
              </a:ext>
            </a:extLst>
          </p:cNvPr>
          <p:cNvSpPr>
            <a:spLocks noGrp="1" noChangeArrowheads="1"/>
          </p:cNvSpPr>
          <p:nvPr>
            <p:ph type="title"/>
          </p:nvPr>
        </p:nvSpPr>
        <p:spPr/>
        <p:txBody>
          <a:bodyPr/>
          <a:lstStyle/>
          <a:p>
            <a:endParaRPr lang="en-US" altLang="en-US"/>
          </a:p>
        </p:txBody>
      </p:sp>
      <p:sp>
        <p:nvSpPr>
          <p:cNvPr id="23555" name="Rectangle 3" descr="2006-07-12_10">
            <a:extLst>
              <a:ext uri="{FF2B5EF4-FFF2-40B4-BE49-F238E27FC236}">
                <a16:creationId xmlns:a16="http://schemas.microsoft.com/office/drawing/2014/main" id="{3AB893CD-241A-4775-9C4E-6F2C2DBB8508}"/>
              </a:ext>
            </a:extLst>
          </p:cNvPr>
          <p:cNvSpPr>
            <a:spLocks noGrp="1" noChangeAspect="1" noChangeArrowheads="1"/>
          </p:cNvSpPr>
          <p:nvPr isPhoto="1"/>
        </p:nvSpPr>
        <p:spPr bwMode="auto">
          <a:xfrm>
            <a:off x="0" y="2286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557" name="Text Box 5">
            <a:extLst>
              <a:ext uri="{FF2B5EF4-FFF2-40B4-BE49-F238E27FC236}">
                <a16:creationId xmlns:a16="http://schemas.microsoft.com/office/drawing/2014/main" id="{FF360E62-7BC1-4C5D-AF2E-BE93F89173F1}"/>
              </a:ext>
            </a:extLst>
          </p:cNvPr>
          <p:cNvSpPr txBox="1">
            <a:spLocks noChangeArrowheads="1"/>
          </p:cNvSpPr>
          <p:nvPr/>
        </p:nvSpPr>
        <p:spPr bwMode="auto">
          <a:xfrm>
            <a:off x="457200" y="6276975"/>
            <a:ext cx="8686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The Buddha in Leshan is the biggest in the world. It was carved in the mountain throughout the 8th century.  It faces the river to protect against repeated floods.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23557"/>
                                        </p:tgtEl>
                                        <p:attrNameLst>
                                          <p:attrName>style.visibility</p:attrName>
                                        </p:attrNameLst>
                                      </p:cBhvr>
                                      <p:to>
                                        <p:strVal val="visible"/>
                                      </p:to>
                                    </p:set>
                                    <p:anim calcmode="lin" valueType="num">
                                      <p:cBhvr additive="base">
                                        <p:cTn id="7" dur="1000" fill="hold"/>
                                        <p:tgtEl>
                                          <p:spTgt spid="23557"/>
                                        </p:tgtEl>
                                        <p:attrNameLst>
                                          <p:attrName>ppt_x</p:attrName>
                                        </p:attrNameLst>
                                      </p:cBhvr>
                                      <p:tavLst>
                                        <p:tav tm="0">
                                          <p:val>
                                            <p:strVal val="1+#ppt_w/2"/>
                                          </p:val>
                                        </p:tav>
                                        <p:tav tm="100000">
                                          <p:val>
                                            <p:strVal val="#ppt_x"/>
                                          </p:val>
                                        </p:tav>
                                      </p:tavLst>
                                    </p:anim>
                                    <p:anim calcmode="lin" valueType="num">
                                      <p:cBhvr additive="base">
                                        <p:cTn id="8" dur="1000" fill="hold"/>
                                        <p:tgtEl>
                                          <p:spTgt spid="2355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hidden="1">
            <a:extLst>
              <a:ext uri="{FF2B5EF4-FFF2-40B4-BE49-F238E27FC236}">
                <a16:creationId xmlns:a16="http://schemas.microsoft.com/office/drawing/2014/main" id="{D6A5BA92-FFAB-4F7D-B306-B0893B449DA7}"/>
              </a:ext>
            </a:extLst>
          </p:cNvPr>
          <p:cNvSpPr>
            <a:spLocks noGrp="1" noChangeArrowheads="1"/>
          </p:cNvSpPr>
          <p:nvPr>
            <p:ph type="title"/>
          </p:nvPr>
        </p:nvSpPr>
        <p:spPr/>
        <p:txBody>
          <a:bodyPr/>
          <a:lstStyle/>
          <a:p>
            <a:endParaRPr lang="en-US" altLang="en-US"/>
          </a:p>
        </p:txBody>
      </p:sp>
      <p:sp>
        <p:nvSpPr>
          <p:cNvPr id="27651" name="Rectangle 3" descr="2006-07-12_52">
            <a:extLst>
              <a:ext uri="{FF2B5EF4-FFF2-40B4-BE49-F238E27FC236}">
                <a16:creationId xmlns:a16="http://schemas.microsoft.com/office/drawing/2014/main" id="{1EB1F43B-05AD-4DCC-812E-6A11F1E5C5A3}"/>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7652" name="Text Box 4">
            <a:extLst>
              <a:ext uri="{FF2B5EF4-FFF2-40B4-BE49-F238E27FC236}">
                <a16:creationId xmlns:a16="http://schemas.microsoft.com/office/drawing/2014/main" id="{653ADE6A-C5F9-47C2-8C11-2E6DC516E16A}"/>
              </a:ext>
            </a:extLst>
          </p:cNvPr>
          <p:cNvSpPr txBox="1">
            <a:spLocks noChangeArrowheads="1"/>
          </p:cNvSpPr>
          <p:nvPr/>
        </p:nvSpPr>
        <p:spPr bwMode="auto">
          <a:xfrm>
            <a:off x="990600" y="6521450"/>
            <a:ext cx="4495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Chengdu: In the Wenshu Monastery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additive="base">
                                        <p:cTn id="7" dur="1000" fill="hold"/>
                                        <p:tgtEl>
                                          <p:spTgt spid="27652"/>
                                        </p:tgtEl>
                                        <p:attrNameLst>
                                          <p:attrName>ppt_x</p:attrName>
                                        </p:attrNameLst>
                                      </p:cBhvr>
                                      <p:tavLst>
                                        <p:tav tm="0">
                                          <p:val>
                                            <p:strVal val="1+#ppt_w/2"/>
                                          </p:val>
                                        </p:tav>
                                        <p:tav tm="100000">
                                          <p:val>
                                            <p:strVal val="#ppt_x"/>
                                          </p:val>
                                        </p:tav>
                                      </p:tavLst>
                                    </p:anim>
                                    <p:anim calcmode="lin" valueType="num">
                                      <p:cBhvr additive="base">
                                        <p:cTn id="8" dur="1000" fill="hold"/>
                                        <p:tgtEl>
                                          <p:spTgt spid="2765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hidden="1">
            <a:extLst>
              <a:ext uri="{FF2B5EF4-FFF2-40B4-BE49-F238E27FC236}">
                <a16:creationId xmlns:a16="http://schemas.microsoft.com/office/drawing/2014/main" id="{6B45B935-BD84-40B2-ADEC-59A61FD7186C}"/>
              </a:ext>
            </a:extLst>
          </p:cNvPr>
          <p:cNvSpPr>
            <a:spLocks noGrp="1" noChangeArrowheads="1"/>
          </p:cNvSpPr>
          <p:nvPr>
            <p:ph type="title"/>
          </p:nvPr>
        </p:nvSpPr>
        <p:spPr/>
        <p:txBody>
          <a:bodyPr/>
          <a:lstStyle/>
          <a:p>
            <a:endParaRPr lang="en-US" altLang="en-US"/>
          </a:p>
        </p:txBody>
      </p:sp>
      <p:sp>
        <p:nvSpPr>
          <p:cNvPr id="149507" name="Rectangle 3" descr="2006-07-12_47">
            <a:extLst>
              <a:ext uri="{FF2B5EF4-FFF2-40B4-BE49-F238E27FC236}">
                <a16:creationId xmlns:a16="http://schemas.microsoft.com/office/drawing/2014/main" id="{C99A0FF7-B866-4C89-99AF-0983BDA960BF}"/>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hidden="1">
            <a:extLst>
              <a:ext uri="{FF2B5EF4-FFF2-40B4-BE49-F238E27FC236}">
                <a16:creationId xmlns:a16="http://schemas.microsoft.com/office/drawing/2014/main" id="{03C3895D-3475-47E5-9072-675A0875C0B1}"/>
              </a:ext>
            </a:extLst>
          </p:cNvPr>
          <p:cNvSpPr>
            <a:spLocks noGrp="1" noChangeArrowheads="1"/>
          </p:cNvSpPr>
          <p:nvPr>
            <p:ph type="title"/>
          </p:nvPr>
        </p:nvSpPr>
        <p:spPr/>
        <p:txBody>
          <a:bodyPr/>
          <a:lstStyle/>
          <a:p>
            <a:endParaRPr lang="en-US" altLang="en-US"/>
          </a:p>
        </p:txBody>
      </p:sp>
      <p:sp>
        <p:nvSpPr>
          <p:cNvPr id="26627" name="Rectangle 3" descr="2006-07-12_45">
            <a:extLst>
              <a:ext uri="{FF2B5EF4-FFF2-40B4-BE49-F238E27FC236}">
                <a16:creationId xmlns:a16="http://schemas.microsoft.com/office/drawing/2014/main" id="{184D40F4-B709-4B57-80A6-0E7776BED7F5}"/>
              </a:ext>
            </a:extLst>
          </p:cNvPr>
          <p:cNvSpPr>
            <a:spLocks noGrp="1" noChangeAspect="1" noChangeArrowheads="1"/>
          </p:cNvSpPr>
          <p:nvPr isPhoto="1"/>
        </p:nvSpPr>
        <p:spPr bwMode="auto">
          <a:xfrm>
            <a:off x="2286000" y="0"/>
            <a:ext cx="4572000" cy="6858000"/>
          </a:xfrm>
          <a:prstGeom prst="rect">
            <a:avLst/>
          </a:prstGeom>
          <a:blipFill dpi="0" rotWithShape="1">
            <a:blip r:embed="rId3"/>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hidden="1">
            <a:extLst>
              <a:ext uri="{FF2B5EF4-FFF2-40B4-BE49-F238E27FC236}">
                <a16:creationId xmlns:a16="http://schemas.microsoft.com/office/drawing/2014/main" id="{B2926BF1-FDC1-4AEF-B5DA-51D2130AF0C2}"/>
              </a:ext>
            </a:extLst>
          </p:cNvPr>
          <p:cNvSpPr>
            <a:spLocks noGrp="1" noChangeArrowheads="1"/>
          </p:cNvSpPr>
          <p:nvPr>
            <p:ph type="title"/>
          </p:nvPr>
        </p:nvSpPr>
        <p:spPr/>
        <p:txBody>
          <a:bodyPr/>
          <a:lstStyle/>
          <a:p>
            <a:endParaRPr lang="en-US" altLang="en-US"/>
          </a:p>
        </p:txBody>
      </p:sp>
      <p:sp>
        <p:nvSpPr>
          <p:cNvPr id="28675" name="Rectangle 3" descr="2006-07-12_53">
            <a:extLst>
              <a:ext uri="{FF2B5EF4-FFF2-40B4-BE49-F238E27FC236}">
                <a16:creationId xmlns:a16="http://schemas.microsoft.com/office/drawing/2014/main" id="{A6F2CD99-2EAC-4420-8D65-A8380C4272E4}"/>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hidden="1">
            <a:extLst>
              <a:ext uri="{FF2B5EF4-FFF2-40B4-BE49-F238E27FC236}">
                <a16:creationId xmlns:a16="http://schemas.microsoft.com/office/drawing/2014/main" id="{063CE35E-477C-495B-95D8-9E87A881FB17}"/>
              </a:ext>
            </a:extLst>
          </p:cNvPr>
          <p:cNvSpPr>
            <a:spLocks noGrp="1" noChangeArrowheads="1"/>
          </p:cNvSpPr>
          <p:nvPr>
            <p:ph type="title"/>
          </p:nvPr>
        </p:nvSpPr>
        <p:spPr/>
        <p:txBody>
          <a:bodyPr/>
          <a:lstStyle/>
          <a:p>
            <a:endParaRPr lang="en-US" altLang="en-US"/>
          </a:p>
        </p:txBody>
      </p:sp>
      <p:sp>
        <p:nvSpPr>
          <p:cNvPr id="150531" name="Rectangle 3" descr="2006-07-12_56">
            <a:extLst>
              <a:ext uri="{FF2B5EF4-FFF2-40B4-BE49-F238E27FC236}">
                <a16:creationId xmlns:a16="http://schemas.microsoft.com/office/drawing/2014/main" id="{EF16A7E5-EF95-45D8-B864-EA2DEA5EAC90}"/>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hidden="1">
            <a:extLst>
              <a:ext uri="{FF2B5EF4-FFF2-40B4-BE49-F238E27FC236}">
                <a16:creationId xmlns:a16="http://schemas.microsoft.com/office/drawing/2014/main" id="{1B7F1179-6391-4235-8FDB-BD9348E2FB7C}"/>
              </a:ext>
            </a:extLst>
          </p:cNvPr>
          <p:cNvSpPr>
            <a:spLocks noGrp="1" noChangeArrowheads="1"/>
          </p:cNvSpPr>
          <p:nvPr>
            <p:ph type="title"/>
          </p:nvPr>
        </p:nvSpPr>
        <p:spPr/>
        <p:txBody>
          <a:bodyPr/>
          <a:lstStyle/>
          <a:p>
            <a:endParaRPr lang="en-US" altLang="en-US"/>
          </a:p>
        </p:txBody>
      </p:sp>
      <p:sp>
        <p:nvSpPr>
          <p:cNvPr id="29699" name="Rectangle 3" descr="2006-07-12_57">
            <a:extLst>
              <a:ext uri="{FF2B5EF4-FFF2-40B4-BE49-F238E27FC236}">
                <a16:creationId xmlns:a16="http://schemas.microsoft.com/office/drawing/2014/main" id="{B16CCA00-FD6B-40E1-93C7-38E61CCC3C28}"/>
              </a:ext>
            </a:extLst>
          </p:cNvPr>
          <p:cNvSpPr>
            <a:spLocks noGrp="1" noChangeAspect="1" noChangeArrowheads="1"/>
          </p:cNvSpPr>
          <p:nvPr isPhoto="1"/>
        </p:nvSpPr>
        <p:spPr bwMode="auto">
          <a:xfrm>
            <a:off x="2286000" y="0"/>
            <a:ext cx="4572000" cy="6858000"/>
          </a:xfrm>
          <a:prstGeom prst="rect">
            <a:avLst/>
          </a:prstGeom>
          <a:blipFill dpi="0" rotWithShape="1">
            <a:blip r:embed="rId3"/>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hidden="1">
            <a:extLst>
              <a:ext uri="{FF2B5EF4-FFF2-40B4-BE49-F238E27FC236}">
                <a16:creationId xmlns:a16="http://schemas.microsoft.com/office/drawing/2014/main" id="{3124724C-B468-4DF3-8C91-50E4FB59CCAE}"/>
              </a:ext>
            </a:extLst>
          </p:cNvPr>
          <p:cNvSpPr>
            <a:spLocks noGrp="1" noChangeArrowheads="1"/>
          </p:cNvSpPr>
          <p:nvPr>
            <p:ph type="title"/>
          </p:nvPr>
        </p:nvSpPr>
        <p:spPr/>
        <p:txBody>
          <a:bodyPr/>
          <a:lstStyle/>
          <a:p>
            <a:endParaRPr lang="en-US" altLang="en-US"/>
          </a:p>
        </p:txBody>
      </p:sp>
      <p:sp>
        <p:nvSpPr>
          <p:cNvPr id="24579" name="Rectangle 3" descr="2006-07-12_36">
            <a:extLst>
              <a:ext uri="{FF2B5EF4-FFF2-40B4-BE49-F238E27FC236}">
                <a16:creationId xmlns:a16="http://schemas.microsoft.com/office/drawing/2014/main" id="{94EEED5F-1450-4D02-827A-A969CB5D871F}"/>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hidden="1">
            <a:extLst>
              <a:ext uri="{FF2B5EF4-FFF2-40B4-BE49-F238E27FC236}">
                <a16:creationId xmlns:a16="http://schemas.microsoft.com/office/drawing/2014/main" id="{1C788E29-01EE-471E-ADEF-2B377B8A21EC}"/>
              </a:ext>
            </a:extLst>
          </p:cNvPr>
          <p:cNvSpPr>
            <a:spLocks noGrp="1" noChangeArrowheads="1"/>
          </p:cNvSpPr>
          <p:nvPr>
            <p:ph type="title"/>
          </p:nvPr>
        </p:nvSpPr>
        <p:spPr/>
        <p:txBody>
          <a:bodyPr/>
          <a:lstStyle/>
          <a:p>
            <a:endParaRPr lang="en-US" altLang="en-US"/>
          </a:p>
        </p:txBody>
      </p:sp>
      <p:sp>
        <p:nvSpPr>
          <p:cNvPr id="25603" name="Rectangle 3" descr="2006-07-12_38">
            <a:extLst>
              <a:ext uri="{FF2B5EF4-FFF2-40B4-BE49-F238E27FC236}">
                <a16:creationId xmlns:a16="http://schemas.microsoft.com/office/drawing/2014/main" id="{07EC8846-9B94-49A3-B7BD-B24EB11B0033}"/>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hidden="1">
            <a:extLst>
              <a:ext uri="{FF2B5EF4-FFF2-40B4-BE49-F238E27FC236}">
                <a16:creationId xmlns:a16="http://schemas.microsoft.com/office/drawing/2014/main" id="{4E3152C0-DDD6-4369-8433-2CDDD3A8A51E}"/>
              </a:ext>
            </a:extLst>
          </p:cNvPr>
          <p:cNvSpPr>
            <a:spLocks noGrp="1" noChangeArrowheads="1"/>
          </p:cNvSpPr>
          <p:nvPr>
            <p:ph type="title"/>
          </p:nvPr>
        </p:nvSpPr>
        <p:spPr/>
        <p:txBody>
          <a:bodyPr/>
          <a:lstStyle/>
          <a:p>
            <a:endParaRPr lang="en-US" altLang="en-US"/>
          </a:p>
        </p:txBody>
      </p:sp>
      <p:sp>
        <p:nvSpPr>
          <p:cNvPr id="151555" name="Rectangle 3" descr="2006-07-12_17">
            <a:extLst>
              <a:ext uri="{FF2B5EF4-FFF2-40B4-BE49-F238E27FC236}">
                <a16:creationId xmlns:a16="http://schemas.microsoft.com/office/drawing/2014/main" id="{D48E6D22-3A68-4E0C-8560-CDC37C9BECF6}"/>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1556" name="Text Box 4">
            <a:extLst>
              <a:ext uri="{FF2B5EF4-FFF2-40B4-BE49-F238E27FC236}">
                <a16:creationId xmlns:a16="http://schemas.microsoft.com/office/drawing/2014/main" id="{22C0EB50-84EB-446C-B416-7301DA3FE448}"/>
              </a:ext>
            </a:extLst>
          </p:cNvPr>
          <p:cNvSpPr txBox="1">
            <a:spLocks noChangeArrowheads="1"/>
          </p:cNvSpPr>
          <p:nvPr/>
        </p:nvSpPr>
        <p:spPr bwMode="auto">
          <a:xfrm>
            <a:off x="1295400" y="6521450"/>
            <a:ext cx="3276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Chengdu: Public Works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51556"/>
                                        </p:tgtEl>
                                        <p:attrNameLst>
                                          <p:attrName>style.visibility</p:attrName>
                                        </p:attrNameLst>
                                      </p:cBhvr>
                                      <p:to>
                                        <p:strVal val="visible"/>
                                      </p:to>
                                    </p:set>
                                    <p:anim calcmode="lin" valueType="num">
                                      <p:cBhvr additive="base">
                                        <p:cTn id="7" dur="1000" fill="hold"/>
                                        <p:tgtEl>
                                          <p:spTgt spid="151556"/>
                                        </p:tgtEl>
                                        <p:attrNameLst>
                                          <p:attrName>ppt_x</p:attrName>
                                        </p:attrNameLst>
                                      </p:cBhvr>
                                      <p:tavLst>
                                        <p:tav tm="0">
                                          <p:val>
                                            <p:strVal val="1+#ppt_w/2"/>
                                          </p:val>
                                        </p:tav>
                                        <p:tav tm="100000">
                                          <p:val>
                                            <p:strVal val="#ppt_x"/>
                                          </p:val>
                                        </p:tav>
                                      </p:tavLst>
                                    </p:anim>
                                    <p:anim calcmode="lin" valueType="num">
                                      <p:cBhvr additive="base">
                                        <p:cTn id="8" dur="1000" fill="hold"/>
                                        <p:tgtEl>
                                          <p:spTgt spid="15155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hidden="1">
            <a:extLst>
              <a:ext uri="{FF2B5EF4-FFF2-40B4-BE49-F238E27FC236}">
                <a16:creationId xmlns:a16="http://schemas.microsoft.com/office/drawing/2014/main" id="{A4BB542E-3317-46B4-BAA6-107B2A65014E}"/>
              </a:ext>
            </a:extLst>
          </p:cNvPr>
          <p:cNvSpPr>
            <a:spLocks noGrp="1" noChangeArrowheads="1"/>
          </p:cNvSpPr>
          <p:nvPr>
            <p:ph type="title"/>
          </p:nvPr>
        </p:nvSpPr>
        <p:spPr/>
        <p:txBody>
          <a:bodyPr/>
          <a:lstStyle/>
          <a:p>
            <a:endParaRPr lang="en-US" altLang="en-US"/>
          </a:p>
        </p:txBody>
      </p:sp>
      <p:sp>
        <p:nvSpPr>
          <p:cNvPr id="152579" name="Rectangle 3" descr="2006-07-12_70">
            <a:extLst>
              <a:ext uri="{FF2B5EF4-FFF2-40B4-BE49-F238E27FC236}">
                <a16:creationId xmlns:a16="http://schemas.microsoft.com/office/drawing/2014/main" id="{6086B347-A4B3-4055-89F9-2B16569BF04D}"/>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2580" name="Text Box 4">
            <a:extLst>
              <a:ext uri="{FF2B5EF4-FFF2-40B4-BE49-F238E27FC236}">
                <a16:creationId xmlns:a16="http://schemas.microsoft.com/office/drawing/2014/main" id="{5CAAD608-F207-4561-9F2B-5D456FEBE6F5}"/>
              </a:ext>
            </a:extLst>
          </p:cNvPr>
          <p:cNvSpPr txBox="1">
            <a:spLocks noChangeArrowheads="1"/>
          </p:cNvSpPr>
          <p:nvPr/>
        </p:nvSpPr>
        <p:spPr bwMode="auto">
          <a:xfrm>
            <a:off x="1371600" y="6521450"/>
            <a:ext cx="3124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Chengdu:  The Old City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52580"/>
                                        </p:tgtEl>
                                        <p:attrNameLst>
                                          <p:attrName>style.visibility</p:attrName>
                                        </p:attrNameLst>
                                      </p:cBhvr>
                                      <p:to>
                                        <p:strVal val="visible"/>
                                      </p:to>
                                    </p:set>
                                    <p:anim calcmode="lin" valueType="num">
                                      <p:cBhvr additive="base">
                                        <p:cTn id="7" dur="1000" fill="hold"/>
                                        <p:tgtEl>
                                          <p:spTgt spid="152580"/>
                                        </p:tgtEl>
                                        <p:attrNameLst>
                                          <p:attrName>ppt_x</p:attrName>
                                        </p:attrNameLst>
                                      </p:cBhvr>
                                      <p:tavLst>
                                        <p:tav tm="0">
                                          <p:val>
                                            <p:strVal val="1+#ppt_w/2"/>
                                          </p:val>
                                        </p:tav>
                                        <p:tav tm="100000">
                                          <p:val>
                                            <p:strVal val="#ppt_x"/>
                                          </p:val>
                                        </p:tav>
                                      </p:tavLst>
                                    </p:anim>
                                    <p:anim calcmode="lin" valueType="num">
                                      <p:cBhvr additive="base">
                                        <p:cTn id="8" dur="1000" fill="hold"/>
                                        <p:tgtEl>
                                          <p:spTgt spid="15258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hidden="1">
            <a:extLst>
              <a:ext uri="{FF2B5EF4-FFF2-40B4-BE49-F238E27FC236}">
                <a16:creationId xmlns:a16="http://schemas.microsoft.com/office/drawing/2014/main" id="{C2BDB3F8-94CB-43C3-A75F-E77FD7AB923B}"/>
              </a:ext>
            </a:extLst>
          </p:cNvPr>
          <p:cNvSpPr>
            <a:spLocks noGrp="1" noChangeArrowheads="1"/>
          </p:cNvSpPr>
          <p:nvPr>
            <p:ph type="title"/>
          </p:nvPr>
        </p:nvSpPr>
        <p:spPr/>
        <p:txBody>
          <a:bodyPr/>
          <a:lstStyle/>
          <a:p>
            <a:endParaRPr lang="en-US" altLang="en-US"/>
          </a:p>
        </p:txBody>
      </p:sp>
      <p:sp>
        <p:nvSpPr>
          <p:cNvPr id="31747" name="Rectangle 3" descr="2006-07-12_79">
            <a:extLst>
              <a:ext uri="{FF2B5EF4-FFF2-40B4-BE49-F238E27FC236}">
                <a16:creationId xmlns:a16="http://schemas.microsoft.com/office/drawing/2014/main" id="{F9AE766A-18C8-4058-8324-87F6A4D03074}"/>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hidden="1">
            <a:extLst>
              <a:ext uri="{FF2B5EF4-FFF2-40B4-BE49-F238E27FC236}">
                <a16:creationId xmlns:a16="http://schemas.microsoft.com/office/drawing/2014/main" id="{B8CD5156-FD53-4388-9833-B41CDAD359FA}"/>
              </a:ext>
            </a:extLst>
          </p:cNvPr>
          <p:cNvSpPr>
            <a:spLocks noGrp="1" noChangeArrowheads="1"/>
          </p:cNvSpPr>
          <p:nvPr>
            <p:ph type="title"/>
          </p:nvPr>
        </p:nvSpPr>
        <p:spPr/>
        <p:txBody>
          <a:bodyPr/>
          <a:lstStyle/>
          <a:p>
            <a:endParaRPr lang="en-US" altLang="en-US"/>
          </a:p>
        </p:txBody>
      </p:sp>
      <p:sp>
        <p:nvSpPr>
          <p:cNvPr id="153603" name="Rectangle 3" descr="2006-07-12_72">
            <a:extLst>
              <a:ext uri="{FF2B5EF4-FFF2-40B4-BE49-F238E27FC236}">
                <a16:creationId xmlns:a16="http://schemas.microsoft.com/office/drawing/2014/main" id="{ED28C557-129A-4A1F-9ED0-F42A1C7F6F13}"/>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hidden="1">
            <a:extLst>
              <a:ext uri="{FF2B5EF4-FFF2-40B4-BE49-F238E27FC236}">
                <a16:creationId xmlns:a16="http://schemas.microsoft.com/office/drawing/2014/main" id="{916CE7CE-8532-4BE3-B558-64FA603EBC23}"/>
              </a:ext>
            </a:extLst>
          </p:cNvPr>
          <p:cNvSpPr>
            <a:spLocks noGrp="1" noChangeArrowheads="1"/>
          </p:cNvSpPr>
          <p:nvPr>
            <p:ph type="title"/>
          </p:nvPr>
        </p:nvSpPr>
        <p:spPr/>
        <p:txBody>
          <a:bodyPr/>
          <a:lstStyle/>
          <a:p>
            <a:endParaRPr lang="en-US" altLang="en-US"/>
          </a:p>
        </p:txBody>
      </p:sp>
      <p:sp>
        <p:nvSpPr>
          <p:cNvPr id="30723" name="Rectangle 3" descr="2006-07-12_76">
            <a:extLst>
              <a:ext uri="{FF2B5EF4-FFF2-40B4-BE49-F238E27FC236}">
                <a16:creationId xmlns:a16="http://schemas.microsoft.com/office/drawing/2014/main" id="{F828E9AD-5654-430B-8481-26D2CD48504C}"/>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24" name="Text Box 4">
            <a:extLst>
              <a:ext uri="{FF2B5EF4-FFF2-40B4-BE49-F238E27FC236}">
                <a16:creationId xmlns:a16="http://schemas.microsoft.com/office/drawing/2014/main" id="{549D9183-C542-43F4-A7BE-08A53B9CC8C0}"/>
              </a:ext>
            </a:extLst>
          </p:cNvPr>
          <p:cNvSpPr txBox="1">
            <a:spLocks noChangeArrowheads="1"/>
          </p:cNvSpPr>
          <p:nvPr/>
        </p:nvSpPr>
        <p:spPr bwMode="auto">
          <a:xfrm>
            <a:off x="0" y="652145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Chengdu:  The tea ceremony is played continuously behind the window of a tea store.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0724"/>
                                        </p:tgtEl>
                                        <p:attrNameLst>
                                          <p:attrName>style.visibility</p:attrName>
                                        </p:attrNameLst>
                                      </p:cBhvr>
                                      <p:to>
                                        <p:strVal val="visible"/>
                                      </p:to>
                                    </p:set>
                                    <p:anim calcmode="lin" valueType="num">
                                      <p:cBhvr additive="base">
                                        <p:cTn id="7" dur="1000" fill="hold"/>
                                        <p:tgtEl>
                                          <p:spTgt spid="30724"/>
                                        </p:tgtEl>
                                        <p:attrNameLst>
                                          <p:attrName>ppt_x</p:attrName>
                                        </p:attrNameLst>
                                      </p:cBhvr>
                                      <p:tavLst>
                                        <p:tav tm="0">
                                          <p:val>
                                            <p:strVal val="1+#ppt_w/2"/>
                                          </p:val>
                                        </p:tav>
                                        <p:tav tm="100000">
                                          <p:val>
                                            <p:strVal val="#ppt_x"/>
                                          </p:val>
                                        </p:tav>
                                      </p:tavLst>
                                    </p:anim>
                                    <p:anim calcmode="lin" valueType="num">
                                      <p:cBhvr additive="base">
                                        <p:cTn id="8" dur="1000" fill="hold"/>
                                        <p:tgtEl>
                                          <p:spTgt spid="3072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hidden="1">
            <a:extLst>
              <a:ext uri="{FF2B5EF4-FFF2-40B4-BE49-F238E27FC236}">
                <a16:creationId xmlns:a16="http://schemas.microsoft.com/office/drawing/2014/main" id="{48511962-2FA3-40D2-BB1A-ECF20CF4A790}"/>
              </a:ext>
            </a:extLst>
          </p:cNvPr>
          <p:cNvSpPr>
            <a:spLocks noGrp="1" noChangeArrowheads="1"/>
          </p:cNvSpPr>
          <p:nvPr>
            <p:ph type="title"/>
          </p:nvPr>
        </p:nvSpPr>
        <p:spPr/>
        <p:txBody>
          <a:bodyPr/>
          <a:lstStyle/>
          <a:p>
            <a:endParaRPr lang="en-US" altLang="en-US"/>
          </a:p>
        </p:txBody>
      </p:sp>
      <p:sp>
        <p:nvSpPr>
          <p:cNvPr id="154627" name="Rectangle 3" descr="2006-07-12_77">
            <a:extLst>
              <a:ext uri="{FF2B5EF4-FFF2-40B4-BE49-F238E27FC236}">
                <a16:creationId xmlns:a16="http://schemas.microsoft.com/office/drawing/2014/main" id="{522569CD-8D81-48F9-9058-901B298D10AB}"/>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hidden="1">
            <a:extLst>
              <a:ext uri="{FF2B5EF4-FFF2-40B4-BE49-F238E27FC236}">
                <a16:creationId xmlns:a16="http://schemas.microsoft.com/office/drawing/2014/main" id="{8CD04E64-05A1-4134-B49D-74ED336836F8}"/>
              </a:ext>
            </a:extLst>
          </p:cNvPr>
          <p:cNvSpPr>
            <a:spLocks noGrp="1" noChangeArrowheads="1"/>
          </p:cNvSpPr>
          <p:nvPr>
            <p:ph type="title"/>
          </p:nvPr>
        </p:nvSpPr>
        <p:spPr/>
        <p:txBody>
          <a:bodyPr/>
          <a:lstStyle/>
          <a:p>
            <a:endParaRPr lang="en-US" altLang="en-US"/>
          </a:p>
        </p:txBody>
      </p:sp>
      <p:sp>
        <p:nvSpPr>
          <p:cNvPr id="156675" name="Rectangle 3" descr="2006-07-12_86">
            <a:extLst>
              <a:ext uri="{FF2B5EF4-FFF2-40B4-BE49-F238E27FC236}">
                <a16:creationId xmlns:a16="http://schemas.microsoft.com/office/drawing/2014/main" id="{8F0542C3-FF27-4E63-B215-25D770D80F87}"/>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hidden="1">
            <a:extLst>
              <a:ext uri="{FF2B5EF4-FFF2-40B4-BE49-F238E27FC236}">
                <a16:creationId xmlns:a16="http://schemas.microsoft.com/office/drawing/2014/main" id="{5FA13B4D-7469-4AF3-A1D2-FC2C9D1964A2}"/>
              </a:ext>
            </a:extLst>
          </p:cNvPr>
          <p:cNvSpPr>
            <a:spLocks noGrp="1" noChangeArrowheads="1"/>
          </p:cNvSpPr>
          <p:nvPr>
            <p:ph type="title"/>
          </p:nvPr>
        </p:nvSpPr>
        <p:spPr/>
        <p:txBody>
          <a:bodyPr/>
          <a:lstStyle/>
          <a:p>
            <a:endParaRPr lang="en-US" altLang="en-US"/>
          </a:p>
        </p:txBody>
      </p:sp>
      <p:sp>
        <p:nvSpPr>
          <p:cNvPr id="158723" name="Rectangle 3" descr="2006-07-12_91">
            <a:extLst>
              <a:ext uri="{FF2B5EF4-FFF2-40B4-BE49-F238E27FC236}">
                <a16:creationId xmlns:a16="http://schemas.microsoft.com/office/drawing/2014/main" id="{20847AEE-D31A-42F4-B3D8-7F08D2782092}"/>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hidden="1">
            <a:extLst>
              <a:ext uri="{FF2B5EF4-FFF2-40B4-BE49-F238E27FC236}">
                <a16:creationId xmlns:a16="http://schemas.microsoft.com/office/drawing/2014/main" id="{B6DA8251-1180-41E5-9428-45E749E45272}"/>
              </a:ext>
            </a:extLst>
          </p:cNvPr>
          <p:cNvSpPr>
            <a:spLocks noGrp="1" noChangeArrowheads="1"/>
          </p:cNvSpPr>
          <p:nvPr>
            <p:ph type="title"/>
          </p:nvPr>
        </p:nvSpPr>
        <p:spPr/>
        <p:txBody>
          <a:bodyPr/>
          <a:lstStyle/>
          <a:p>
            <a:endParaRPr lang="en-US" altLang="en-US"/>
          </a:p>
        </p:txBody>
      </p:sp>
      <p:sp>
        <p:nvSpPr>
          <p:cNvPr id="32771" name="Rectangle 3" descr="2006-07-12_93">
            <a:extLst>
              <a:ext uri="{FF2B5EF4-FFF2-40B4-BE49-F238E27FC236}">
                <a16:creationId xmlns:a16="http://schemas.microsoft.com/office/drawing/2014/main" id="{9BD11458-9CF1-4D12-BFC9-31E5C1073462}"/>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hidden="1">
            <a:extLst>
              <a:ext uri="{FF2B5EF4-FFF2-40B4-BE49-F238E27FC236}">
                <a16:creationId xmlns:a16="http://schemas.microsoft.com/office/drawing/2014/main" id="{06EC9B21-1E78-4921-81D0-5AB2970318F3}"/>
              </a:ext>
            </a:extLst>
          </p:cNvPr>
          <p:cNvSpPr>
            <a:spLocks noGrp="1" noChangeArrowheads="1"/>
          </p:cNvSpPr>
          <p:nvPr>
            <p:ph type="title"/>
          </p:nvPr>
        </p:nvSpPr>
        <p:spPr/>
        <p:txBody>
          <a:bodyPr/>
          <a:lstStyle/>
          <a:p>
            <a:endParaRPr lang="en-US" altLang="en-US"/>
          </a:p>
        </p:txBody>
      </p:sp>
      <p:sp>
        <p:nvSpPr>
          <p:cNvPr id="159747" name="Rectangle 3" descr="2006-07-12_92">
            <a:extLst>
              <a:ext uri="{FF2B5EF4-FFF2-40B4-BE49-F238E27FC236}">
                <a16:creationId xmlns:a16="http://schemas.microsoft.com/office/drawing/2014/main" id="{700690D9-31EA-4ED5-B4F5-545E5AD4B017}"/>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hidden="1">
            <a:extLst>
              <a:ext uri="{FF2B5EF4-FFF2-40B4-BE49-F238E27FC236}">
                <a16:creationId xmlns:a16="http://schemas.microsoft.com/office/drawing/2014/main" id="{FF414B2D-D583-4478-942B-38AECEB11733}"/>
              </a:ext>
            </a:extLst>
          </p:cNvPr>
          <p:cNvSpPr>
            <a:spLocks noGrp="1" noChangeArrowheads="1"/>
          </p:cNvSpPr>
          <p:nvPr>
            <p:ph type="title"/>
          </p:nvPr>
        </p:nvSpPr>
        <p:spPr/>
        <p:txBody>
          <a:bodyPr/>
          <a:lstStyle/>
          <a:p>
            <a:endParaRPr lang="en-US" altLang="en-US"/>
          </a:p>
        </p:txBody>
      </p:sp>
      <p:sp>
        <p:nvSpPr>
          <p:cNvPr id="160771" name="Rectangle 3" descr="2006-07-12_95">
            <a:extLst>
              <a:ext uri="{FF2B5EF4-FFF2-40B4-BE49-F238E27FC236}">
                <a16:creationId xmlns:a16="http://schemas.microsoft.com/office/drawing/2014/main" id="{5341A707-3925-41C4-B582-651900582F0C}"/>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hidden="1">
            <a:extLst>
              <a:ext uri="{FF2B5EF4-FFF2-40B4-BE49-F238E27FC236}">
                <a16:creationId xmlns:a16="http://schemas.microsoft.com/office/drawing/2014/main" id="{D553F64D-42E4-4541-A995-0A60F3A4517E}"/>
              </a:ext>
            </a:extLst>
          </p:cNvPr>
          <p:cNvSpPr>
            <a:spLocks noGrp="1" noChangeArrowheads="1"/>
          </p:cNvSpPr>
          <p:nvPr>
            <p:ph type="title"/>
          </p:nvPr>
        </p:nvSpPr>
        <p:spPr/>
        <p:txBody>
          <a:bodyPr/>
          <a:lstStyle/>
          <a:p>
            <a:endParaRPr lang="en-US" altLang="en-US"/>
          </a:p>
        </p:txBody>
      </p:sp>
      <p:sp>
        <p:nvSpPr>
          <p:cNvPr id="21507" name="Rectangle 3" descr="2006-07-11_20">
            <a:extLst>
              <a:ext uri="{FF2B5EF4-FFF2-40B4-BE49-F238E27FC236}">
                <a16:creationId xmlns:a16="http://schemas.microsoft.com/office/drawing/2014/main" id="{EDEA0689-CC17-4FD0-B329-D384FD24819D}"/>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508" name="Text Box 4">
            <a:extLst>
              <a:ext uri="{FF2B5EF4-FFF2-40B4-BE49-F238E27FC236}">
                <a16:creationId xmlns:a16="http://schemas.microsoft.com/office/drawing/2014/main" id="{2589E01A-8102-4CAB-9757-182AEF85AAF3}"/>
              </a:ext>
            </a:extLst>
          </p:cNvPr>
          <p:cNvSpPr txBox="1">
            <a:spLocks noChangeArrowheads="1"/>
          </p:cNvSpPr>
          <p:nvPr/>
        </p:nvSpPr>
        <p:spPr bwMode="auto">
          <a:xfrm>
            <a:off x="1371600" y="6521450"/>
            <a:ext cx="4953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Chengdu, the Old City:   The Sichuan opera.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21508"/>
                                        </p:tgtEl>
                                        <p:attrNameLst>
                                          <p:attrName>style.visibility</p:attrName>
                                        </p:attrNameLst>
                                      </p:cBhvr>
                                      <p:to>
                                        <p:strVal val="visible"/>
                                      </p:to>
                                    </p:set>
                                    <p:anim calcmode="lin" valueType="num">
                                      <p:cBhvr additive="base">
                                        <p:cTn id="7" dur="1000" fill="hold"/>
                                        <p:tgtEl>
                                          <p:spTgt spid="21508"/>
                                        </p:tgtEl>
                                        <p:attrNameLst>
                                          <p:attrName>ppt_x</p:attrName>
                                        </p:attrNameLst>
                                      </p:cBhvr>
                                      <p:tavLst>
                                        <p:tav tm="0">
                                          <p:val>
                                            <p:strVal val="1+#ppt_w/2"/>
                                          </p:val>
                                        </p:tav>
                                        <p:tav tm="100000">
                                          <p:val>
                                            <p:strVal val="#ppt_x"/>
                                          </p:val>
                                        </p:tav>
                                      </p:tavLst>
                                    </p:anim>
                                    <p:anim calcmode="lin" valueType="num">
                                      <p:cBhvr additive="base">
                                        <p:cTn id="8" dur="1000" fill="hold"/>
                                        <p:tgtEl>
                                          <p:spTgt spid="2150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hidden="1">
            <a:extLst>
              <a:ext uri="{FF2B5EF4-FFF2-40B4-BE49-F238E27FC236}">
                <a16:creationId xmlns:a16="http://schemas.microsoft.com/office/drawing/2014/main" id="{295FED3B-19C5-44C5-9FF9-E3906447DCD6}"/>
              </a:ext>
            </a:extLst>
          </p:cNvPr>
          <p:cNvSpPr>
            <a:spLocks noGrp="1" noChangeArrowheads="1"/>
          </p:cNvSpPr>
          <p:nvPr>
            <p:ph type="title"/>
          </p:nvPr>
        </p:nvSpPr>
        <p:spPr/>
        <p:txBody>
          <a:bodyPr/>
          <a:lstStyle/>
          <a:p>
            <a:endParaRPr lang="en-US" altLang="en-US"/>
          </a:p>
        </p:txBody>
      </p:sp>
      <p:sp>
        <p:nvSpPr>
          <p:cNvPr id="22531" name="Rectangle 3" descr="2006-07-11_44">
            <a:extLst>
              <a:ext uri="{FF2B5EF4-FFF2-40B4-BE49-F238E27FC236}">
                <a16:creationId xmlns:a16="http://schemas.microsoft.com/office/drawing/2014/main" id="{CEF28192-6E30-4262-A2FD-231F2673123F}"/>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hidden="1">
            <a:extLst>
              <a:ext uri="{FF2B5EF4-FFF2-40B4-BE49-F238E27FC236}">
                <a16:creationId xmlns:a16="http://schemas.microsoft.com/office/drawing/2014/main" id="{2B1AF717-8150-4831-AA73-2DE6105A7982}"/>
              </a:ext>
            </a:extLst>
          </p:cNvPr>
          <p:cNvSpPr>
            <a:spLocks noGrp="1" noChangeArrowheads="1"/>
          </p:cNvSpPr>
          <p:nvPr>
            <p:ph type="title"/>
          </p:nvPr>
        </p:nvSpPr>
        <p:spPr/>
        <p:txBody>
          <a:bodyPr/>
          <a:lstStyle/>
          <a:p>
            <a:endParaRPr lang="en-US" altLang="en-US"/>
          </a:p>
        </p:txBody>
      </p:sp>
      <p:sp>
        <p:nvSpPr>
          <p:cNvPr id="33795" name="Rectangle 3" descr="2006-07-19_08">
            <a:extLst>
              <a:ext uri="{FF2B5EF4-FFF2-40B4-BE49-F238E27FC236}">
                <a16:creationId xmlns:a16="http://schemas.microsoft.com/office/drawing/2014/main" id="{FCE2E02B-B665-4A27-9975-642493010355}"/>
              </a:ext>
            </a:extLst>
          </p:cNvPr>
          <p:cNvSpPr>
            <a:spLocks noGrp="1" noChangeAspect="1" noChangeArrowheads="1"/>
          </p:cNvSpPr>
          <p:nvPr isPhoto="1"/>
        </p:nvSpPr>
        <p:spPr bwMode="auto">
          <a:xfrm>
            <a:off x="0" y="1524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3796" name="Text Box 4">
            <a:extLst>
              <a:ext uri="{FF2B5EF4-FFF2-40B4-BE49-F238E27FC236}">
                <a16:creationId xmlns:a16="http://schemas.microsoft.com/office/drawing/2014/main" id="{E0F7157E-7881-40D1-B1D3-DFDE79F201F2}"/>
              </a:ext>
            </a:extLst>
          </p:cNvPr>
          <p:cNvSpPr txBox="1">
            <a:spLocks noChangeArrowheads="1"/>
          </p:cNvSpPr>
          <p:nvPr/>
        </p:nvSpPr>
        <p:spPr bwMode="auto">
          <a:xfrm>
            <a:off x="457200" y="6216650"/>
            <a:ext cx="7848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Shanghai:  The entrance to the market place surrounding the 16</a:t>
            </a:r>
            <a:r>
              <a:rPr lang="en-US" altLang="en-US" baseline="30000">
                <a:solidFill>
                  <a:srgbClr val="FFFF00"/>
                </a:solidFill>
              </a:rPr>
              <a:t>th</a:t>
            </a:r>
            <a:r>
              <a:rPr lang="en-US" altLang="en-US">
                <a:solidFill>
                  <a:srgbClr val="FFFF00"/>
                </a:solidFill>
              </a:rPr>
              <a:t> century Yu Yuan gardens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3796"/>
                                        </p:tgtEl>
                                        <p:attrNameLst>
                                          <p:attrName>style.visibility</p:attrName>
                                        </p:attrNameLst>
                                      </p:cBhvr>
                                      <p:to>
                                        <p:strVal val="visible"/>
                                      </p:to>
                                    </p:set>
                                    <p:anim calcmode="lin" valueType="num">
                                      <p:cBhvr additive="base">
                                        <p:cTn id="7" dur="1000" fill="hold"/>
                                        <p:tgtEl>
                                          <p:spTgt spid="33796"/>
                                        </p:tgtEl>
                                        <p:attrNameLst>
                                          <p:attrName>ppt_x</p:attrName>
                                        </p:attrNameLst>
                                      </p:cBhvr>
                                      <p:tavLst>
                                        <p:tav tm="0">
                                          <p:val>
                                            <p:strVal val="1+#ppt_w/2"/>
                                          </p:val>
                                        </p:tav>
                                        <p:tav tm="100000">
                                          <p:val>
                                            <p:strVal val="#ppt_x"/>
                                          </p:val>
                                        </p:tav>
                                      </p:tavLst>
                                    </p:anim>
                                    <p:anim calcmode="lin" valueType="num">
                                      <p:cBhvr additive="base">
                                        <p:cTn id="8" dur="1000" fill="hold"/>
                                        <p:tgtEl>
                                          <p:spTgt spid="3379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hidden="1">
            <a:extLst>
              <a:ext uri="{FF2B5EF4-FFF2-40B4-BE49-F238E27FC236}">
                <a16:creationId xmlns:a16="http://schemas.microsoft.com/office/drawing/2014/main" id="{5E9C4F37-42AD-4104-9F55-59AE9E268486}"/>
              </a:ext>
            </a:extLst>
          </p:cNvPr>
          <p:cNvSpPr>
            <a:spLocks noGrp="1" noChangeArrowheads="1"/>
          </p:cNvSpPr>
          <p:nvPr>
            <p:ph type="title"/>
          </p:nvPr>
        </p:nvSpPr>
        <p:spPr/>
        <p:txBody>
          <a:bodyPr/>
          <a:lstStyle/>
          <a:p>
            <a:endParaRPr lang="en-US" altLang="en-US"/>
          </a:p>
        </p:txBody>
      </p:sp>
      <p:sp>
        <p:nvSpPr>
          <p:cNvPr id="161795" name="Rectangle 3" descr="2006-07-19_11">
            <a:extLst>
              <a:ext uri="{FF2B5EF4-FFF2-40B4-BE49-F238E27FC236}">
                <a16:creationId xmlns:a16="http://schemas.microsoft.com/office/drawing/2014/main" id="{7089A866-6DD5-4C89-B2E8-095210FCA67D}"/>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hidden="1">
            <a:extLst>
              <a:ext uri="{FF2B5EF4-FFF2-40B4-BE49-F238E27FC236}">
                <a16:creationId xmlns:a16="http://schemas.microsoft.com/office/drawing/2014/main" id="{245EE4E5-0D54-434B-9A73-B91D26D6D6AA}"/>
              </a:ext>
            </a:extLst>
          </p:cNvPr>
          <p:cNvSpPr>
            <a:spLocks noGrp="1" noChangeArrowheads="1"/>
          </p:cNvSpPr>
          <p:nvPr>
            <p:ph type="title"/>
          </p:nvPr>
        </p:nvSpPr>
        <p:spPr/>
        <p:txBody>
          <a:bodyPr/>
          <a:lstStyle/>
          <a:p>
            <a:endParaRPr lang="en-US" altLang="en-US"/>
          </a:p>
        </p:txBody>
      </p:sp>
      <p:sp>
        <p:nvSpPr>
          <p:cNvPr id="34819" name="Rectangle 3" descr="2006-07-19_19">
            <a:extLst>
              <a:ext uri="{FF2B5EF4-FFF2-40B4-BE49-F238E27FC236}">
                <a16:creationId xmlns:a16="http://schemas.microsoft.com/office/drawing/2014/main" id="{1EB55FD0-D7CD-4667-B081-D72F0D95AD19}"/>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hidden="1">
            <a:extLst>
              <a:ext uri="{FF2B5EF4-FFF2-40B4-BE49-F238E27FC236}">
                <a16:creationId xmlns:a16="http://schemas.microsoft.com/office/drawing/2014/main" id="{E0F5EEA0-00B2-4B03-8130-BE75CDD87C82}"/>
              </a:ext>
            </a:extLst>
          </p:cNvPr>
          <p:cNvSpPr>
            <a:spLocks noGrp="1" noChangeArrowheads="1"/>
          </p:cNvSpPr>
          <p:nvPr>
            <p:ph type="title"/>
          </p:nvPr>
        </p:nvSpPr>
        <p:spPr/>
        <p:txBody>
          <a:bodyPr/>
          <a:lstStyle/>
          <a:p>
            <a:endParaRPr lang="en-US" altLang="en-US"/>
          </a:p>
        </p:txBody>
      </p:sp>
      <p:sp>
        <p:nvSpPr>
          <p:cNvPr id="35843" name="Rectangle 3" descr="2006-07-19_35">
            <a:extLst>
              <a:ext uri="{FF2B5EF4-FFF2-40B4-BE49-F238E27FC236}">
                <a16:creationId xmlns:a16="http://schemas.microsoft.com/office/drawing/2014/main" id="{B964EF8C-EFF8-43A2-9329-9A0F3AE8667E}"/>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5844" name="Text Box 4">
            <a:extLst>
              <a:ext uri="{FF2B5EF4-FFF2-40B4-BE49-F238E27FC236}">
                <a16:creationId xmlns:a16="http://schemas.microsoft.com/office/drawing/2014/main" id="{3644CD66-487B-428F-9175-9384E42A0CA9}"/>
              </a:ext>
            </a:extLst>
          </p:cNvPr>
          <p:cNvSpPr txBox="1">
            <a:spLocks noChangeArrowheads="1"/>
          </p:cNvSpPr>
          <p:nvPr/>
        </p:nvSpPr>
        <p:spPr bwMode="auto">
          <a:xfrm>
            <a:off x="685800" y="6521450"/>
            <a:ext cx="5562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Shanghai:  The 16</a:t>
            </a:r>
            <a:r>
              <a:rPr lang="en-US" altLang="en-US" baseline="30000">
                <a:solidFill>
                  <a:srgbClr val="FFFF00"/>
                </a:solidFill>
              </a:rPr>
              <a:t>th</a:t>
            </a:r>
            <a:r>
              <a:rPr lang="en-US" altLang="en-US">
                <a:solidFill>
                  <a:srgbClr val="FFFF00"/>
                </a:solidFill>
              </a:rPr>
              <a:t> century Yu Yuan gardens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5844"/>
                                        </p:tgtEl>
                                        <p:attrNameLst>
                                          <p:attrName>style.visibility</p:attrName>
                                        </p:attrNameLst>
                                      </p:cBhvr>
                                      <p:to>
                                        <p:strVal val="visible"/>
                                      </p:to>
                                    </p:set>
                                    <p:anim calcmode="lin" valueType="num">
                                      <p:cBhvr additive="base">
                                        <p:cTn id="7" dur="1000" fill="hold"/>
                                        <p:tgtEl>
                                          <p:spTgt spid="35844"/>
                                        </p:tgtEl>
                                        <p:attrNameLst>
                                          <p:attrName>ppt_x</p:attrName>
                                        </p:attrNameLst>
                                      </p:cBhvr>
                                      <p:tavLst>
                                        <p:tav tm="0">
                                          <p:val>
                                            <p:strVal val="1+#ppt_w/2"/>
                                          </p:val>
                                        </p:tav>
                                        <p:tav tm="100000">
                                          <p:val>
                                            <p:strVal val="#ppt_x"/>
                                          </p:val>
                                        </p:tav>
                                      </p:tavLst>
                                    </p:anim>
                                    <p:anim calcmode="lin" valueType="num">
                                      <p:cBhvr additive="base">
                                        <p:cTn id="8" dur="1000" fill="hold"/>
                                        <p:tgtEl>
                                          <p:spTgt spid="3584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hidden="1">
            <a:extLst>
              <a:ext uri="{FF2B5EF4-FFF2-40B4-BE49-F238E27FC236}">
                <a16:creationId xmlns:a16="http://schemas.microsoft.com/office/drawing/2014/main" id="{505CAE7A-2F66-41E0-9B4B-6F42B4939194}"/>
              </a:ext>
            </a:extLst>
          </p:cNvPr>
          <p:cNvSpPr>
            <a:spLocks noGrp="1" noChangeArrowheads="1"/>
          </p:cNvSpPr>
          <p:nvPr>
            <p:ph type="title"/>
          </p:nvPr>
        </p:nvSpPr>
        <p:spPr/>
        <p:txBody>
          <a:bodyPr/>
          <a:lstStyle/>
          <a:p>
            <a:endParaRPr lang="en-US" altLang="en-US"/>
          </a:p>
        </p:txBody>
      </p:sp>
      <p:sp>
        <p:nvSpPr>
          <p:cNvPr id="162819" name="Rectangle 3" descr="2006-07-19_33">
            <a:extLst>
              <a:ext uri="{FF2B5EF4-FFF2-40B4-BE49-F238E27FC236}">
                <a16:creationId xmlns:a16="http://schemas.microsoft.com/office/drawing/2014/main" id="{F4D64C07-7FF1-482E-8083-4424C2F22AFE}"/>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hidden="1">
            <a:extLst>
              <a:ext uri="{FF2B5EF4-FFF2-40B4-BE49-F238E27FC236}">
                <a16:creationId xmlns:a16="http://schemas.microsoft.com/office/drawing/2014/main" id="{7C916884-B364-4F57-A709-9EC50D236239}"/>
              </a:ext>
            </a:extLst>
          </p:cNvPr>
          <p:cNvSpPr>
            <a:spLocks noGrp="1" noChangeArrowheads="1"/>
          </p:cNvSpPr>
          <p:nvPr>
            <p:ph type="title"/>
          </p:nvPr>
        </p:nvSpPr>
        <p:spPr/>
        <p:txBody>
          <a:bodyPr/>
          <a:lstStyle/>
          <a:p>
            <a:endParaRPr lang="en-US" altLang="en-US"/>
          </a:p>
        </p:txBody>
      </p:sp>
      <p:sp>
        <p:nvSpPr>
          <p:cNvPr id="36867" name="Rectangle 3" descr="2006-07-19_69">
            <a:extLst>
              <a:ext uri="{FF2B5EF4-FFF2-40B4-BE49-F238E27FC236}">
                <a16:creationId xmlns:a16="http://schemas.microsoft.com/office/drawing/2014/main" id="{623FB1DC-27A0-4DA4-A249-37571C0CA1F9}"/>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6868" name="Text Box 4">
            <a:extLst>
              <a:ext uri="{FF2B5EF4-FFF2-40B4-BE49-F238E27FC236}">
                <a16:creationId xmlns:a16="http://schemas.microsoft.com/office/drawing/2014/main" id="{8D4ECAAA-53FD-4F2D-A440-777A2BB9043A}"/>
              </a:ext>
            </a:extLst>
          </p:cNvPr>
          <p:cNvSpPr txBox="1">
            <a:spLocks noChangeArrowheads="1"/>
          </p:cNvSpPr>
          <p:nvPr/>
        </p:nvSpPr>
        <p:spPr bwMode="auto">
          <a:xfrm>
            <a:off x="1676400" y="6461125"/>
            <a:ext cx="3200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solidFill>
                  <a:srgbClr val="FFFF00"/>
                </a:solidFill>
              </a:rPr>
              <a:t>Shanghai</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6868"/>
                                        </p:tgtEl>
                                        <p:attrNameLst>
                                          <p:attrName>style.visibility</p:attrName>
                                        </p:attrNameLst>
                                      </p:cBhvr>
                                      <p:to>
                                        <p:strVal val="visible"/>
                                      </p:to>
                                    </p:set>
                                    <p:anim calcmode="lin" valueType="num">
                                      <p:cBhvr additive="base">
                                        <p:cTn id="7" dur="1000" fill="hold"/>
                                        <p:tgtEl>
                                          <p:spTgt spid="36868"/>
                                        </p:tgtEl>
                                        <p:attrNameLst>
                                          <p:attrName>ppt_x</p:attrName>
                                        </p:attrNameLst>
                                      </p:cBhvr>
                                      <p:tavLst>
                                        <p:tav tm="0">
                                          <p:val>
                                            <p:strVal val="1+#ppt_w/2"/>
                                          </p:val>
                                        </p:tav>
                                        <p:tav tm="100000">
                                          <p:val>
                                            <p:strVal val="#ppt_x"/>
                                          </p:val>
                                        </p:tav>
                                      </p:tavLst>
                                    </p:anim>
                                    <p:anim calcmode="lin" valueType="num">
                                      <p:cBhvr additive="base">
                                        <p:cTn id="8" dur="1000" fill="hold"/>
                                        <p:tgtEl>
                                          <p:spTgt spid="3686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hidden="1">
            <a:extLst>
              <a:ext uri="{FF2B5EF4-FFF2-40B4-BE49-F238E27FC236}">
                <a16:creationId xmlns:a16="http://schemas.microsoft.com/office/drawing/2014/main" id="{EC9BEDBC-4372-4549-ACFE-B2E4B95ACA13}"/>
              </a:ext>
            </a:extLst>
          </p:cNvPr>
          <p:cNvSpPr>
            <a:spLocks noGrp="1" noChangeArrowheads="1"/>
          </p:cNvSpPr>
          <p:nvPr>
            <p:ph type="title"/>
          </p:nvPr>
        </p:nvSpPr>
        <p:spPr/>
        <p:txBody>
          <a:bodyPr/>
          <a:lstStyle/>
          <a:p>
            <a:endParaRPr lang="en-US" altLang="en-US"/>
          </a:p>
        </p:txBody>
      </p:sp>
      <p:sp>
        <p:nvSpPr>
          <p:cNvPr id="163843" name="Rectangle 3" descr="2006-07-19_72">
            <a:extLst>
              <a:ext uri="{FF2B5EF4-FFF2-40B4-BE49-F238E27FC236}">
                <a16:creationId xmlns:a16="http://schemas.microsoft.com/office/drawing/2014/main" id="{CAE3B2E4-B759-4792-B50B-14FCC8FC2C32}"/>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hidden="1">
            <a:extLst>
              <a:ext uri="{FF2B5EF4-FFF2-40B4-BE49-F238E27FC236}">
                <a16:creationId xmlns:a16="http://schemas.microsoft.com/office/drawing/2014/main" id="{6D84841F-6523-4B88-AA7C-CFE4B75FEAFA}"/>
              </a:ext>
            </a:extLst>
          </p:cNvPr>
          <p:cNvSpPr>
            <a:spLocks noGrp="1" noChangeArrowheads="1"/>
          </p:cNvSpPr>
          <p:nvPr>
            <p:ph type="title"/>
          </p:nvPr>
        </p:nvSpPr>
        <p:spPr/>
        <p:txBody>
          <a:bodyPr/>
          <a:lstStyle/>
          <a:p>
            <a:endParaRPr lang="en-US" altLang="en-US"/>
          </a:p>
        </p:txBody>
      </p:sp>
      <p:sp>
        <p:nvSpPr>
          <p:cNvPr id="164867" name="Rectangle 3" descr="2006-07-19_83">
            <a:extLst>
              <a:ext uri="{FF2B5EF4-FFF2-40B4-BE49-F238E27FC236}">
                <a16:creationId xmlns:a16="http://schemas.microsoft.com/office/drawing/2014/main" id="{8961A7AD-674F-4D24-83C9-63E92FF9B91B}"/>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hidden="1">
            <a:extLst>
              <a:ext uri="{FF2B5EF4-FFF2-40B4-BE49-F238E27FC236}">
                <a16:creationId xmlns:a16="http://schemas.microsoft.com/office/drawing/2014/main" id="{88C55332-BE1F-4A31-8AC6-EDBD9520FBD9}"/>
              </a:ext>
            </a:extLst>
          </p:cNvPr>
          <p:cNvSpPr>
            <a:spLocks noGrp="1" noChangeArrowheads="1"/>
          </p:cNvSpPr>
          <p:nvPr>
            <p:ph type="title"/>
          </p:nvPr>
        </p:nvSpPr>
        <p:spPr/>
        <p:txBody>
          <a:bodyPr/>
          <a:lstStyle/>
          <a:p>
            <a:endParaRPr lang="en-US" altLang="en-US"/>
          </a:p>
        </p:txBody>
      </p:sp>
      <p:sp>
        <p:nvSpPr>
          <p:cNvPr id="165891" name="Rectangle 3" descr="2006-07-19_85">
            <a:extLst>
              <a:ext uri="{FF2B5EF4-FFF2-40B4-BE49-F238E27FC236}">
                <a16:creationId xmlns:a16="http://schemas.microsoft.com/office/drawing/2014/main" id="{0E85C944-1D4C-4A4C-B42A-36582E876285}"/>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hidden="1">
            <a:extLst>
              <a:ext uri="{FF2B5EF4-FFF2-40B4-BE49-F238E27FC236}">
                <a16:creationId xmlns:a16="http://schemas.microsoft.com/office/drawing/2014/main" id="{A7176720-B8FA-491F-915A-8AEB9BD52E30}"/>
              </a:ext>
            </a:extLst>
          </p:cNvPr>
          <p:cNvSpPr>
            <a:spLocks noGrp="1" noChangeArrowheads="1"/>
          </p:cNvSpPr>
          <p:nvPr>
            <p:ph type="title"/>
          </p:nvPr>
        </p:nvSpPr>
        <p:spPr/>
        <p:txBody>
          <a:bodyPr/>
          <a:lstStyle/>
          <a:p>
            <a:endParaRPr lang="en-US" altLang="en-US"/>
          </a:p>
        </p:txBody>
      </p:sp>
      <p:sp>
        <p:nvSpPr>
          <p:cNvPr id="40963" name="Rectangle 3" descr="2006-07-20_41-r">
            <a:extLst>
              <a:ext uri="{FF2B5EF4-FFF2-40B4-BE49-F238E27FC236}">
                <a16:creationId xmlns:a16="http://schemas.microsoft.com/office/drawing/2014/main" id="{EFC74F68-7794-4C87-809E-B00B070FDCFD}"/>
              </a:ext>
            </a:extLst>
          </p:cNvPr>
          <p:cNvSpPr>
            <a:spLocks noGrp="1" noChangeAspect="1" noChangeArrowheads="1"/>
          </p:cNvSpPr>
          <p:nvPr isPhoto="1"/>
        </p:nvSpPr>
        <p:spPr bwMode="auto">
          <a:xfrm>
            <a:off x="0" y="430213"/>
            <a:ext cx="9144000" cy="5995987"/>
          </a:xfrm>
          <a:prstGeom prst="rect">
            <a:avLst/>
          </a:prstGeom>
          <a:blipFill dpi="0" rotWithShape="1">
            <a:blip r:embed="rId3"/>
            <a:srcRect/>
            <a:stretch>
              <a:fillRect b="-41"/>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hidden="1">
            <a:extLst>
              <a:ext uri="{FF2B5EF4-FFF2-40B4-BE49-F238E27FC236}">
                <a16:creationId xmlns:a16="http://schemas.microsoft.com/office/drawing/2014/main" id="{E1D652E9-7EA6-41E6-9448-01F65706E058}"/>
              </a:ext>
            </a:extLst>
          </p:cNvPr>
          <p:cNvSpPr>
            <a:spLocks noGrp="1" noChangeArrowheads="1"/>
          </p:cNvSpPr>
          <p:nvPr>
            <p:ph type="title"/>
          </p:nvPr>
        </p:nvSpPr>
        <p:spPr/>
        <p:txBody>
          <a:bodyPr/>
          <a:lstStyle/>
          <a:p>
            <a:endParaRPr lang="en-US" altLang="en-US"/>
          </a:p>
        </p:txBody>
      </p:sp>
      <p:sp>
        <p:nvSpPr>
          <p:cNvPr id="37891" name="Rectangle 3" descr="2006-07-20_03">
            <a:extLst>
              <a:ext uri="{FF2B5EF4-FFF2-40B4-BE49-F238E27FC236}">
                <a16:creationId xmlns:a16="http://schemas.microsoft.com/office/drawing/2014/main" id="{20BFF961-4CDA-40C7-9090-173AF0DCC593}"/>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892" name="Text Box 4">
            <a:extLst>
              <a:ext uri="{FF2B5EF4-FFF2-40B4-BE49-F238E27FC236}">
                <a16:creationId xmlns:a16="http://schemas.microsoft.com/office/drawing/2014/main" id="{CA81DA44-EDC5-40E3-AC3F-A821D9CD0CA5}"/>
              </a:ext>
            </a:extLst>
          </p:cNvPr>
          <p:cNvSpPr txBox="1">
            <a:spLocks noChangeArrowheads="1"/>
          </p:cNvSpPr>
          <p:nvPr/>
        </p:nvSpPr>
        <p:spPr bwMode="auto">
          <a:xfrm>
            <a:off x="1219200" y="6521450"/>
            <a:ext cx="5105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Suzhou - Grand Canal and City Gate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7892"/>
                                        </p:tgtEl>
                                        <p:attrNameLst>
                                          <p:attrName>style.visibility</p:attrName>
                                        </p:attrNameLst>
                                      </p:cBhvr>
                                      <p:to>
                                        <p:strVal val="visible"/>
                                      </p:to>
                                    </p:set>
                                    <p:anim calcmode="lin" valueType="num">
                                      <p:cBhvr additive="base">
                                        <p:cTn id="7" dur="1000" fill="hold"/>
                                        <p:tgtEl>
                                          <p:spTgt spid="37892"/>
                                        </p:tgtEl>
                                        <p:attrNameLst>
                                          <p:attrName>ppt_x</p:attrName>
                                        </p:attrNameLst>
                                      </p:cBhvr>
                                      <p:tavLst>
                                        <p:tav tm="0">
                                          <p:val>
                                            <p:strVal val="1+#ppt_w/2"/>
                                          </p:val>
                                        </p:tav>
                                        <p:tav tm="100000">
                                          <p:val>
                                            <p:strVal val="#ppt_x"/>
                                          </p:val>
                                        </p:tav>
                                      </p:tavLst>
                                    </p:anim>
                                    <p:anim calcmode="lin" valueType="num">
                                      <p:cBhvr additive="base">
                                        <p:cTn id="8" dur="1000" fill="hold"/>
                                        <p:tgtEl>
                                          <p:spTgt spid="3789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hidden="1">
            <a:extLst>
              <a:ext uri="{FF2B5EF4-FFF2-40B4-BE49-F238E27FC236}">
                <a16:creationId xmlns:a16="http://schemas.microsoft.com/office/drawing/2014/main" id="{B72181CF-2657-4C37-8D61-C6F6430E4062}"/>
              </a:ext>
            </a:extLst>
          </p:cNvPr>
          <p:cNvSpPr>
            <a:spLocks noGrp="1" noChangeArrowheads="1"/>
          </p:cNvSpPr>
          <p:nvPr>
            <p:ph type="title"/>
          </p:nvPr>
        </p:nvSpPr>
        <p:spPr/>
        <p:txBody>
          <a:bodyPr/>
          <a:lstStyle/>
          <a:p>
            <a:endParaRPr lang="en-US" altLang="en-US"/>
          </a:p>
        </p:txBody>
      </p:sp>
      <p:sp>
        <p:nvSpPr>
          <p:cNvPr id="38915" name="Rectangle 3" descr="2006-07-20_18">
            <a:extLst>
              <a:ext uri="{FF2B5EF4-FFF2-40B4-BE49-F238E27FC236}">
                <a16:creationId xmlns:a16="http://schemas.microsoft.com/office/drawing/2014/main" id="{B04CD853-6E0A-431C-AB38-7599156B2727}"/>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8916" name="Text Box 4">
            <a:extLst>
              <a:ext uri="{FF2B5EF4-FFF2-40B4-BE49-F238E27FC236}">
                <a16:creationId xmlns:a16="http://schemas.microsoft.com/office/drawing/2014/main" id="{4F12AD4A-9E84-4A63-B6D0-8297858B0FD0}"/>
              </a:ext>
            </a:extLst>
          </p:cNvPr>
          <p:cNvSpPr txBox="1">
            <a:spLocks noChangeArrowheads="1"/>
          </p:cNvSpPr>
          <p:nvPr/>
        </p:nvSpPr>
        <p:spPr bwMode="auto">
          <a:xfrm>
            <a:off x="1219200" y="6521450"/>
            <a:ext cx="5105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Suzhou:  the Humble Administrator’s Garden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 calcmode="lin" valueType="num">
                                      <p:cBhvr additive="base">
                                        <p:cTn id="7" dur="1000" fill="hold"/>
                                        <p:tgtEl>
                                          <p:spTgt spid="38916"/>
                                        </p:tgtEl>
                                        <p:attrNameLst>
                                          <p:attrName>ppt_x</p:attrName>
                                        </p:attrNameLst>
                                      </p:cBhvr>
                                      <p:tavLst>
                                        <p:tav tm="0">
                                          <p:val>
                                            <p:strVal val="1+#ppt_w/2"/>
                                          </p:val>
                                        </p:tav>
                                        <p:tav tm="100000">
                                          <p:val>
                                            <p:strVal val="#ppt_x"/>
                                          </p:val>
                                        </p:tav>
                                      </p:tavLst>
                                    </p:anim>
                                    <p:anim calcmode="lin" valueType="num">
                                      <p:cBhvr additive="base">
                                        <p:cTn id="8" dur="1000" fill="hold"/>
                                        <p:tgtEl>
                                          <p:spTgt spid="389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hidden="1">
            <a:extLst>
              <a:ext uri="{FF2B5EF4-FFF2-40B4-BE49-F238E27FC236}">
                <a16:creationId xmlns:a16="http://schemas.microsoft.com/office/drawing/2014/main" id="{0FBB4E1E-A597-4189-869F-6DB4354AA485}"/>
              </a:ext>
            </a:extLst>
          </p:cNvPr>
          <p:cNvSpPr>
            <a:spLocks noGrp="1" noChangeArrowheads="1"/>
          </p:cNvSpPr>
          <p:nvPr>
            <p:ph type="title"/>
          </p:nvPr>
        </p:nvSpPr>
        <p:spPr/>
        <p:txBody>
          <a:bodyPr/>
          <a:lstStyle/>
          <a:p>
            <a:endParaRPr lang="en-US" altLang="en-US"/>
          </a:p>
        </p:txBody>
      </p:sp>
      <p:sp>
        <p:nvSpPr>
          <p:cNvPr id="39939" name="Rectangle 3" descr="2006-07-20_21">
            <a:extLst>
              <a:ext uri="{FF2B5EF4-FFF2-40B4-BE49-F238E27FC236}">
                <a16:creationId xmlns:a16="http://schemas.microsoft.com/office/drawing/2014/main" id="{5C5DFF77-ABC2-4167-B4EC-ED5EBCAB985F}"/>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hidden="1">
            <a:extLst>
              <a:ext uri="{FF2B5EF4-FFF2-40B4-BE49-F238E27FC236}">
                <a16:creationId xmlns:a16="http://schemas.microsoft.com/office/drawing/2014/main" id="{B90671D1-2945-4D5E-B68F-6E30A74181E4}"/>
              </a:ext>
            </a:extLst>
          </p:cNvPr>
          <p:cNvSpPr>
            <a:spLocks noGrp="1" noChangeArrowheads="1"/>
          </p:cNvSpPr>
          <p:nvPr>
            <p:ph type="title"/>
          </p:nvPr>
        </p:nvSpPr>
        <p:spPr/>
        <p:txBody>
          <a:bodyPr/>
          <a:lstStyle/>
          <a:p>
            <a:endParaRPr lang="en-US" altLang="en-US"/>
          </a:p>
        </p:txBody>
      </p:sp>
      <p:sp>
        <p:nvSpPr>
          <p:cNvPr id="43011" name="Rectangle 3" descr="2006-07-21_27">
            <a:extLst>
              <a:ext uri="{FF2B5EF4-FFF2-40B4-BE49-F238E27FC236}">
                <a16:creationId xmlns:a16="http://schemas.microsoft.com/office/drawing/2014/main" id="{3AB0D6E8-C659-4A0E-B9E1-DAD92AAF1AEC}"/>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12" name="Text Box 4">
            <a:extLst>
              <a:ext uri="{FF2B5EF4-FFF2-40B4-BE49-F238E27FC236}">
                <a16:creationId xmlns:a16="http://schemas.microsoft.com/office/drawing/2014/main" id="{9362E7E4-9D68-4934-ABEC-593BCB6AC1B9}"/>
              </a:ext>
            </a:extLst>
          </p:cNvPr>
          <p:cNvSpPr txBox="1">
            <a:spLocks noChangeArrowheads="1"/>
          </p:cNvSpPr>
          <p:nvPr/>
        </p:nvSpPr>
        <p:spPr bwMode="auto">
          <a:xfrm>
            <a:off x="1219200" y="6521450"/>
            <a:ext cx="6858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Zhu Jiajiao village -- the local community’s temple (Taoist)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 calcmode="lin" valueType="num">
                                      <p:cBhvr additive="base">
                                        <p:cTn id="7" dur="1000" fill="hold"/>
                                        <p:tgtEl>
                                          <p:spTgt spid="43012"/>
                                        </p:tgtEl>
                                        <p:attrNameLst>
                                          <p:attrName>ppt_x</p:attrName>
                                        </p:attrNameLst>
                                      </p:cBhvr>
                                      <p:tavLst>
                                        <p:tav tm="0">
                                          <p:val>
                                            <p:strVal val="1+#ppt_w/2"/>
                                          </p:val>
                                        </p:tav>
                                        <p:tav tm="100000">
                                          <p:val>
                                            <p:strVal val="#ppt_x"/>
                                          </p:val>
                                        </p:tav>
                                      </p:tavLst>
                                    </p:anim>
                                    <p:anim calcmode="lin" valueType="num">
                                      <p:cBhvr additive="base">
                                        <p:cTn id="8" dur="1000" fill="hold"/>
                                        <p:tgtEl>
                                          <p:spTgt spid="430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hidden="1">
            <a:extLst>
              <a:ext uri="{FF2B5EF4-FFF2-40B4-BE49-F238E27FC236}">
                <a16:creationId xmlns:a16="http://schemas.microsoft.com/office/drawing/2014/main" id="{CE9C2F47-C58F-4E4C-BC98-1132CF0E6F3E}"/>
              </a:ext>
            </a:extLst>
          </p:cNvPr>
          <p:cNvSpPr>
            <a:spLocks noGrp="1" noChangeArrowheads="1"/>
          </p:cNvSpPr>
          <p:nvPr>
            <p:ph type="title"/>
          </p:nvPr>
        </p:nvSpPr>
        <p:spPr/>
        <p:txBody>
          <a:bodyPr/>
          <a:lstStyle/>
          <a:p>
            <a:endParaRPr lang="en-US" altLang="en-US"/>
          </a:p>
        </p:txBody>
      </p:sp>
      <p:sp>
        <p:nvSpPr>
          <p:cNvPr id="167939" name="Rectangle 3" descr="2006-07-21_24">
            <a:extLst>
              <a:ext uri="{FF2B5EF4-FFF2-40B4-BE49-F238E27FC236}">
                <a16:creationId xmlns:a16="http://schemas.microsoft.com/office/drawing/2014/main" id="{89D8BFFC-B6F4-43E9-816A-CD97E187BC77}"/>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hidden="1">
            <a:extLst>
              <a:ext uri="{FF2B5EF4-FFF2-40B4-BE49-F238E27FC236}">
                <a16:creationId xmlns:a16="http://schemas.microsoft.com/office/drawing/2014/main" id="{A511BBD6-3445-4304-BC7C-348083093312}"/>
              </a:ext>
            </a:extLst>
          </p:cNvPr>
          <p:cNvSpPr>
            <a:spLocks noGrp="1" noChangeArrowheads="1"/>
          </p:cNvSpPr>
          <p:nvPr>
            <p:ph type="title"/>
          </p:nvPr>
        </p:nvSpPr>
        <p:spPr/>
        <p:txBody>
          <a:bodyPr/>
          <a:lstStyle/>
          <a:p>
            <a:endParaRPr lang="en-US" altLang="en-US"/>
          </a:p>
        </p:txBody>
      </p:sp>
      <p:sp>
        <p:nvSpPr>
          <p:cNvPr id="168963" name="Rectangle 3" descr="2006-07-21_29">
            <a:extLst>
              <a:ext uri="{FF2B5EF4-FFF2-40B4-BE49-F238E27FC236}">
                <a16:creationId xmlns:a16="http://schemas.microsoft.com/office/drawing/2014/main" id="{CC2D9D40-CD4E-422A-86D3-69D39DD749E2}"/>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hidden="1">
            <a:extLst>
              <a:ext uri="{FF2B5EF4-FFF2-40B4-BE49-F238E27FC236}">
                <a16:creationId xmlns:a16="http://schemas.microsoft.com/office/drawing/2014/main" id="{E4E8D18A-58A0-4A59-A515-0789BFE37FDC}"/>
              </a:ext>
            </a:extLst>
          </p:cNvPr>
          <p:cNvSpPr>
            <a:spLocks noGrp="1" noChangeArrowheads="1"/>
          </p:cNvSpPr>
          <p:nvPr>
            <p:ph type="title"/>
          </p:nvPr>
        </p:nvSpPr>
        <p:spPr/>
        <p:txBody>
          <a:bodyPr/>
          <a:lstStyle/>
          <a:p>
            <a:endParaRPr lang="en-US" altLang="en-US"/>
          </a:p>
        </p:txBody>
      </p:sp>
      <p:sp>
        <p:nvSpPr>
          <p:cNvPr id="44035" name="Rectangle 3" descr="2006-07-23_33-r">
            <a:extLst>
              <a:ext uri="{FF2B5EF4-FFF2-40B4-BE49-F238E27FC236}">
                <a16:creationId xmlns:a16="http://schemas.microsoft.com/office/drawing/2014/main" id="{2266C738-C01F-42D4-A1CF-5AD860610B10}"/>
              </a:ext>
            </a:extLst>
          </p:cNvPr>
          <p:cNvSpPr>
            <a:spLocks noGrp="1" noChangeAspect="1" noChangeArrowheads="1"/>
          </p:cNvSpPr>
          <p:nvPr isPhoto="1"/>
        </p:nvSpPr>
        <p:spPr bwMode="auto">
          <a:xfrm>
            <a:off x="0" y="423863"/>
            <a:ext cx="9144000" cy="6010275"/>
          </a:xfrm>
          <a:prstGeom prst="rect">
            <a:avLst/>
          </a:prstGeom>
          <a:blipFill dpi="0" rotWithShape="1">
            <a:blip r:embed="rId3"/>
            <a:srcRect/>
            <a:stretch>
              <a:fillRect b="-3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4036" name="Text Box 4">
            <a:extLst>
              <a:ext uri="{FF2B5EF4-FFF2-40B4-BE49-F238E27FC236}">
                <a16:creationId xmlns:a16="http://schemas.microsoft.com/office/drawing/2014/main" id="{4C317691-8A12-48D8-8EE8-58DF1DB39426}"/>
              </a:ext>
            </a:extLst>
          </p:cNvPr>
          <p:cNvSpPr txBox="1">
            <a:spLocks noChangeArrowheads="1"/>
          </p:cNvSpPr>
          <p:nvPr/>
        </p:nvSpPr>
        <p:spPr bwMode="auto">
          <a:xfrm>
            <a:off x="685800" y="6521450"/>
            <a:ext cx="7772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The “Mighty” Yangtze River, which is actually rather Muddy and Somber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44036"/>
                                        </p:tgtEl>
                                        <p:attrNameLst>
                                          <p:attrName>style.visibility</p:attrName>
                                        </p:attrNameLst>
                                      </p:cBhvr>
                                      <p:to>
                                        <p:strVal val="visible"/>
                                      </p:to>
                                    </p:set>
                                    <p:anim calcmode="lin" valueType="num">
                                      <p:cBhvr additive="base">
                                        <p:cTn id="7" dur="1000" fill="hold"/>
                                        <p:tgtEl>
                                          <p:spTgt spid="44036"/>
                                        </p:tgtEl>
                                        <p:attrNameLst>
                                          <p:attrName>ppt_x</p:attrName>
                                        </p:attrNameLst>
                                      </p:cBhvr>
                                      <p:tavLst>
                                        <p:tav tm="0">
                                          <p:val>
                                            <p:strVal val="1+#ppt_w/2"/>
                                          </p:val>
                                        </p:tav>
                                        <p:tav tm="100000">
                                          <p:val>
                                            <p:strVal val="#ppt_x"/>
                                          </p:val>
                                        </p:tav>
                                      </p:tavLst>
                                    </p:anim>
                                    <p:anim calcmode="lin" valueType="num">
                                      <p:cBhvr additive="base">
                                        <p:cTn id="8" dur="1000" fill="hold"/>
                                        <p:tgtEl>
                                          <p:spTgt spid="4403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hidden="1">
            <a:extLst>
              <a:ext uri="{FF2B5EF4-FFF2-40B4-BE49-F238E27FC236}">
                <a16:creationId xmlns:a16="http://schemas.microsoft.com/office/drawing/2014/main" id="{4B942424-64D2-4588-9533-44303D32B0CA}"/>
              </a:ext>
            </a:extLst>
          </p:cNvPr>
          <p:cNvSpPr>
            <a:spLocks noGrp="1" noChangeArrowheads="1"/>
          </p:cNvSpPr>
          <p:nvPr>
            <p:ph type="title"/>
          </p:nvPr>
        </p:nvSpPr>
        <p:spPr/>
        <p:txBody>
          <a:bodyPr/>
          <a:lstStyle/>
          <a:p>
            <a:endParaRPr lang="en-US" altLang="en-US"/>
          </a:p>
        </p:txBody>
      </p:sp>
      <p:sp>
        <p:nvSpPr>
          <p:cNvPr id="47107" name="Rectangle 3" descr="2006-07-24_17">
            <a:extLst>
              <a:ext uri="{FF2B5EF4-FFF2-40B4-BE49-F238E27FC236}">
                <a16:creationId xmlns:a16="http://schemas.microsoft.com/office/drawing/2014/main" id="{9DB21AC1-46BF-4102-BDE3-88888E1FF7F8}"/>
              </a:ext>
            </a:extLst>
          </p:cNvPr>
          <p:cNvSpPr>
            <a:spLocks noGrp="1" noChangeAspect="1" noChangeArrowheads="1"/>
          </p:cNvSpPr>
          <p:nvPr isPhoto="1"/>
        </p:nvSpPr>
        <p:spPr bwMode="auto">
          <a:xfrm>
            <a:off x="0" y="2286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108" name="Text Box 4">
            <a:extLst>
              <a:ext uri="{FF2B5EF4-FFF2-40B4-BE49-F238E27FC236}">
                <a16:creationId xmlns:a16="http://schemas.microsoft.com/office/drawing/2014/main" id="{368160EA-1A5A-400A-AB5C-87E376F70747}"/>
              </a:ext>
            </a:extLst>
          </p:cNvPr>
          <p:cNvSpPr txBox="1">
            <a:spLocks noChangeArrowheads="1"/>
          </p:cNvSpPr>
          <p:nvPr/>
        </p:nvSpPr>
        <p:spPr bwMode="auto">
          <a:xfrm>
            <a:off x="914400" y="6276975"/>
            <a:ext cx="8229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A lovely secondary tributary to the Yangtze that is going to disappear as a consequence of the Yangtze giant dam project (the largest in the world)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47108"/>
                                        </p:tgtEl>
                                        <p:attrNameLst>
                                          <p:attrName>style.visibility</p:attrName>
                                        </p:attrNameLst>
                                      </p:cBhvr>
                                      <p:to>
                                        <p:strVal val="visible"/>
                                      </p:to>
                                    </p:set>
                                    <p:anim calcmode="lin" valueType="num">
                                      <p:cBhvr additive="base">
                                        <p:cTn id="7" dur="1000" fill="hold"/>
                                        <p:tgtEl>
                                          <p:spTgt spid="47108"/>
                                        </p:tgtEl>
                                        <p:attrNameLst>
                                          <p:attrName>ppt_x</p:attrName>
                                        </p:attrNameLst>
                                      </p:cBhvr>
                                      <p:tavLst>
                                        <p:tav tm="0">
                                          <p:val>
                                            <p:strVal val="1+#ppt_w/2"/>
                                          </p:val>
                                        </p:tav>
                                        <p:tav tm="100000">
                                          <p:val>
                                            <p:strVal val="#ppt_x"/>
                                          </p:val>
                                        </p:tav>
                                      </p:tavLst>
                                    </p:anim>
                                    <p:anim calcmode="lin" valueType="num">
                                      <p:cBhvr additive="base">
                                        <p:cTn id="8" dur="1000" fill="hold"/>
                                        <p:tgtEl>
                                          <p:spTgt spid="4710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8"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hidden="1">
            <a:extLst>
              <a:ext uri="{FF2B5EF4-FFF2-40B4-BE49-F238E27FC236}">
                <a16:creationId xmlns:a16="http://schemas.microsoft.com/office/drawing/2014/main" id="{60C7B9BC-5008-41A3-A836-B4D909F48D77}"/>
              </a:ext>
            </a:extLst>
          </p:cNvPr>
          <p:cNvSpPr>
            <a:spLocks noGrp="1" noChangeArrowheads="1"/>
          </p:cNvSpPr>
          <p:nvPr>
            <p:ph type="title"/>
          </p:nvPr>
        </p:nvSpPr>
        <p:spPr/>
        <p:txBody>
          <a:bodyPr/>
          <a:lstStyle/>
          <a:p>
            <a:endParaRPr lang="en-US" altLang="en-US"/>
          </a:p>
        </p:txBody>
      </p:sp>
      <p:sp>
        <p:nvSpPr>
          <p:cNvPr id="48131" name="Rectangle 3" descr="2006-07-24_18">
            <a:extLst>
              <a:ext uri="{FF2B5EF4-FFF2-40B4-BE49-F238E27FC236}">
                <a16:creationId xmlns:a16="http://schemas.microsoft.com/office/drawing/2014/main" id="{7EC058D8-4F20-48E9-94FF-4CEE6A9D54A3}"/>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hidden="1">
            <a:extLst>
              <a:ext uri="{FF2B5EF4-FFF2-40B4-BE49-F238E27FC236}">
                <a16:creationId xmlns:a16="http://schemas.microsoft.com/office/drawing/2014/main" id="{CA30B875-C659-4D6F-9C69-F8C807E35430}"/>
              </a:ext>
            </a:extLst>
          </p:cNvPr>
          <p:cNvSpPr>
            <a:spLocks noGrp="1" noChangeArrowheads="1"/>
          </p:cNvSpPr>
          <p:nvPr>
            <p:ph type="title"/>
          </p:nvPr>
        </p:nvSpPr>
        <p:spPr/>
        <p:txBody>
          <a:bodyPr/>
          <a:lstStyle/>
          <a:p>
            <a:endParaRPr lang="en-US" altLang="en-US"/>
          </a:p>
        </p:txBody>
      </p:sp>
      <p:sp>
        <p:nvSpPr>
          <p:cNvPr id="171011" name="Rectangle 3" descr="2006-07-24_24">
            <a:extLst>
              <a:ext uri="{FF2B5EF4-FFF2-40B4-BE49-F238E27FC236}">
                <a16:creationId xmlns:a16="http://schemas.microsoft.com/office/drawing/2014/main" id="{1CCC220D-5C87-48C5-A0EC-A7B971C95EC6}"/>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hidden="1">
            <a:extLst>
              <a:ext uri="{FF2B5EF4-FFF2-40B4-BE49-F238E27FC236}">
                <a16:creationId xmlns:a16="http://schemas.microsoft.com/office/drawing/2014/main" id="{1D272227-0DB6-452A-A8DD-6868CBACED0A}"/>
              </a:ext>
            </a:extLst>
          </p:cNvPr>
          <p:cNvSpPr>
            <a:spLocks noGrp="1" noChangeArrowheads="1"/>
          </p:cNvSpPr>
          <p:nvPr>
            <p:ph type="title"/>
          </p:nvPr>
        </p:nvSpPr>
        <p:spPr/>
        <p:txBody>
          <a:bodyPr/>
          <a:lstStyle/>
          <a:p>
            <a:endParaRPr lang="en-US" altLang="en-US"/>
          </a:p>
        </p:txBody>
      </p:sp>
      <p:sp>
        <p:nvSpPr>
          <p:cNvPr id="191491" name="Rectangle 3" descr="2006-07-23_34">
            <a:extLst>
              <a:ext uri="{FF2B5EF4-FFF2-40B4-BE49-F238E27FC236}">
                <a16:creationId xmlns:a16="http://schemas.microsoft.com/office/drawing/2014/main" id="{BF23BDD1-193B-4449-A31D-AE2D0E95FF6B}"/>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Text Box 5">
            <a:extLst>
              <a:ext uri="{FF2B5EF4-FFF2-40B4-BE49-F238E27FC236}">
                <a16:creationId xmlns:a16="http://schemas.microsoft.com/office/drawing/2014/main" id="{27A64DF8-47E5-4B77-A157-5B9CCB4F2D4E}"/>
              </a:ext>
            </a:extLst>
          </p:cNvPr>
          <p:cNvSpPr txBox="1">
            <a:spLocks noChangeArrowheads="1"/>
          </p:cNvSpPr>
          <p:nvPr/>
        </p:nvSpPr>
        <p:spPr bwMode="auto">
          <a:xfrm>
            <a:off x="1219200" y="6521450"/>
            <a:ext cx="457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a:solidFill>
                  <a:srgbClr val="FFFF00"/>
                </a:solidFill>
              </a:rPr>
              <a:t>A historical costumes and minorities show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1+#ppt_w/2"/>
                                          </p:val>
                                        </p:tav>
                                        <p:tav tm="100000">
                                          <p:val>
                                            <p:strVal val="#ppt_x"/>
                                          </p:val>
                                        </p:tav>
                                      </p:tavLst>
                                    </p:anim>
                                    <p:anim calcmode="lin" valueType="num">
                                      <p:cBhvr additive="base">
                                        <p:cTn id="8" dur="1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hidden="1">
            <a:extLst>
              <a:ext uri="{FF2B5EF4-FFF2-40B4-BE49-F238E27FC236}">
                <a16:creationId xmlns:a16="http://schemas.microsoft.com/office/drawing/2014/main" id="{0E3989CA-46CB-47BC-9559-0AC5A4E2433F}"/>
              </a:ext>
            </a:extLst>
          </p:cNvPr>
          <p:cNvSpPr>
            <a:spLocks noGrp="1" noChangeArrowheads="1"/>
          </p:cNvSpPr>
          <p:nvPr>
            <p:ph type="title"/>
          </p:nvPr>
        </p:nvSpPr>
        <p:spPr/>
        <p:txBody>
          <a:bodyPr/>
          <a:lstStyle/>
          <a:p>
            <a:endParaRPr lang="en-US" altLang="en-US"/>
          </a:p>
        </p:txBody>
      </p:sp>
      <p:sp>
        <p:nvSpPr>
          <p:cNvPr id="45059" name="Rectangle 3" descr="2006-07-23_41">
            <a:extLst>
              <a:ext uri="{FF2B5EF4-FFF2-40B4-BE49-F238E27FC236}">
                <a16:creationId xmlns:a16="http://schemas.microsoft.com/office/drawing/2014/main" id="{178E2CB9-F477-4B48-80A0-2B74F64F2AC8}"/>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061" name="Text Box 5">
            <a:extLst>
              <a:ext uri="{FF2B5EF4-FFF2-40B4-BE49-F238E27FC236}">
                <a16:creationId xmlns:a16="http://schemas.microsoft.com/office/drawing/2014/main" id="{E1AE51E5-B34C-4E05-AABC-2659AA75CFF8}"/>
              </a:ext>
            </a:extLst>
          </p:cNvPr>
          <p:cNvSpPr txBox="1">
            <a:spLocks noChangeArrowheads="1"/>
          </p:cNvSpPr>
          <p:nvPr/>
        </p:nvSpPr>
        <p:spPr bwMode="auto">
          <a:xfrm>
            <a:off x="1219200" y="6521450"/>
            <a:ext cx="4572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a:solidFill>
                  <a:srgbClr val="FFFF00"/>
                </a:solidFill>
              </a:rPr>
              <a:t>A historical costumes and minorities show</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45061"/>
                                        </p:tgtEl>
                                        <p:attrNameLst>
                                          <p:attrName>style.visibility</p:attrName>
                                        </p:attrNameLst>
                                      </p:cBhvr>
                                      <p:to>
                                        <p:strVal val="visible"/>
                                      </p:to>
                                    </p:set>
                                    <p:anim calcmode="lin" valueType="num">
                                      <p:cBhvr additive="base">
                                        <p:cTn id="7" dur="1000" fill="hold"/>
                                        <p:tgtEl>
                                          <p:spTgt spid="45061"/>
                                        </p:tgtEl>
                                        <p:attrNameLst>
                                          <p:attrName>ppt_x</p:attrName>
                                        </p:attrNameLst>
                                      </p:cBhvr>
                                      <p:tavLst>
                                        <p:tav tm="0">
                                          <p:val>
                                            <p:strVal val="1+#ppt_w/2"/>
                                          </p:val>
                                        </p:tav>
                                        <p:tav tm="100000">
                                          <p:val>
                                            <p:strVal val="#ppt_x"/>
                                          </p:val>
                                        </p:tav>
                                      </p:tavLst>
                                    </p:anim>
                                    <p:anim calcmode="lin" valueType="num">
                                      <p:cBhvr additive="base">
                                        <p:cTn id="8" dur="1000" fill="hold"/>
                                        <p:tgtEl>
                                          <p:spTgt spid="4506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hidden="1">
            <a:extLst>
              <a:ext uri="{FF2B5EF4-FFF2-40B4-BE49-F238E27FC236}">
                <a16:creationId xmlns:a16="http://schemas.microsoft.com/office/drawing/2014/main" id="{2941C346-7031-4E5F-AA14-02B8D4E4249F}"/>
              </a:ext>
            </a:extLst>
          </p:cNvPr>
          <p:cNvSpPr>
            <a:spLocks noGrp="1" noChangeArrowheads="1"/>
          </p:cNvSpPr>
          <p:nvPr>
            <p:ph type="title"/>
          </p:nvPr>
        </p:nvSpPr>
        <p:spPr/>
        <p:txBody>
          <a:bodyPr/>
          <a:lstStyle/>
          <a:p>
            <a:endParaRPr lang="en-US" altLang="en-US"/>
          </a:p>
        </p:txBody>
      </p:sp>
      <p:sp>
        <p:nvSpPr>
          <p:cNvPr id="46083" name="Rectangle 3" descr="2006-07-23_51">
            <a:extLst>
              <a:ext uri="{FF2B5EF4-FFF2-40B4-BE49-F238E27FC236}">
                <a16:creationId xmlns:a16="http://schemas.microsoft.com/office/drawing/2014/main" id="{ADDB58EE-F324-48B3-A913-D9E174726C55}"/>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hidden="1">
            <a:extLst>
              <a:ext uri="{FF2B5EF4-FFF2-40B4-BE49-F238E27FC236}">
                <a16:creationId xmlns:a16="http://schemas.microsoft.com/office/drawing/2014/main" id="{1AFA2603-BD62-4D26-97A5-D9DCB34F8AEA}"/>
              </a:ext>
            </a:extLst>
          </p:cNvPr>
          <p:cNvSpPr>
            <a:spLocks noGrp="1" noChangeArrowheads="1"/>
          </p:cNvSpPr>
          <p:nvPr>
            <p:ph type="title"/>
          </p:nvPr>
        </p:nvSpPr>
        <p:spPr/>
        <p:txBody>
          <a:bodyPr/>
          <a:lstStyle/>
          <a:p>
            <a:endParaRPr lang="en-US" altLang="en-US"/>
          </a:p>
        </p:txBody>
      </p:sp>
      <p:sp>
        <p:nvSpPr>
          <p:cNvPr id="49155" name="Rectangle 3" descr="2006-07-24_39">
            <a:extLst>
              <a:ext uri="{FF2B5EF4-FFF2-40B4-BE49-F238E27FC236}">
                <a16:creationId xmlns:a16="http://schemas.microsoft.com/office/drawing/2014/main" id="{6C242273-F528-408B-81E9-C5B2DC3A6B44}"/>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hidden="1">
            <a:extLst>
              <a:ext uri="{FF2B5EF4-FFF2-40B4-BE49-F238E27FC236}">
                <a16:creationId xmlns:a16="http://schemas.microsoft.com/office/drawing/2014/main" id="{A03204B4-BB60-4E97-B199-778537B9E312}"/>
              </a:ext>
            </a:extLst>
          </p:cNvPr>
          <p:cNvSpPr>
            <a:spLocks noGrp="1" noChangeArrowheads="1"/>
          </p:cNvSpPr>
          <p:nvPr>
            <p:ph type="title"/>
          </p:nvPr>
        </p:nvSpPr>
        <p:spPr/>
        <p:txBody>
          <a:bodyPr/>
          <a:lstStyle/>
          <a:p>
            <a:endParaRPr lang="en-US" altLang="en-US"/>
          </a:p>
        </p:txBody>
      </p:sp>
      <p:sp>
        <p:nvSpPr>
          <p:cNvPr id="172035" name="Rectangle 3" descr="2006-07-24_35">
            <a:extLst>
              <a:ext uri="{FF2B5EF4-FFF2-40B4-BE49-F238E27FC236}">
                <a16:creationId xmlns:a16="http://schemas.microsoft.com/office/drawing/2014/main" id="{09252DE1-5771-41B2-92DB-AD717CD00B11}"/>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hidden="1">
            <a:extLst>
              <a:ext uri="{FF2B5EF4-FFF2-40B4-BE49-F238E27FC236}">
                <a16:creationId xmlns:a16="http://schemas.microsoft.com/office/drawing/2014/main" id="{DCA2423C-055F-4BC1-BFB6-014185A6B6C4}"/>
              </a:ext>
            </a:extLst>
          </p:cNvPr>
          <p:cNvSpPr>
            <a:spLocks noGrp="1" noChangeArrowheads="1"/>
          </p:cNvSpPr>
          <p:nvPr>
            <p:ph type="title"/>
          </p:nvPr>
        </p:nvSpPr>
        <p:spPr/>
        <p:txBody>
          <a:bodyPr/>
          <a:lstStyle/>
          <a:p>
            <a:endParaRPr lang="en-US" altLang="en-US"/>
          </a:p>
        </p:txBody>
      </p:sp>
      <p:sp>
        <p:nvSpPr>
          <p:cNvPr id="50179" name="Rectangle 3" descr="2006-07-25_05">
            <a:extLst>
              <a:ext uri="{FF2B5EF4-FFF2-40B4-BE49-F238E27FC236}">
                <a16:creationId xmlns:a16="http://schemas.microsoft.com/office/drawing/2014/main" id="{A1F662DE-2DCC-4782-B7DC-E03427F4BE82}"/>
              </a:ext>
            </a:extLst>
          </p:cNvPr>
          <p:cNvSpPr>
            <a:spLocks noGrp="1" noChangeAspect="1" noChangeArrowheads="1"/>
          </p:cNvSpPr>
          <p:nvPr isPhoto="1"/>
        </p:nvSpPr>
        <p:spPr bwMode="auto">
          <a:xfrm>
            <a:off x="0" y="1524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0180" name="Text Box 4">
            <a:extLst>
              <a:ext uri="{FF2B5EF4-FFF2-40B4-BE49-F238E27FC236}">
                <a16:creationId xmlns:a16="http://schemas.microsoft.com/office/drawing/2014/main" id="{AB4029F5-C8FB-476B-9EB7-3B140760830D}"/>
              </a:ext>
            </a:extLst>
          </p:cNvPr>
          <p:cNvSpPr txBox="1">
            <a:spLocks noChangeArrowheads="1"/>
          </p:cNvSpPr>
          <p:nvPr/>
        </p:nvSpPr>
        <p:spPr bwMode="auto">
          <a:xfrm>
            <a:off x="609600" y="6216650"/>
            <a:ext cx="6705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Fengdu is called the “City of Ghosts” because its temples are filled with statues of demons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50180"/>
                                        </p:tgtEl>
                                        <p:attrNameLst>
                                          <p:attrName>style.visibility</p:attrName>
                                        </p:attrNameLst>
                                      </p:cBhvr>
                                      <p:to>
                                        <p:strVal val="visible"/>
                                      </p:to>
                                    </p:set>
                                    <p:anim calcmode="lin" valueType="num">
                                      <p:cBhvr additive="base">
                                        <p:cTn id="7" dur="1000" fill="hold"/>
                                        <p:tgtEl>
                                          <p:spTgt spid="50180"/>
                                        </p:tgtEl>
                                        <p:attrNameLst>
                                          <p:attrName>ppt_x</p:attrName>
                                        </p:attrNameLst>
                                      </p:cBhvr>
                                      <p:tavLst>
                                        <p:tav tm="0">
                                          <p:val>
                                            <p:strVal val="1+#ppt_w/2"/>
                                          </p:val>
                                        </p:tav>
                                        <p:tav tm="100000">
                                          <p:val>
                                            <p:strVal val="#ppt_x"/>
                                          </p:val>
                                        </p:tav>
                                      </p:tavLst>
                                    </p:anim>
                                    <p:anim calcmode="lin" valueType="num">
                                      <p:cBhvr additive="base">
                                        <p:cTn id="8" dur="1000" fill="hold"/>
                                        <p:tgtEl>
                                          <p:spTgt spid="5018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hidden="1">
            <a:extLst>
              <a:ext uri="{FF2B5EF4-FFF2-40B4-BE49-F238E27FC236}">
                <a16:creationId xmlns:a16="http://schemas.microsoft.com/office/drawing/2014/main" id="{688D7625-1A19-44B3-8CA5-F73E68559439}"/>
              </a:ext>
            </a:extLst>
          </p:cNvPr>
          <p:cNvSpPr>
            <a:spLocks noGrp="1" noChangeArrowheads="1"/>
          </p:cNvSpPr>
          <p:nvPr>
            <p:ph type="title"/>
          </p:nvPr>
        </p:nvSpPr>
        <p:spPr/>
        <p:txBody>
          <a:bodyPr/>
          <a:lstStyle/>
          <a:p>
            <a:endParaRPr lang="en-US" altLang="en-US"/>
          </a:p>
        </p:txBody>
      </p:sp>
      <p:sp>
        <p:nvSpPr>
          <p:cNvPr id="51203" name="Rectangle 3" descr="2006-07-25_06">
            <a:extLst>
              <a:ext uri="{FF2B5EF4-FFF2-40B4-BE49-F238E27FC236}">
                <a16:creationId xmlns:a16="http://schemas.microsoft.com/office/drawing/2014/main" id="{873EE04E-3B96-4855-B496-5156EA1A5A86}"/>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hidden="1">
            <a:extLst>
              <a:ext uri="{FF2B5EF4-FFF2-40B4-BE49-F238E27FC236}">
                <a16:creationId xmlns:a16="http://schemas.microsoft.com/office/drawing/2014/main" id="{2B060CB3-B394-4D43-936E-1EE91D998011}"/>
              </a:ext>
            </a:extLst>
          </p:cNvPr>
          <p:cNvSpPr>
            <a:spLocks noGrp="1" noChangeArrowheads="1"/>
          </p:cNvSpPr>
          <p:nvPr>
            <p:ph type="title"/>
          </p:nvPr>
        </p:nvSpPr>
        <p:spPr/>
        <p:txBody>
          <a:bodyPr/>
          <a:lstStyle/>
          <a:p>
            <a:endParaRPr lang="en-US" altLang="en-US"/>
          </a:p>
        </p:txBody>
      </p:sp>
      <p:sp>
        <p:nvSpPr>
          <p:cNvPr id="174083" name="Rectangle 3" descr="2006-07-25_07">
            <a:extLst>
              <a:ext uri="{FF2B5EF4-FFF2-40B4-BE49-F238E27FC236}">
                <a16:creationId xmlns:a16="http://schemas.microsoft.com/office/drawing/2014/main" id="{3EA1A88B-24A4-4FA3-86C3-6DC6AA1803F8}"/>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hidden="1">
            <a:extLst>
              <a:ext uri="{FF2B5EF4-FFF2-40B4-BE49-F238E27FC236}">
                <a16:creationId xmlns:a16="http://schemas.microsoft.com/office/drawing/2014/main" id="{6E4554FD-7C0D-4621-AAB2-21DED2A9BB5D}"/>
              </a:ext>
            </a:extLst>
          </p:cNvPr>
          <p:cNvSpPr>
            <a:spLocks noGrp="1" noChangeArrowheads="1"/>
          </p:cNvSpPr>
          <p:nvPr>
            <p:ph type="title"/>
          </p:nvPr>
        </p:nvSpPr>
        <p:spPr/>
        <p:txBody>
          <a:bodyPr/>
          <a:lstStyle/>
          <a:p>
            <a:endParaRPr lang="en-US" altLang="en-US"/>
          </a:p>
        </p:txBody>
      </p:sp>
      <p:sp>
        <p:nvSpPr>
          <p:cNvPr id="175107" name="Rectangle 3" descr="2006-07-25_09">
            <a:extLst>
              <a:ext uri="{FF2B5EF4-FFF2-40B4-BE49-F238E27FC236}">
                <a16:creationId xmlns:a16="http://schemas.microsoft.com/office/drawing/2014/main" id="{BEFB92D0-AFEA-4104-AF7B-23D4DC3D7C2C}"/>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hidden="1">
            <a:extLst>
              <a:ext uri="{FF2B5EF4-FFF2-40B4-BE49-F238E27FC236}">
                <a16:creationId xmlns:a16="http://schemas.microsoft.com/office/drawing/2014/main" id="{ED944950-EEBC-4838-BBEF-5DABAB0E50F9}"/>
              </a:ext>
            </a:extLst>
          </p:cNvPr>
          <p:cNvSpPr>
            <a:spLocks noGrp="1" noChangeArrowheads="1"/>
          </p:cNvSpPr>
          <p:nvPr>
            <p:ph type="title"/>
          </p:nvPr>
        </p:nvSpPr>
        <p:spPr/>
        <p:txBody>
          <a:bodyPr/>
          <a:lstStyle/>
          <a:p>
            <a:endParaRPr lang="en-US" altLang="en-US"/>
          </a:p>
        </p:txBody>
      </p:sp>
      <p:sp>
        <p:nvSpPr>
          <p:cNvPr id="176131" name="Rectangle 3" descr="2006-07-25_12">
            <a:extLst>
              <a:ext uri="{FF2B5EF4-FFF2-40B4-BE49-F238E27FC236}">
                <a16:creationId xmlns:a16="http://schemas.microsoft.com/office/drawing/2014/main" id="{C4784601-4040-40AF-8532-BC0EC1120ED1}"/>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hidden="1">
            <a:extLst>
              <a:ext uri="{FF2B5EF4-FFF2-40B4-BE49-F238E27FC236}">
                <a16:creationId xmlns:a16="http://schemas.microsoft.com/office/drawing/2014/main" id="{3FCE842C-9466-4785-B899-2A04232D2162}"/>
              </a:ext>
            </a:extLst>
          </p:cNvPr>
          <p:cNvSpPr>
            <a:spLocks noGrp="1" noChangeArrowheads="1"/>
          </p:cNvSpPr>
          <p:nvPr>
            <p:ph type="title"/>
          </p:nvPr>
        </p:nvSpPr>
        <p:spPr/>
        <p:txBody>
          <a:bodyPr/>
          <a:lstStyle/>
          <a:p>
            <a:endParaRPr lang="en-US" altLang="en-US"/>
          </a:p>
        </p:txBody>
      </p:sp>
      <p:sp>
        <p:nvSpPr>
          <p:cNvPr id="52227" name="Rectangle 3" descr="2006-07-25_43">
            <a:extLst>
              <a:ext uri="{FF2B5EF4-FFF2-40B4-BE49-F238E27FC236}">
                <a16:creationId xmlns:a16="http://schemas.microsoft.com/office/drawing/2014/main" id="{F08A20C6-F2D2-4480-A993-A4F16CB765C9}"/>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hidden="1">
            <a:extLst>
              <a:ext uri="{FF2B5EF4-FFF2-40B4-BE49-F238E27FC236}">
                <a16:creationId xmlns:a16="http://schemas.microsoft.com/office/drawing/2014/main" id="{E3F77E6C-A004-44F1-BAD3-FBB7222AB89C}"/>
              </a:ext>
            </a:extLst>
          </p:cNvPr>
          <p:cNvSpPr>
            <a:spLocks noGrp="1" noChangeArrowheads="1"/>
          </p:cNvSpPr>
          <p:nvPr>
            <p:ph type="title"/>
          </p:nvPr>
        </p:nvSpPr>
        <p:spPr/>
        <p:txBody>
          <a:bodyPr/>
          <a:lstStyle/>
          <a:p>
            <a:endParaRPr lang="en-US" altLang="en-US"/>
          </a:p>
        </p:txBody>
      </p:sp>
      <p:sp>
        <p:nvSpPr>
          <p:cNvPr id="53251" name="Rectangle 3" descr="2006-07-26_01">
            <a:extLst>
              <a:ext uri="{FF2B5EF4-FFF2-40B4-BE49-F238E27FC236}">
                <a16:creationId xmlns:a16="http://schemas.microsoft.com/office/drawing/2014/main" id="{E627A560-1F21-49F8-BFA7-B2D561ECB397}"/>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252" name="Text Box 4">
            <a:extLst>
              <a:ext uri="{FF2B5EF4-FFF2-40B4-BE49-F238E27FC236}">
                <a16:creationId xmlns:a16="http://schemas.microsoft.com/office/drawing/2014/main" id="{AF374CEE-6ACE-4BFF-B718-C9C81B631C63}"/>
              </a:ext>
            </a:extLst>
          </p:cNvPr>
          <p:cNvSpPr txBox="1">
            <a:spLocks noChangeArrowheads="1"/>
          </p:cNvSpPr>
          <p:nvPr/>
        </p:nvSpPr>
        <p:spPr bwMode="auto">
          <a:xfrm>
            <a:off x="2743200" y="6461125"/>
            <a:ext cx="2819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solidFill>
                  <a:srgbClr val="FFFF00"/>
                </a:solidFill>
              </a:rPr>
              <a:t>Guilin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53252"/>
                                        </p:tgtEl>
                                        <p:attrNameLst>
                                          <p:attrName>style.visibility</p:attrName>
                                        </p:attrNameLst>
                                      </p:cBhvr>
                                      <p:to>
                                        <p:strVal val="visible"/>
                                      </p:to>
                                    </p:set>
                                    <p:anim calcmode="lin" valueType="num">
                                      <p:cBhvr additive="base">
                                        <p:cTn id="7" dur="1000" fill="hold"/>
                                        <p:tgtEl>
                                          <p:spTgt spid="53252"/>
                                        </p:tgtEl>
                                        <p:attrNameLst>
                                          <p:attrName>ppt_x</p:attrName>
                                        </p:attrNameLst>
                                      </p:cBhvr>
                                      <p:tavLst>
                                        <p:tav tm="0">
                                          <p:val>
                                            <p:strVal val="1+#ppt_w/2"/>
                                          </p:val>
                                        </p:tav>
                                        <p:tav tm="100000">
                                          <p:val>
                                            <p:strVal val="#ppt_x"/>
                                          </p:val>
                                        </p:tav>
                                      </p:tavLst>
                                    </p:anim>
                                    <p:anim calcmode="lin" valueType="num">
                                      <p:cBhvr additive="base">
                                        <p:cTn id="8" dur="1000" fill="hold"/>
                                        <p:tgtEl>
                                          <p:spTgt spid="5325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hidden="1">
            <a:extLst>
              <a:ext uri="{FF2B5EF4-FFF2-40B4-BE49-F238E27FC236}">
                <a16:creationId xmlns:a16="http://schemas.microsoft.com/office/drawing/2014/main" id="{DC2FF9E3-0BF7-41D5-A894-4BFB308DF279}"/>
              </a:ext>
            </a:extLst>
          </p:cNvPr>
          <p:cNvSpPr>
            <a:spLocks noGrp="1" noChangeArrowheads="1"/>
          </p:cNvSpPr>
          <p:nvPr>
            <p:ph type="title"/>
          </p:nvPr>
        </p:nvSpPr>
        <p:spPr/>
        <p:txBody>
          <a:bodyPr/>
          <a:lstStyle/>
          <a:p>
            <a:endParaRPr lang="en-US" altLang="en-US"/>
          </a:p>
        </p:txBody>
      </p:sp>
      <p:sp>
        <p:nvSpPr>
          <p:cNvPr id="178179" name="Rectangle 3" descr="2006-07-26_02">
            <a:extLst>
              <a:ext uri="{FF2B5EF4-FFF2-40B4-BE49-F238E27FC236}">
                <a16:creationId xmlns:a16="http://schemas.microsoft.com/office/drawing/2014/main" id="{057079DC-3A37-4715-ADA8-D05E57601EEF}"/>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hidden="1">
            <a:extLst>
              <a:ext uri="{FF2B5EF4-FFF2-40B4-BE49-F238E27FC236}">
                <a16:creationId xmlns:a16="http://schemas.microsoft.com/office/drawing/2014/main" id="{EAADE0F0-2283-4121-821A-6C4DF467EDAB}"/>
              </a:ext>
            </a:extLst>
          </p:cNvPr>
          <p:cNvSpPr>
            <a:spLocks noGrp="1" noChangeArrowheads="1"/>
          </p:cNvSpPr>
          <p:nvPr>
            <p:ph type="title"/>
          </p:nvPr>
        </p:nvSpPr>
        <p:spPr/>
        <p:txBody>
          <a:bodyPr/>
          <a:lstStyle/>
          <a:p>
            <a:endParaRPr lang="en-US" altLang="en-US"/>
          </a:p>
        </p:txBody>
      </p:sp>
      <p:sp>
        <p:nvSpPr>
          <p:cNvPr id="200707" name="Rectangle 3" descr="2006-07-26_05">
            <a:extLst>
              <a:ext uri="{FF2B5EF4-FFF2-40B4-BE49-F238E27FC236}">
                <a16:creationId xmlns:a16="http://schemas.microsoft.com/office/drawing/2014/main" id="{8BB740CC-F4D9-4EF0-991F-F419D693A94F}"/>
              </a:ext>
            </a:extLst>
          </p:cNvPr>
          <p:cNvSpPr>
            <a:spLocks noGrp="1" noChangeAspect="1" noChangeArrowheads="1"/>
          </p:cNvSpPr>
          <p:nvPr isPhoto="1"/>
        </p:nvSpPr>
        <p:spPr bwMode="auto">
          <a:xfrm>
            <a:off x="1649413" y="0"/>
            <a:ext cx="5843587" cy="6858000"/>
          </a:xfrm>
          <a:prstGeom prst="rect">
            <a:avLst/>
          </a:prstGeom>
          <a:blipFill dpi="0" rotWithShape="1">
            <a:blip r:embed="rId2"/>
            <a:srcRect/>
            <a:stretch>
              <a:fillRect b="-10"/>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0708" name="Text Box 4">
            <a:extLst>
              <a:ext uri="{FF2B5EF4-FFF2-40B4-BE49-F238E27FC236}">
                <a16:creationId xmlns:a16="http://schemas.microsoft.com/office/drawing/2014/main" id="{C17A0E91-C518-4BDF-AF1C-2BCB99E78A0C}"/>
              </a:ext>
            </a:extLst>
          </p:cNvPr>
          <p:cNvSpPr txBox="1">
            <a:spLocks noChangeArrowheads="1"/>
          </p:cNvSpPr>
          <p:nvPr/>
        </p:nvSpPr>
        <p:spPr bwMode="auto">
          <a:xfrm rot="16200000">
            <a:off x="-731043" y="3550443"/>
            <a:ext cx="3657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Guilin: In a local minorities show</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200708"/>
                                        </p:tgtEl>
                                        <p:attrNameLst>
                                          <p:attrName>style.visibility</p:attrName>
                                        </p:attrNameLst>
                                      </p:cBhvr>
                                      <p:to>
                                        <p:strVal val="visible"/>
                                      </p:to>
                                    </p:set>
                                    <p:anim calcmode="lin" valueType="num">
                                      <p:cBhvr additive="base">
                                        <p:cTn id="7" dur="1000" fill="hold"/>
                                        <p:tgtEl>
                                          <p:spTgt spid="200708"/>
                                        </p:tgtEl>
                                        <p:attrNameLst>
                                          <p:attrName>ppt_x</p:attrName>
                                        </p:attrNameLst>
                                      </p:cBhvr>
                                      <p:tavLst>
                                        <p:tav tm="0">
                                          <p:val>
                                            <p:strVal val="1+#ppt_w/2"/>
                                          </p:val>
                                        </p:tav>
                                        <p:tav tm="100000">
                                          <p:val>
                                            <p:strVal val="#ppt_x"/>
                                          </p:val>
                                        </p:tav>
                                      </p:tavLst>
                                    </p:anim>
                                    <p:anim calcmode="lin" valueType="num">
                                      <p:cBhvr additive="base">
                                        <p:cTn id="8" dur="1000" fill="hold"/>
                                        <p:tgtEl>
                                          <p:spTgt spid="20070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708"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hidden="1">
            <a:extLst>
              <a:ext uri="{FF2B5EF4-FFF2-40B4-BE49-F238E27FC236}">
                <a16:creationId xmlns:a16="http://schemas.microsoft.com/office/drawing/2014/main" id="{15B613D2-54BF-4151-B389-FF441DE50E33}"/>
              </a:ext>
            </a:extLst>
          </p:cNvPr>
          <p:cNvSpPr>
            <a:spLocks noGrp="1" noChangeArrowheads="1"/>
          </p:cNvSpPr>
          <p:nvPr>
            <p:ph type="title"/>
          </p:nvPr>
        </p:nvSpPr>
        <p:spPr/>
        <p:txBody>
          <a:bodyPr/>
          <a:lstStyle/>
          <a:p>
            <a:endParaRPr lang="en-US" altLang="en-US"/>
          </a:p>
        </p:txBody>
      </p:sp>
      <p:sp>
        <p:nvSpPr>
          <p:cNvPr id="180227" name="Rectangle 3" descr="2006-07-26_06">
            <a:extLst>
              <a:ext uri="{FF2B5EF4-FFF2-40B4-BE49-F238E27FC236}">
                <a16:creationId xmlns:a16="http://schemas.microsoft.com/office/drawing/2014/main" id="{5F3D6413-E7A3-488D-960C-60559D142799}"/>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hidden="1">
            <a:extLst>
              <a:ext uri="{FF2B5EF4-FFF2-40B4-BE49-F238E27FC236}">
                <a16:creationId xmlns:a16="http://schemas.microsoft.com/office/drawing/2014/main" id="{E57B978A-6364-499C-9F77-F45959336CF3}"/>
              </a:ext>
            </a:extLst>
          </p:cNvPr>
          <p:cNvSpPr>
            <a:spLocks noGrp="1" noChangeArrowheads="1"/>
          </p:cNvSpPr>
          <p:nvPr>
            <p:ph type="title"/>
          </p:nvPr>
        </p:nvSpPr>
        <p:spPr/>
        <p:txBody>
          <a:bodyPr/>
          <a:lstStyle/>
          <a:p>
            <a:endParaRPr lang="en-US" altLang="en-US"/>
          </a:p>
        </p:txBody>
      </p:sp>
      <p:sp>
        <p:nvSpPr>
          <p:cNvPr id="181251" name="Rectangle 3" descr="2006-07-26_09">
            <a:extLst>
              <a:ext uri="{FF2B5EF4-FFF2-40B4-BE49-F238E27FC236}">
                <a16:creationId xmlns:a16="http://schemas.microsoft.com/office/drawing/2014/main" id="{73B17CCF-D601-482D-BF6F-4AEFB2B2ACE5}"/>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hidden="1">
            <a:extLst>
              <a:ext uri="{FF2B5EF4-FFF2-40B4-BE49-F238E27FC236}">
                <a16:creationId xmlns:a16="http://schemas.microsoft.com/office/drawing/2014/main" id="{8F517AF0-50F6-46CF-ACC0-1851DE25C1FC}"/>
              </a:ext>
            </a:extLst>
          </p:cNvPr>
          <p:cNvSpPr>
            <a:spLocks noGrp="1" noChangeArrowheads="1"/>
          </p:cNvSpPr>
          <p:nvPr>
            <p:ph type="title"/>
          </p:nvPr>
        </p:nvSpPr>
        <p:spPr/>
        <p:txBody>
          <a:bodyPr/>
          <a:lstStyle/>
          <a:p>
            <a:endParaRPr lang="en-US" altLang="en-US"/>
          </a:p>
        </p:txBody>
      </p:sp>
      <p:sp>
        <p:nvSpPr>
          <p:cNvPr id="182275" name="Rectangle 3" descr="2006-07-27_31">
            <a:extLst>
              <a:ext uri="{FF2B5EF4-FFF2-40B4-BE49-F238E27FC236}">
                <a16:creationId xmlns:a16="http://schemas.microsoft.com/office/drawing/2014/main" id="{2F5BBF96-85BD-4A08-AD7C-2A77628F92CD}"/>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2276" name="Text Box 4">
            <a:extLst>
              <a:ext uri="{FF2B5EF4-FFF2-40B4-BE49-F238E27FC236}">
                <a16:creationId xmlns:a16="http://schemas.microsoft.com/office/drawing/2014/main" id="{D8108CCF-31A7-4D62-9704-AADF4ED43BE6}"/>
              </a:ext>
            </a:extLst>
          </p:cNvPr>
          <p:cNvSpPr txBox="1">
            <a:spLocks noChangeArrowheads="1"/>
          </p:cNvSpPr>
          <p:nvPr/>
        </p:nvSpPr>
        <p:spPr bwMode="auto">
          <a:xfrm>
            <a:off x="1219200" y="6491288"/>
            <a:ext cx="35052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Yangshuo: The Bazaar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82276"/>
                                        </p:tgtEl>
                                        <p:attrNameLst>
                                          <p:attrName>style.visibility</p:attrName>
                                        </p:attrNameLst>
                                      </p:cBhvr>
                                      <p:to>
                                        <p:strVal val="visible"/>
                                      </p:to>
                                    </p:set>
                                    <p:anim calcmode="lin" valueType="num">
                                      <p:cBhvr additive="base">
                                        <p:cTn id="7" dur="1000" fill="hold"/>
                                        <p:tgtEl>
                                          <p:spTgt spid="182276"/>
                                        </p:tgtEl>
                                        <p:attrNameLst>
                                          <p:attrName>ppt_x</p:attrName>
                                        </p:attrNameLst>
                                      </p:cBhvr>
                                      <p:tavLst>
                                        <p:tav tm="0">
                                          <p:val>
                                            <p:strVal val="1+#ppt_w/2"/>
                                          </p:val>
                                        </p:tav>
                                        <p:tav tm="100000">
                                          <p:val>
                                            <p:strVal val="#ppt_x"/>
                                          </p:val>
                                        </p:tav>
                                      </p:tavLst>
                                    </p:anim>
                                    <p:anim calcmode="lin" valueType="num">
                                      <p:cBhvr additive="base">
                                        <p:cTn id="8" dur="1000" fill="hold"/>
                                        <p:tgtEl>
                                          <p:spTgt spid="18227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6"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hidden="1">
            <a:extLst>
              <a:ext uri="{FF2B5EF4-FFF2-40B4-BE49-F238E27FC236}">
                <a16:creationId xmlns:a16="http://schemas.microsoft.com/office/drawing/2014/main" id="{279F2824-2DC0-4D2B-B4D9-2851AE834918}"/>
              </a:ext>
            </a:extLst>
          </p:cNvPr>
          <p:cNvSpPr>
            <a:spLocks noGrp="1" noChangeArrowheads="1"/>
          </p:cNvSpPr>
          <p:nvPr>
            <p:ph type="title"/>
          </p:nvPr>
        </p:nvSpPr>
        <p:spPr/>
        <p:txBody>
          <a:bodyPr/>
          <a:lstStyle/>
          <a:p>
            <a:endParaRPr lang="en-US" altLang="en-US"/>
          </a:p>
        </p:txBody>
      </p:sp>
      <p:pic>
        <p:nvPicPr>
          <p:cNvPr id="54276" name="Picture 4" descr="2006-07-27_28">
            <a:extLst>
              <a:ext uri="{FF2B5EF4-FFF2-40B4-BE49-F238E27FC236}">
                <a16:creationId xmlns:a16="http://schemas.microsoft.com/office/drawing/2014/main" id="{3CE443DF-D494-4B32-923C-CF0759405D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0"/>
            <a:ext cx="4570413" cy="6858000"/>
          </a:xfrm>
          <a:prstGeom prst="rect">
            <a:avLst/>
          </a:prstGeom>
          <a:noFill/>
          <a:extLst>
            <a:ext uri="{909E8E84-426E-40DD-AFC4-6F175D3DCCD1}">
              <a14:hiddenFill xmlns:a14="http://schemas.microsoft.com/office/drawing/2010/main">
                <a:solidFill>
                  <a:srgbClr val="FFFFFF"/>
                </a:solidFill>
              </a14:hiddenFill>
            </a:ext>
          </a:extLst>
        </p:spPr>
      </p:pic>
      <p:sp>
        <p:nvSpPr>
          <p:cNvPr id="54277" name="Text Box 5">
            <a:extLst>
              <a:ext uri="{FF2B5EF4-FFF2-40B4-BE49-F238E27FC236}">
                <a16:creationId xmlns:a16="http://schemas.microsoft.com/office/drawing/2014/main" id="{FB68D33C-5A2A-42B7-B86B-5779AC106B8C}"/>
              </a:ext>
            </a:extLst>
          </p:cNvPr>
          <p:cNvSpPr txBox="1">
            <a:spLocks noChangeArrowheads="1"/>
          </p:cNvSpPr>
          <p:nvPr/>
        </p:nvSpPr>
        <p:spPr bwMode="auto">
          <a:xfrm rot="-5400000">
            <a:off x="-769143" y="2521743"/>
            <a:ext cx="3733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In the Yangshuo Bazaar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54277"/>
                                        </p:tgtEl>
                                        <p:attrNameLst>
                                          <p:attrName>style.visibility</p:attrName>
                                        </p:attrNameLst>
                                      </p:cBhvr>
                                      <p:to>
                                        <p:strVal val="visible"/>
                                      </p:to>
                                    </p:set>
                                    <p:anim calcmode="lin" valueType="num">
                                      <p:cBhvr additive="base">
                                        <p:cTn id="7" dur="1000" fill="hold"/>
                                        <p:tgtEl>
                                          <p:spTgt spid="54277"/>
                                        </p:tgtEl>
                                        <p:attrNameLst>
                                          <p:attrName>ppt_x</p:attrName>
                                        </p:attrNameLst>
                                      </p:cBhvr>
                                      <p:tavLst>
                                        <p:tav tm="0">
                                          <p:val>
                                            <p:strVal val="1+#ppt_w/2"/>
                                          </p:val>
                                        </p:tav>
                                        <p:tav tm="100000">
                                          <p:val>
                                            <p:strVal val="#ppt_x"/>
                                          </p:val>
                                        </p:tav>
                                      </p:tavLst>
                                    </p:anim>
                                    <p:anim calcmode="lin" valueType="num">
                                      <p:cBhvr additive="base">
                                        <p:cTn id="8" dur="1000" fill="hold"/>
                                        <p:tgtEl>
                                          <p:spTgt spid="5427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7"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hidden="1">
            <a:extLst>
              <a:ext uri="{FF2B5EF4-FFF2-40B4-BE49-F238E27FC236}">
                <a16:creationId xmlns:a16="http://schemas.microsoft.com/office/drawing/2014/main" id="{418964C6-80A6-4DE4-BBFA-800C1AEA8D01}"/>
              </a:ext>
            </a:extLst>
          </p:cNvPr>
          <p:cNvSpPr>
            <a:spLocks noGrp="1" noChangeArrowheads="1"/>
          </p:cNvSpPr>
          <p:nvPr>
            <p:ph type="title"/>
          </p:nvPr>
        </p:nvSpPr>
        <p:spPr/>
        <p:txBody>
          <a:bodyPr/>
          <a:lstStyle/>
          <a:p>
            <a:endParaRPr lang="en-US" altLang="en-US"/>
          </a:p>
        </p:txBody>
      </p:sp>
      <p:sp>
        <p:nvSpPr>
          <p:cNvPr id="184323" name="Rectangle 3" descr="2006-07-27_42">
            <a:extLst>
              <a:ext uri="{FF2B5EF4-FFF2-40B4-BE49-F238E27FC236}">
                <a16:creationId xmlns:a16="http://schemas.microsoft.com/office/drawing/2014/main" id="{AC74A1B1-B77C-4AC4-8E58-C1CBF7F0E7A2}"/>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hidden="1">
            <a:extLst>
              <a:ext uri="{FF2B5EF4-FFF2-40B4-BE49-F238E27FC236}">
                <a16:creationId xmlns:a16="http://schemas.microsoft.com/office/drawing/2014/main" id="{8E11F0D2-A98D-4DDB-9888-676DC9AC48E9}"/>
              </a:ext>
            </a:extLst>
          </p:cNvPr>
          <p:cNvSpPr>
            <a:spLocks noGrp="1" noChangeArrowheads="1"/>
          </p:cNvSpPr>
          <p:nvPr>
            <p:ph type="title"/>
          </p:nvPr>
        </p:nvSpPr>
        <p:spPr/>
        <p:txBody>
          <a:bodyPr/>
          <a:lstStyle/>
          <a:p>
            <a:endParaRPr lang="en-US" altLang="en-US"/>
          </a:p>
        </p:txBody>
      </p:sp>
      <p:sp>
        <p:nvSpPr>
          <p:cNvPr id="55299" name="Rectangle 3" descr="2006-07-27_53">
            <a:extLst>
              <a:ext uri="{FF2B5EF4-FFF2-40B4-BE49-F238E27FC236}">
                <a16:creationId xmlns:a16="http://schemas.microsoft.com/office/drawing/2014/main" id="{9ACADA2C-E1F7-43EF-9602-2BC8530C16AC}"/>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300" name="Text Box 4">
            <a:extLst>
              <a:ext uri="{FF2B5EF4-FFF2-40B4-BE49-F238E27FC236}">
                <a16:creationId xmlns:a16="http://schemas.microsoft.com/office/drawing/2014/main" id="{5574E08B-1E23-4B66-81E2-C4176EE484BC}"/>
              </a:ext>
            </a:extLst>
          </p:cNvPr>
          <p:cNvSpPr txBox="1">
            <a:spLocks noChangeArrowheads="1"/>
          </p:cNvSpPr>
          <p:nvPr/>
        </p:nvSpPr>
        <p:spPr bwMode="auto">
          <a:xfrm>
            <a:off x="2057400" y="6491288"/>
            <a:ext cx="2209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solidFill>
                  <a:srgbClr val="FFFF00"/>
                </a:solidFill>
              </a:rPr>
              <a:t>Yangshuo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55300"/>
                                        </p:tgtEl>
                                        <p:attrNameLst>
                                          <p:attrName>style.visibility</p:attrName>
                                        </p:attrNameLst>
                                      </p:cBhvr>
                                      <p:to>
                                        <p:strVal val="visible"/>
                                      </p:to>
                                    </p:set>
                                    <p:anim calcmode="lin" valueType="num">
                                      <p:cBhvr additive="base">
                                        <p:cTn id="7" dur="1000" fill="hold"/>
                                        <p:tgtEl>
                                          <p:spTgt spid="55300"/>
                                        </p:tgtEl>
                                        <p:attrNameLst>
                                          <p:attrName>ppt_x</p:attrName>
                                        </p:attrNameLst>
                                      </p:cBhvr>
                                      <p:tavLst>
                                        <p:tav tm="0">
                                          <p:val>
                                            <p:strVal val="1+#ppt_w/2"/>
                                          </p:val>
                                        </p:tav>
                                        <p:tav tm="100000">
                                          <p:val>
                                            <p:strVal val="#ppt_x"/>
                                          </p:val>
                                        </p:tav>
                                      </p:tavLst>
                                    </p:anim>
                                    <p:anim calcmode="lin" valueType="num">
                                      <p:cBhvr additive="base">
                                        <p:cTn id="8" dur="1000" fill="hold"/>
                                        <p:tgtEl>
                                          <p:spTgt spid="5530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0"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hidden="1">
            <a:extLst>
              <a:ext uri="{FF2B5EF4-FFF2-40B4-BE49-F238E27FC236}">
                <a16:creationId xmlns:a16="http://schemas.microsoft.com/office/drawing/2014/main" id="{73A75054-1935-4AF6-9C00-7734109740A5}"/>
              </a:ext>
            </a:extLst>
          </p:cNvPr>
          <p:cNvSpPr>
            <a:spLocks noGrp="1" noChangeArrowheads="1"/>
          </p:cNvSpPr>
          <p:nvPr>
            <p:ph type="title"/>
          </p:nvPr>
        </p:nvSpPr>
        <p:spPr/>
        <p:txBody>
          <a:bodyPr/>
          <a:lstStyle/>
          <a:p>
            <a:endParaRPr lang="en-US" altLang="en-US"/>
          </a:p>
        </p:txBody>
      </p:sp>
      <p:pic>
        <p:nvPicPr>
          <p:cNvPr id="183299" name="Picture 3" descr="2006-07-27_32">
            <a:extLst>
              <a:ext uri="{FF2B5EF4-FFF2-40B4-BE49-F238E27FC236}">
                <a16:creationId xmlns:a16="http://schemas.microsoft.com/office/drawing/2014/main" id="{E6A1689D-CBE0-40E3-AEE2-1A6A527B6A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0"/>
            <a:ext cx="457041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hidden="1">
            <a:extLst>
              <a:ext uri="{FF2B5EF4-FFF2-40B4-BE49-F238E27FC236}">
                <a16:creationId xmlns:a16="http://schemas.microsoft.com/office/drawing/2014/main" id="{D021D889-FDFF-4F3E-9D0D-EC5FD9DA03EE}"/>
              </a:ext>
            </a:extLst>
          </p:cNvPr>
          <p:cNvSpPr>
            <a:spLocks noGrp="1" noChangeArrowheads="1"/>
          </p:cNvSpPr>
          <p:nvPr>
            <p:ph type="title"/>
          </p:nvPr>
        </p:nvSpPr>
        <p:spPr/>
        <p:txBody>
          <a:bodyPr/>
          <a:lstStyle/>
          <a:p>
            <a:endParaRPr lang="en-US" altLang="en-US"/>
          </a:p>
        </p:txBody>
      </p:sp>
      <p:sp>
        <p:nvSpPr>
          <p:cNvPr id="185347" name="Rectangle 3" descr="2006-07-27_51">
            <a:extLst>
              <a:ext uri="{FF2B5EF4-FFF2-40B4-BE49-F238E27FC236}">
                <a16:creationId xmlns:a16="http://schemas.microsoft.com/office/drawing/2014/main" id="{0D11B00B-FECF-426D-84C3-48C2E7E1F099}"/>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hidden="1">
            <a:extLst>
              <a:ext uri="{FF2B5EF4-FFF2-40B4-BE49-F238E27FC236}">
                <a16:creationId xmlns:a16="http://schemas.microsoft.com/office/drawing/2014/main" id="{C76FA27D-DE62-451D-9420-5C8253F494B7}"/>
              </a:ext>
            </a:extLst>
          </p:cNvPr>
          <p:cNvSpPr>
            <a:spLocks noGrp="1" noChangeArrowheads="1"/>
          </p:cNvSpPr>
          <p:nvPr>
            <p:ph type="title"/>
          </p:nvPr>
        </p:nvSpPr>
        <p:spPr/>
        <p:txBody>
          <a:bodyPr/>
          <a:lstStyle/>
          <a:p>
            <a:endParaRPr lang="en-US" altLang="en-US"/>
          </a:p>
        </p:txBody>
      </p:sp>
      <p:sp>
        <p:nvSpPr>
          <p:cNvPr id="186371" name="Rectangle 3" descr="2006-07-27_75">
            <a:extLst>
              <a:ext uri="{FF2B5EF4-FFF2-40B4-BE49-F238E27FC236}">
                <a16:creationId xmlns:a16="http://schemas.microsoft.com/office/drawing/2014/main" id="{76312A68-309F-48C9-B669-A2E571E5088B}"/>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6372" name="Text Box 4">
            <a:extLst>
              <a:ext uri="{FF2B5EF4-FFF2-40B4-BE49-F238E27FC236}">
                <a16:creationId xmlns:a16="http://schemas.microsoft.com/office/drawing/2014/main" id="{F3C67EA5-B72F-4BF8-85D1-F5123B407499}"/>
              </a:ext>
            </a:extLst>
          </p:cNvPr>
          <p:cNvSpPr txBox="1">
            <a:spLocks noChangeArrowheads="1"/>
          </p:cNvSpPr>
          <p:nvPr/>
        </p:nvSpPr>
        <p:spPr bwMode="auto">
          <a:xfrm>
            <a:off x="1219200" y="6491288"/>
            <a:ext cx="35052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Yangshuo: The Bazaar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86372"/>
                                        </p:tgtEl>
                                        <p:attrNameLst>
                                          <p:attrName>style.visibility</p:attrName>
                                        </p:attrNameLst>
                                      </p:cBhvr>
                                      <p:to>
                                        <p:strVal val="visible"/>
                                      </p:to>
                                    </p:set>
                                    <p:anim calcmode="lin" valueType="num">
                                      <p:cBhvr additive="base">
                                        <p:cTn id="7" dur="1000" fill="hold"/>
                                        <p:tgtEl>
                                          <p:spTgt spid="186372"/>
                                        </p:tgtEl>
                                        <p:attrNameLst>
                                          <p:attrName>ppt_x</p:attrName>
                                        </p:attrNameLst>
                                      </p:cBhvr>
                                      <p:tavLst>
                                        <p:tav tm="0">
                                          <p:val>
                                            <p:strVal val="1+#ppt_w/2"/>
                                          </p:val>
                                        </p:tav>
                                        <p:tav tm="100000">
                                          <p:val>
                                            <p:strVal val="#ppt_x"/>
                                          </p:val>
                                        </p:tav>
                                      </p:tavLst>
                                    </p:anim>
                                    <p:anim calcmode="lin" valueType="num">
                                      <p:cBhvr additive="base">
                                        <p:cTn id="8" dur="1000" fill="hold"/>
                                        <p:tgtEl>
                                          <p:spTgt spid="18637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2"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hidden="1">
            <a:extLst>
              <a:ext uri="{FF2B5EF4-FFF2-40B4-BE49-F238E27FC236}">
                <a16:creationId xmlns:a16="http://schemas.microsoft.com/office/drawing/2014/main" id="{9282D840-337D-432D-B847-D33F9516249A}"/>
              </a:ext>
            </a:extLst>
          </p:cNvPr>
          <p:cNvSpPr>
            <a:spLocks noGrp="1" noChangeArrowheads="1"/>
          </p:cNvSpPr>
          <p:nvPr>
            <p:ph type="title"/>
          </p:nvPr>
        </p:nvSpPr>
        <p:spPr/>
        <p:txBody>
          <a:bodyPr/>
          <a:lstStyle/>
          <a:p>
            <a:endParaRPr lang="en-US" altLang="en-US"/>
          </a:p>
        </p:txBody>
      </p:sp>
      <p:sp>
        <p:nvSpPr>
          <p:cNvPr id="57347" name="Rectangle 3" descr="2006-07-27_59">
            <a:extLst>
              <a:ext uri="{FF2B5EF4-FFF2-40B4-BE49-F238E27FC236}">
                <a16:creationId xmlns:a16="http://schemas.microsoft.com/office/drawing/2014/main" id="{BF33789E-EED4-4667-89E8-FD20ECB004BE}"/>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7348" name="Text Box 4">
            <a:extLst>
              <a:ext uri="{FF2B5EF4-FFF2-40B4-BE49-F238E27FC236}">
                <a16:creationId xmlns:a16="http://schemas.microsoft.com/office/drawing/2014/main" id="{2E70E49F-D9C0-4CCC-A89B-CBB57B02332A}"/>
              </a:ext>
            </a:extLst>
          </p:cNvPr>
          <p:cNvSpPr txBox="1">
            <a:spLocks noChangeArrowheads="1"/>
          </p:cNvSpPr>
          <p:nvPr/>
        </p:nvSpPr>
        <p:spPr bwMode="auto">
          <a:xfrm>
            <a:off x="152400" y="6521450"/>
            <a:ext cx="8991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By the Li River, farmer family members at their rice field in their last effort after sunset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57348"/>
                                        </p:tgtEl>
                                        <p:attrNameLst>
                                          <p:attrName>style.visibility</p:attrName>
                                        </p:attrNameLst>
                                      </p:cBhvr>
                                      <p:to>
                                        <p:strVal val="visible"/>
                                      </p:to>
                                    </p:set>
                                    <p:anim calcmode="lin" valueType="num">
                                      <p:cBhvr additive="base">
                                        <p:cTn id="7" dur="1000" fill="hold"/>
                                        <p:tgtEl>
                                          <p:spTgt spid="57348"/>
                                        </p:tgtEl>
                                        <p:attrNameLst>
                                          <p:attrName>ppt_x</p:attrName>
                                        </p:attrNameLst>
                                      </p:cBhvr>
                                      <p:tavLst>
                                        <p:tav tm="0">
                                          <p:val>
                                            <p:strVal val="1+#ppt_w/2"/>
                                          </p:val>
                                        </p:tav>
                                        <p:tav tm="100000">
                                          <p:val>
                                            <p:strVal val="#ppt_x"/>
                                          </p:val>
                                        </p:tav>
                                      </p:tavLst>
                                    </p:anim>
                                    <p:anim calcmode="lin" valueType="num">
                                      <p:cBhvr additive="base">
                                        <p:cTn id="8" dur="1000" fill="hold"/>
                                        <p:tgtEl>
                                          <p:spTgt spid="5734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hidden="1">
            <a:extLst>
              <a:ext uri="{FF2B5EF4-FFF2-40B4-BE49-F238E27FC236}">
                <a16:creationId xmlns:a16="http://schemas.microsoft.com/office/drawing/2014/main" id="{D04BC9F3-18A7-4D30-8BED-1B9AB149B642}"/>
              </a:ext>
            </a:extLst>
          </p:cNvPr>
          <p:cNvSpPr>
            <a:spLocks noGrp="1" noChangeArrowheads="1"/>
          </p:cNvSpPr>
          <p:nvPr>
            <p:ph type="title"/>
          </p:nvPr>
        </p:nvSpPr>
        <p:spPr/>
        <p:txBody>
          <a:bodyPr/>
          <a:lstStyle/>
          <a:p>
            <a:endParaRPr lang="en-US" altLang="en-US"/>
          </a:p>
        </p:txBody>
      </p:sp>
      <p:sp>
        <p:nvSpPr>
          <p:cNvPr id="56323" name="Rectangle 3" descr="2006-07-27_57">
            <a:extLst>
              <a:ext uri="{FF2B5EF4-FFF2-40B4-BE49-F238E27FC236}">
                <a16:creationId xmlns:a16="http://schemas.microsoft.com/office/drawing/2014/main" id="{FF3FEC76-1315-441E-816C-E7E05703B47E}"/>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hidden="1">
            <a:extLst>
              <a:ext uri="{FF2B5EF4-FFF2-40B4-BE49-F238E27FC236}">
                <a16:creationId xmlns:a16="http://schemas.microsoft.com/office/drawing/2014/main" id="{D131F530-7120-425A-B9AD-E09985771FB9}"/>
              </a:ext>
            </a:extLst>
          </p:cNvPr>
          <p:cNvSpPr>
            <a:spLocks noGrp="1" noChangeArrowheads="1"/>
          </p:cNvSpPr>
          <p:nvPr>
            <p:ph type="title"/>
          </p:nvPr>
        </p:nvSpPr>
        <p:spPr/>
        <p:txBody>
          <a:bodyPr/>
          <a:lstStyle/>
          <a:p>
            <a:endParaRPr lang="en-US" altLang="en-US"/>
          </a:p>
        </p:txBody>
      </p:sp>
      <p:sp>
        <p:nvSpPr>
          <p:cNvPr id="58371" name="Rectangle 3" descr="2006-07-27_69">
            <a:extLst>
              <a:ext uri="{FF2B5EF4-FFF2-40B4-BE49-F238E27FC236}">
                <a16:creationId xmlns:a16="http://schemas.microsoft.com/office/drawing/2014/main" id="{7DFC6530-8A23-4D7E-9950-ED7DC8D41D21}"/>
              </a:ext>
            </a:extLst>
          </p:cNvPr>
          <p:cNvSpPr>
            <a:spLocks noGrp="1" noChangeAspect="1" noChangeArrowheads="1"/>
          </p:cNvSpPr>
          <p:nvPr isPhoto="1"/>
        </p:nvSpPr>
        <p:spPr bwMode="auto">
          <a:xfrm>
            <a:off x="0" y="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8372" name="Text Box 4">
            <a:extLst>
              <a:ext uri="{FF2B5EF4-FFF2-40B4-BE49-F238E27FC236}">
                <a16:creationId xmlns:a16="http://schemas.microsoft.com/office/drawing/2014/main" id="{3D1C489E-D4E2-48B7-9450-9124FDCDE1B8}"/>
              </a:ext>
            </a:extLst>
          </p:cNvPr>
          <p:cNvSpPr txBox="1">
            <a:spLocks noChangeArrowheads="1"/>
          </p:cNvSpPr>
          <p:nvPr/>
        </p:nvSpPr>
        <p:spPr bwMode="auto">
          <a:xfrm>
            <a:off x="0" y="6019800"/>
            <a:ext cx="91440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66CCFF"/>
                </a:solidFill>
              </a:rPr>
              <a:t>Li River after sunset:  A traditional fisherman on a bamboo barge / boat is doing a highly efficient job using a kerosene lantern to attract fish and cormorant birds to catch them for him.</a:t>
            </a:r>
          </a:p>
        </p:txBody>
      </p:sp>
      <p:sp>
        <p:nvSpPr>
          <p:cNvPr id="58373" name="Text Box 5">
            <a:extLst>
              <a:ext uri="{FF2B5EF4-FFF2-40B4-BE49-F238E27FC236}">
                <a16:creationId xmlns:a16="http://schemas.microsoft.com/office/drawing/2014/main" id="{486084B6-8F07-4248-A2C5-790C8E2D5382}"/>
              </a:ext>
            </a:extLst>
          </p:cNvPr>
          <p:cNvSpPr txBox="1">
            <a:spLocks noChangeArrowheads="1"/>
          </p:cNvSpPr>
          <p:nvPr/>
        </p:nvSpPr>
        <p:spPr bwMode="auto">
          <a:xfrm>
            <a:off x="762000" y="6553200"/>
            <a:ext cx="8382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1400">
                <a:solidFill>
                  <a:schemeClr val="folHlink"/>
                </a:solidFill>
              </a:rPr>
              <a:t>(This Li River scenery appears in many Chinese paintings, and even on the current 2 Yuan money bill.)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58372"/>
                                        </p:tgtEl>
                                        <p:attrNameLst>
                                          <p:attrName>style.visibility</p:attrName>
                                        </p:attrNameLst>
                                      </p:cBhvr>
                                      <p:to>
                                        <p:strVal val="visible"/>
                                      </p:to>
                                    </p:set>
                                    <p:anim calcmode="lin" valueType="num">
                                      <p:cBhvr additive="base">
                                        <p:cTn id="7" dur="1000" fill="hold"/>
                                        <p:tgtEl>
                                          <p:spTgt spid="58372"/>
                                        </p:tgtEl>
                                        <p:attrNameLst>
                                          <p:attrName>ppt_x</p:attrName>
                                        </p:attrNameLst>
                                      </p:cBhvr>
                                      <p:tavLst>
                                        <p:tav tm="0">
                                          <p:val>
                                            <p:strVal val="1+#ppt_w/2"/>
                                          </p:val>
                                        </p:tav>
                                        <p:tav tm="100000">
                                          <p:val>
                                            <p:strVal val="#ppt_x"/>
                                          </p:val>
                                        </p:tav>
                                      </p:tavLst>
                                    </p:anim>
                                    <p:anim calcmode="lin" valueType="num">
                                      <p:cBhvr additive="base">
                                        <p:cTn id="8" dur="1000" fill="hold"/>
                                        <p:tgtEl>
                                          <p:spTgt spid="5837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58373"/>
                                        </p:tgtEl>
                                        <p:attrNameLst>
                                          <p:attrName>style.visibility</p:attrName>
                                        </p:attrNameLst>
                                      </p:cBhvr>
                                      <p:to>
                                        <p:strVal val="visible"/>
                                      </p:to>
                                    </p:set>
                                    <p:anim calcmode="lin" valueType="num">
                                      <p:cBhvr additive="base">
                                        <p:cTn id="13" dur="1000" fill="hold"/>
                                        <p:tgtEl>
                                          <p:spTgt spid="58373"/>
                                        </p:tgtEl>
                                        <p:attrNameLst>
                                          <p:attrName>ppt_x</p:attrName>
                                        </p:attrNameLst>
                                      </p:cBhvr>
                                      <p:tavLst>
                                        <p:tav tm="0">
                                          <p:val>
                                            <p:strVal val="1+#ppt_w/2"/>
                                          </p:val>
                                        </p:tav>
                                        <p:tav tm="100000">
                                          <p:val>
                                            <p:strVal val="#ppt_x"/>
                                          </p:val>
                                        </p:tav>
                                      </p:tavLst>
                                    </p:anim>
                                    <p:anim calcmode="lin" valueType="num">
                                      <p:cBhvr additive="base">
                                        <p:cTn id="14" dur="1000" fill="hold"/>
                                        <p:tgtEl>
                                          <p:spTgt spid="5837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2" grpId="0"/>
      <p:bldP spid="58373"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hidden="1">
            <a:extLst>
              <a:ext uri="{FF2B5EF4-FFF2-40B4-BE49-F238E27FC236}">
                <a16:creationId xmlns:a16="http://schemas.microsoft.com/office/drawing/2014/main" id="{58714689-CD1C-44FB-A41B-6C96ED00B632}"/>
              </a:ext>
            </a:extLst>
          </p:cNvPr>
          <p:cNvSpPr>
            <a:spLocks noGrp="1" noChangeArrowheads="1"/>
          </p:cNvSpPr>
          <p:nvPr>
            <p:ph type="title"/>
          </p:nvPr>
        </p:nvSpPr>
        <p:spPr/>
        <p:txBody>
          <a:bodyPr/>
          <a:lstStyle/>
          <a:p>
            <a:endParaRPr lang="en-US" altLang="en-US"/>
          </a:p>
        </p:txBody>
      </p:sp>
      <p:sp>
        <p:nvSpPr>
          <p:cNvPr id="59395" name="Rectangle 3" descr="2006-07-27_72">
            <a:extLst>
              <a:ext uri="{FF2B5EF4-FFF2-40B4-BE49-F238E27FC236}">
                <a16:creationId xmlns:a16="http://schemas.microsoft.com/office/drawing/2014/main" id="{D067CE2A-81AF-440D-A97A-7CB5241349FB}"/>
              </a:ext>
            </a:extLst>
          </p:cNvPr>
          <p:cNvSpPr>
            <a:spLocks noGrp="1" noChangeAspect="1" noChangeArrowheads="1"/>
          </p:cNvSpPr>
          <p:nvPr isPhoto="1"/>
        </p:nvSpPr>
        <p:spPr bwMode="auto">
          <a:xfrm>
            <a:off x="0" y="381000"/>
            <a:ext cx="9144000" cy="6096000"/>
          </a:xfrm>
          <a:prstGeom prst="rect">
            <a:avLst/>
          </a:prstGeom>
          <a:blipFill dpi="0" rotWithShape="1">
            <a:blip r:embed="rId3"/>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hidden="1">
            <a:extLst>
              <a:ext uri="{FF2B5EF4-FFF2-40B4-BE49-F238E27FC236}">
                <a16:creationId xmlns:a16="http://schemas.microsoft.com/office/drawing/2014/main" id="{243C57D1-2EB7-4263-81DD-0586BF963793}"/>
              </a:ext>
            </a:extLst>
          </p:cNvPr>
          <p:cNvSpPr>
            <a:spLocks noGrp="1" noChangeArrowheads="1"/>
          </p:cNvSpPr>
          <p:nvPr>
            <p:ph type="title"/>
          </p:nvPr>
        </p:nvSpPr>
        <p:spPr/>
        <p:txBody>
          <a:bodyPr/>
          <a:lstStyle/>
          <a:p>
            <a:endParaRPr lang="en-US" altLang="en-US"/>
          </a:p>
        </p:txBody>
      </p:sp>
      <p:pic>
        <p:nvPicPr>
          <p:cNvPr id="60420" name="Picture 4" descr="2006-07-31_13">
            <a:extLst>
              <a:ext uri="{FF2B5EF4-FFF2-40B4-BE49-F238E27FC236}">
                <a16:creationId xmlns:a16="http://schemas.microsoft.com/office/drawing/2014/main" id="{C2CEB453-E19E-4125-9C1E-26EF1DCFE6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0"/>
            <a:ext cx="4570413" cy="6858000"/>
          </a:xfrm>
          <a:prstGeom prst="rect">
            <a:avLst/>
          </a:prstGeom>
          <a:noFill/>
          <a:extLst>
            <a:ext uri="{909E8E84-426E-40DD-AFC4-6F175D3DCCD1}">
              <a14:hiddenFill xmlns:a14="http://schemas.microsoft.com/office/drawing/2010/main">
                <a:solidFill>
                  <a:srgbClr val="FFFFFF"/>
                </a:solidFill>
              </a14:hiddenFill>
            </a:ext>
          </a:extLst>
        </p:spPr>
      </p:pic>
      <p:sp>
        <p:nvSpPr>
          <p:cNvPr id="60421" name="Text Box 5">
            <a:extLst>
              <a:ext uri="{FF2B5EF4-FFF2-40B4-BE49-F238E27FC236}">
                <a16:creationId xmlns:a16="http://schemas.microsoft.com/office/drawing/2014/main" id="{EB723B49-E82B-45A0-89C6-71BD4C1AA22C}"/>
              </a:ext>
            </a:extLst>
          </p:cNvPr>
          <p:cNvSpPr txBox="1">
            <a:spLocks noChangeArrowheads="1"/>
          </p:cNvSpPr>
          <p:nvPr/>
        </p:nvSpPr>
        <p:spPr bwMode="auto">
          <a:xfrm rot="-5400000">
            <a:off x="-1493043" y="3093243"/>
            <a:ext cx="5486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Guangzhou (the historical Canton) -- a typical alley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60421"/>
                                        </p:tgtEl>
                                        <p:attrNameLst>
                                          <p:attrName>style.visibility</p:attrName>
                                        </p:attrNameLst>
                                      </p:cBhvr>
                                      <p:to>
                                        <p:strVal val="visible"/>
                                      </p:to>
                                    </p:set>
                                    <p:anim calcmode="lin" valueType="num">
                                      <p:cBhvr additive="base">
                                        <p:cTn id="7" dur="1000" fill="hold"/>
                                        <p:tgtEl>
                                          <p:spTgt spid="60421"/>
                                        </p:tgtEl>
                                        <p:attrNameLst>
                                          <p:attrName>ppt_x</p:attrName>
                                        </p:attrNameLst>
                                      </p:cBhvr>
                                      <p:tavLst>
                                        <p:tav tm="0">
                                          <p:val>
                                            <p:strVal val="1+#ppt_w/2"/>
                                          </p:val>
                                        </p:tav>
                                        <p:tav tm="100000">
                                          <p:val>
                                            <p:strVal val="#ppt_x"/>
                                          </p:val>
                                        </p:tav>
                                      </p:tavLst>
                                    </p:anim>
                                    <p:anim calcmode="lin" valueType="num">
                                      <p:cBhvr additive="base">
                                        <p:cTn id="8" dur="1000" fill="hold"/>
                                        <p:tgtEl>
                                          <p:spTgt spid="6042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1"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hidden="1">
            <a:extLst>
              <a:ext uri="{FF2B5EF4-FFF2-40B4-BE49-F238E27FC236}">
                <a16:creationId xmlns:a16="http://schemas.microsoft.com/office/drawing/2014/main" id="{8DE50C33-4BDD-40DA-AB1E-EC3D44DC23AA}"/>
              </a:ext>
            </a:extLst>
          </p:cNvPr>
          <p:cNvSpPr>
            <a:spLocks noGrp="1" noChangeArrowheads="1"/>
          </p:cNvSpPr>
          <p:nvPr>
            <p:ph type="title"/>
          </p:nvPr>
        </p:nvSpPr>
        <p:spPr/>
        <p:txBody>
          <a:bodyPr/>
          <a:lstStyle/>
          <a:p>
            <a:endParaRPr lang="en-US" altLang="en-US"/>
          </a:p>
        </p:txBody>
      </p:sp>
      <p:pic>
        <p:nvPicPr>
          <p:cNvPr id="187395" name="Picture 3" descr="2006-07-31_23">
            <a:extLst>
              <a:ext uri="{FF2B5EF4-FFF2-40B4-BE49-F238E27FC236}">
                <a16:creationId xmlns:a16="http://schemas.microsoft.com/office/drawing/2014/main" id="{28B71437-1387-4822-9993-991FB8482D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0"/>
            <a:ext cx="457041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hidden="1">
            <a:extLst>
              <a:ext uri="{FF2B5EF4-FFF2-40B4-BE49-F238E27FC236}">
                <a16:creationId xmlns:a16="http://schemas.microsoft.com/office/drawing/2014/main" id="{C082D485-F9B4-40FF-B59A-59C2492216A6}"/>
              </a:ext>
            </a:extLst>
          </p:cNvPr>
          <p:cNvSpPr>
            <a:spLocks noGrp="1" noChangeArrowheads="1"/>
          </p:cNvSpPr>
          <p:nvPr>
            <p:ph type="title"/>
          </p:nvPr>
        </p:nvSpPr>
        <p:spPr/>
        <p:txBody>
          <a:bodyPr/>
          <a:lstStyle/>
          <a:p>
            <a:endParaRPr lang="en-US" altLang="en-US"/>
          </a:p>
        </p:txBody>
      </p:sp>
      <p:pic>
        <p:nvPicPr>
          <p:cNvPr id="3076" name="Picture 4" descr="2006-07-31_33">
            <a:extLst>
              <a:ext uri="{FF2B5EF4-FFF2-40B4-BE49-F238E27FC236}">
                <a16:creationId xmlns:a16="http://schemas.microsoft.com/office/drawing/2014/main" id="{97F1EF35-0D9D-469F-B8B1-50A2438B26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0"/>
            <a:ext cx="4570413" cy="6858000"/>
          </a:xfrm>
          <a:prstGeom prst="rect">
            <a:avLst/>
          </a:prstGeom>
          <a:noFill/>
          <a:extLst>
            <a:ext uri="{909E8E84-426E-40DD-AFC4-6F175D3DCCD1}">
              <a14:hiddenFill xmlns:a14="http://schemas.microsoft.com/office/drawing/2010/main">
                <a:solidFill>
                  <a:srgbClr val="FFFFFF"/>
                </a:solidFill>
              </a14:hiddenFill>
            </a:ext>
          </a:extLst>
        </p:spPr>
      </p:pic>
      <p:sp>
        <p:nvSpPr>
          <p:cNvPr id="3077" name="Text Box 5">
            <a:extLst>
              <a:ext uri="{FF2B5EF4-FFF2-40B4-BE49-F238E27FC236}">
                <a16:creationId xmlns:a16="http://schemas.microsoft.com/office/drawing/2014/main" id="{BDB8B3D2-1DF5-4235-8E18-56B303A2E372}"/>
              </a:ext>
            </a:extLst>
          </p:cNvPr>
          <p:cNvSpPr txBox="1">
            <a:spLocks noChangeArrowheads="1"/>
          </p:cNvSpPr>
          <p:nvPr/>
        </p:nvSpPr>
        <p:spPr bwMode="auto">
          <a:xfrm rot="-5400000">
            <a:off x="-1378743" y="2978943"/>
            <a:ext cx="5257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a:solidFill>
                  <a:srgbClr val="FFFF00"/>
                </a:solidFill>
              </a:rPr>
              <a:t>Guangzhou -- the Temple of Six Banyan Trees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077"/>
                                        </p:tgtEl>
                                        <p:attrNameLst>
                                          <p:attrName>style.visibility</p:attrName>
                                        </p:attrNameLst>
                                      </p:cBhvr>
                                      <p:to>
                                        <p:strVal val="visible"/>
                                      </p:to>
                                    </p:set>
                                    <p:anim calcmode="lin" valueType="num">
                                      <p:cBhvr additive="base">
                                        <p:cTn id="7" dur="1000" fill="hold"/>
                                        <p:tgtEl>
                                          <p:spTgt spid="3077"/>
                                        </p:tgtEl>
                                        <p:attrNameLst>
                                          <p:attrName>ppt_x</p:attrName>
                                        </p:attrNameLst>
                                      </p:cBhvr>
                                      <p:tavLst>
                                        <p:tav tm="0">
                                          <p:val>
                                            <p:strVal val="1+#ppt_w/2"/>
                                          </p:val>
                                        </p:tav>
                                        <p:tav tm="100000">
                                          <p:val>
                                            <p:strVal val="#ppt_x"/>
                                          </p:val>
                                        </p:tav>
                                      </p:tavLst>
                                    </p:anim>
                                    <p:anim calcmode="lin" valueType="num">
                                      <p:cBhvr additive="base">
                                        <p:cTn id="8" dur="1000" fill="hold"/>
                                        <p:tgtEl>
                                          <p:spTgt spid="307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hidden="1">
            <a:extLst>
              <a:ext uri="{FF2B5EF4-FFF2-40B4-BE49-F238E27FC236}">
                <a16:creationId xmlns:a16="http://schemas.microsoft.com/office/drawing/2014/main" id="{CC1EBA62-728F-4ABB-9382-1FEC233F1BF2}"/>
              </a:ext>
            </a:extLst>
          </p:cNvPr>
          <p:cNvSpPr>
            <a:spLocks noGrp="1" noChangeArrowheads="1"/>
          </p:cNvSpPr>
          <p:nvPr>
            <p:ph type="title"/>
          </p:nvPr>
        </p:nvSpPr>
        <p:spPr/>
        <p:txBody>
          <a:bodyPr/>
          <a:lstStyle/>
          <a:p>
            <a:endParaRPr lang="en-US" altLang="en-US"/>
          </a:p>
        </p:txBody>
      </p:sp>
      <p:sp>
        <p:nvSpPr>
          <p:cNvPr id="189443" name="Rectangle 3" descr="2006-07-29_27">
            <a:extLst>
              <a:ext uri="{FF2B5EF4-FFF2-40B4-BE49-F238E27FC236}">
                <a16:creationId xmlns:a16="http://schemas.microsoft.com/office/drawing/2014/main" id="{ECF0ACF7-9A97-476C-BA2C-5FDAF163F496}"/>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9444" name="Text Box 4">
            <a:extLst>
              <a:ext uri="{FF2B5EF4-FFF2-40B4-BE49-F238E27FC236}">
                <a16:creationId xmlns:a16="http://schemas.microsoft.com/office/drawing/2014/main" id="{405CE3E5-6F41-4CC2-9334-1F0CB49D85A3}"/>
              </a:ext>
            </a:extLst>
          </p:cNvPr>
          <p:cNvSpPr txBox="1">
            <a:spLocks noChangeArrowheads="1"/>
          </p:cNvSpPr>
          <p:nvPr/>
        </p:nvSpPr>
        <p:spPr bwMode="auto">
          <a:xfrm>
            <a:off x="2286000" y="6461125"/>
            <a:ext cx="2895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000">
                <a:solidFill>
                  <a:srgbClr val="FFFF00"/>
                </a:solidFill>
              </a:rPr>
              <a:t>Hong Kong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89444"/>
                                        </p:tgtEl>
                                        <p:attrNameLst>
                                          <p:attrName>style.visibility</p:attrName>
                                        </p:attrNameLst>
                                      </p:cBhvr>
                                      <p:to>
                                        <p:strVal val="visible"/>
                                      </p:to>
                                    </p:set>
                                    <p:anim calcmode="lin" valueType="num">
                                      <p:cBhvr additive="base">
                                        <p:cTn id="7" dur="1000" fill="hold"/>
                                        <p:tgtEl>
                                          <p:spTgt spid="189444"/>
                                        </p:tgtEl>
                                        <p:attrNameLst>
                                          <p:attrName>ppt_x</p:attrName>
                                        </p:attrNameLst>
                                      </p:cBhvr>
                                      <p:tavLst>
                                        <p:tav tm="0">
                                          <p:val>
                                            <p:strVal val="1+#ppt_w/2"/>
                                          </p:val>
                                        </p:tav>
                                        <p:tav tm="100000">
                                          <p:val>
                                            <p:strVal val="#ppt_x"/>
                                          </p:val>
                                        </p:tav>
                                      </p:tavLst>
                                    </p:anim>
                                    <p:anim calcmode="lin" valueType="num">
                                      <p:cBhvr additive="base">
                                        <p:cTn id="8" dur="1000" fill="hold"/>
                                        <p:tgtEl>
                                          <p:spTgt spid="18944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4"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hidden="1">
            <a:extLst>
              <a:ext uri="{FF2B5EF4-FFF2-40B4-BE49-F238E27FC236}">
                <a16:creationId xmlns:a16="http://schemas.microsoft.com/office/drawing/2014/main" id="{19E31BB0-2426-487B-AA98-A921B0BB8CD7}"/>
              </a:ext>
            </a:extLst>
          </p:cNvPr>
          <p:cNvSpPr>
            <a:spLocks noGrp="1" noChangeArrowheads="1"/>
          </p:cNvSpPr>
          <p:nvPr>
            <p:ph type="title"/>
          </p:nvPr>
        </p:nvSpPr>
        <p:spPr/>
        <p:txBody>
          <a:bodyPr/>
          <a:lstStyle/>
          <a:p>
            <a:endParaRPr lang="en-US" altLang="en-US"/>
          </a:p>
        </p:txBody>
      </p:sp>
      <p:sp>
        <p:nvSpPr>
          <p:cNvPr id="188419" name="Rectangle 3" descr="2006-07-29_26">
            <a:extLst>
              <a:ext uri="{FF2B5EF4-FFF2-40B4-BE49-F238E27FC236}">
                <a16:creationId xmlns:a16="http://schemas.microsoft.com/office/drawing/2014/main" id="{C097FF8E-793F-4193-BBFE-CB3414055EC3}"/>
              </a:ext>
            </a:extLst>
          </p:cNvPr>
          <p:cNvSpPr>
            <a:spLocks noGrp="1" noChangeAspect="1" noChangeArrowheads="1"/>
          </p:cNvSpPr>
          <p:nvPr isPhoto="1"/>
        </p:nvSpPr>
        <p:spPr bwMode="auto">
          <a:xfrm>
            <a:off x="0" y="381000"/>
            <a:ext cx="9144000" cy="6096000"/>
          </a:xfrm>
          <a:prstGeom prst="rect">
            <a:avLst/>
          </a:prstGeom>
          <a:blipFill dpi="0" rotWithShape="1">
            <a:blip r:embed="rId2"/>
            <a:srcRect/>
            <a:stretch>
              <a:fillRect r="-2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8420" name="Text Box 4">
            <a:extLst>
              <a:ext uri="{FF2B5EF4-FFF2-40B4-BE49-F238E27FC236}">
                <a16:creationId xmlns:a16="http://schemas.microsoft.com/office/drawing/2014/main" id="{E158EF68-7DB0-4E53-86ED-0742FD95A6D6}"/>
              </a:ext>
            </a:extLst>
          </p:cNvPr>
          <p:cNvSpPr txBox="1">
            <a:spLocks noChangeArrowheads="1"/>
          </p:cNvSpPr>
          <p:nvPr/>
        </p:nvSpPr>
        <p:spPr bwMode="auto">
          <a:xfrm>
            <a:off x="609600" y="6491288"/>
            <a:ext cx="7086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dirty="0">
                <a:solidFill>
                  <a:srgbClr val="FFFF00"/>
                </a:solidFill>
              </a:rPr>
              <a:t>Hong Kong -- the Night Market: Turtle soup etc. as Fast Food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88420"/>
                                        </p:tgtEl>
                                        <p:attrNameLst>
                                          <p:attrName>style.visibility</p:attrName>
                                        </p:attrNameLst>
                                      </p:cBhvr>
                                      <p:to>
                                        <p:strVal val="visible"/>
                                      </p:to>
                                    </p:set>
                                    <p:anim calcmode="lin" valueType="num">
                                      <p:cBhvr additive="base">
                                        <p:cTn id="7" dur="1000" fill="hold"/>
                                        <p:tgtEl>
                                          <p:spTgt spid="188420"/>
                                        </p:tgtEl>
                                        <p:attrNameLst>
                                          <p:attrName>ppt_x</p:attrName>
                                        </p:attrNameLst>
                                      </p:cBhvr>
                                      <p:tavLst>
                                        <p:tav tm="0">
                                          <p:val>
                                            <p:strVal val="1+#ppt_w/2"/>
                                          </p:val>
                                        </p:tav>
                                        <p:tav tm="100000">
                                          <p:val>
                                            <p:strVal val="#ppt_x"/>
                                          </p:val>
                                        </p:tav>
                                      </p:tavLst>
                                    </p:anim>
                                    <p:anim calcmode="lin" valueType="num">
                                      <p:cBhvr additive="base">
                                        <p:cTn id="8" dur="1000" fill="hold"/>
                                        <p:tgtEl>
                                          <p:spTgt spid="1884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20" grpId="0"/>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_xmlsignatures/_rels/origin.sigs.rels><?xml version="1.0" encoding="UTF-8" standalone="yes"?>
<Relationships xmlns="http://schemas.openxmlformats.org/package/2006/relationships"><Relationship Id="rId1" Type="http://schemas.openxmlformats.org/package/2006/relationships/digital-signature/signature" Target="sig1.xml"/></Relationships>
</file>

<file path=_xmlsignatures/sig1.xml><?xml version="1.0" encoding="utf-8"?>
<Signature xmlns="http://www.w3.org/2000/09/xmldsig#" Id="idPackageSignature">
  <SignedInfo>
    <CanonicalizationMethod Algorithm="http://www.w3.org/TR/2001/REC-xml-c14n-20010315"/>
    <SignatureMethod Algorithm="http://www.w3.org/2000/09/xmldsig#rsa-sha1"/>
    <Reference Type="http://www.w3.org/2000/09/xmldsig#Object" URI="#idPackageObject">
      <DigestMethod Algorithm="http://www.w3.org/2000/09/xmldsig#sha1"/>
      <DigestValue>RTTy5sA6REYP4/HJpZ0pIvmW8R0=</DigestValue>
    </Reference>
    <Reference Type="http://www.w3.org/2000/09/xmldsig#Object" URI="#idOfficeObject">
      <DigestMethod Algorithm="http://www.w3.org/2000/09/xmldsig#sha1"/>
      <DigestValue>uIKaTWlHx+NQgr/c9bCBlTDnf8g=</DigestValue>
    </Reference>
    <Reference Type="http://uri.etsi.org/01903#SignedProperties" URI="#idSignedProperties">
      <Transforms>
        <Transform Algorithm="http://www.w3.org/TR/2001/REC-xml-c14n-20010315"/>
      </Transforms>
      <DigestMethod Algorithm="http://www.w3.org/2000/09/xmldsig#sha1"/>
      <DigestValue>SGgJCqsQ88DCGLrV63fXr4dMjdY=</DigestValue>
    </Reference>
  </SignedInfo>
  <SignatureValue>D8WPlNlkDUv0o70hMdoovvpVj/oHmg3UphAqbDoIOaqkP/s4++DWww/hUdwuG9e46YJPMoHkjdNW
H43MituoFB0IRIibNB+JIyC07V1iaQg2g6aI5WO/4Oj/LilLBAQpS6EdiWx49CXkmyiK7hUZftG3
JdXJdEWEgVw2Y3hx/vs=</SignatureValue>
  <KeyInfo>
    <X509Data>
      <X509Certificate>MIICIzCCAYygAwIBAgIQHnuTZQjlJp1HDCfcbaKW/zANBgkqhkiG9w0BAQUFADAcMRowGAYDVQQDExFKYWlyIE1vcmVzaGV0IChDKTAeFw0xODAxMDEwNDAwMDBaFw0yNDAxMDEwNDAwMDBaMBwxGjAYBgNVBAMTEUphaXIgTW9yZXNoZXQgKEMpMIGfMA0GCSqGSIb3DQEBAQUAA4GNADCBiQKBgQCk1CJrSmhHuNZi7fvGjOLW6khM/G4siSbaOX/45YW9Pm1KVbVySrFZi9xmaAq61AOXY4AzUudkJtazs77NwiR488NoSgVCYYdox49UmfEM01AChhRI5vD4aCZwClf5+LKbMtVqhbZcZZGNsZDeOYXCYrfP8APSy09qcMFx5lAx/QIDAQABo2YwZDATBgNVHSUEDDAKBggrBgEFBQcDAzBNBgNVHQEERjBEgBD/T9X055auI+8/x4CharTvoR4wHDEaMBgGA1UEAxMRSmFpciBNb3Jlc2hldCAoQymCEB57k2UI5SadRwwn3G2ilv8wDQYJKoZIhvcNAQEFBQADgYEALM9b09ooqdXYXlrzSbX/z8+Z3u/RBPS8LkRvJ2EBghnVcnMY2uX8cUC1MtOuCJLX0FZeaR5VRcoYONFXT7XRExZQz6UIFtG02fgOPqD+QEdq+P4d1YvhD/Fkx4NnI2vCUwFTz9+73qJIrSSLQzqFYGZjV50YI71QSOqbePq/PE8=</X509Certificate>
    </X509Data>
  </KeyInfo>
  <Object Id="idPackageObject">
    <Manifest>
      <Reference URI="/_rels/.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zU3xVjYU7a1ax8o9OQBgdxm5bvU=</DigestValue>
      </Reference>
      <Reference URI="/ppt/_rels/presentation.xml.rels?ContentType=application/vnd.openxmlformats-package.relationships+xml">
        <Transforms>
          <Transform Algorithm="http://schemas.openxmlformats.org/package/2006/RelationshipTransform">
            <mdssi:RelationshipReference xmlns:mdssi="http://schemas.openxmlformats.org/package/2006/digital-signature" SourceId="rId112"/>
            <mdssi:RelationshipReference xmlns:mdssi="http://schemas.openxmlformats.org/package/2006/digital-signature" SourceId="rId16"/>
            <mdssi:RelationshipReference xmlns:mdssi="http://schemas.openxmlformats.org/package/2006/digital-signature" SourceId="rId107"/>
            <mdssi:RelationshipReference xmlns:mdssi="http://schemas.openxmlformats.org/package/2006/digital-signature" SourceId="rId11"/>
            <mdssi:RelationshipReference xmlns:mdssi="http://schemas.openxmlformats.org/package/2006/digital-signature" SourceId="rId32"/>
            <mdssi:RelationshipReference xmlns:mdssi="http://schemas.openxmlformats.org/package/2006/digital-signature" SourceId="rId37"/>
            <mdssi:RelationshipReference xmlns:mdssi="http://schemas.openxmlformats.org/package/2006/digital-signature" SourceId="rId53"/>
            <mdssi:RelationshipReference xmlns:mdssi="http://schemas.openxmlformats.org/package/2006/digital-signature" SourceId="rId58"/>
            <mdssi:RelationshipReference xmlns:mdssi="http://schemas.openxmlformats.org/package/2006/digital-signature" SourceId="rId74"/>
            <mdssi:RelationshipReference xmlns:mdssi="http://schemas.openxmlformats.org/package/2006/digital-signature" SourceId="rId79"/>
            <mdssi:RelationshipReference xmlns:mdssi="http://schemas.openxmlformats.org/package/2006/digital-signature" SourceId="rId102"/>
            <mdssi:RelationshipReference xmlns:mdssi="http://schemas.openxmlformats.org/package/2006/digital-signature" SourceId="rId5"/>
            <mdssi:RelationshipReference xmlns:mdssi="http://schemas.openxmlformats.org/package/2006/digital-signature" SourceId="rId90"/>
            <mdssi:RelationshipReference xmlns:mdssi="http://schemas.openxmlformats.org/package/2006/digital-signature" SourceId="rId95"/>
            <mdssi:RelationshipReference xmlns:mdssi="http://schemas.openxmlformats.org/package/2006/digital-signature" SourceId="rId22"/>
            <mdssi:RelationshipReference xmlns:mdssi="http://schemas.openxmlformats.org/package/2006/digital-signature" SourceId="rId27"/>
            <mdssi:RelationshipReference xmlns:mdssi="http://schemas.openxmlformats.org/package/2006/digital-signature" SourceId="rId43"/>
            <mdssi:RelationshipReference xmlns:mdssi="http://schemas.openxmlformats.org/package/2006/digital-signature" SourceId="rId48"/>
            <mdssi:RelationshipReference xmlns:mdssi="http://schemas.openxmlformats.org/package/2006/digital-signature" SourceId="rId64"/>
            <mdssi:RelationshipReference xmlns:mdssi="http://schemas.openxmlformats.org/package/2006/digital-signature" SourceId="rId69"/>
            <mdssi:RelationshipReference xmlns:mdssi="http://schemas.openxmlformats.org/package/2006/digital-signature" SourceId="rId113"/>
            <mdssi:RelationshipReference xmlns:mdssi="http://schemas.openxmlformats.org/package/2006/digital-signature" SourceId="rId80"/>
            <mdssi:RelationshipReference xmlns:mdssi="http://schemas.openxmlformats.org/package/2006/digital-signature" SourceId="rId85"/>
            <mdssi:RelationshipReference xmlns:mdssi="http://schemas.openxmlformats.org/package/2006/digital-signature" SourceId="rId12"/>
            <mdssi:RelationshipReference xmlns:mdssi="http://schemas.openxmlformats.org/package/2006/digital-signature" SourceId="rId17"/>
            <mdssi:RelationshipReference xmlns:mdssi="http://schemas.openxmlformats.org/package/2006/digital-signature" SourceId="rId33"/>
            <mdssi:RelationshipReference xmlns:mdssi="http://schemas.openxmlformats.org/package/2006/digital-signature" SourceId="rId38"/>
            <mdssi:RelationshipReference xmlns:mdssi="http://schemas.openxmlformats.org/package/2006/digital-signature" SourceId="rId59"/>
            <mdssi:RelationshipReference xmlns:mdssi="http://schemas.openxmlformats.org/package/2006/digital-signature" SourceId="rId103"/>
            <mdssi:RelationshipReference xmlns:mdssi="http://schemas.openxmlformats.org/package/2006/digital-signature" SourceId="rId108"/>
            <mdssi:RelationshipReference xmlns:mdssi="http://schemas.openxmlformats.org/package/2006/digital-signature" SourceId="rId54"/>
            <mdssi:RelationshipReference xmlns:mdssi="http://schemas.openxmlformats.org/package/2006/digital-signature" SourceId="rId70"/>
            <mdssi:RelationshipReference xmlns:mdssi="http://schemas.openxmlformats.org/package/2006/digital-signature" SourceId="rId75"/>
            <mdssi:RelationshipReference xmlns:mdssi="http://schemas.openxmlformats.org/package/2006/digital-signature" SourceId="rId91"/>
            <mdssi:RelationshipReference xmlns:mdssi="http://schemas.openxmlformats.org/package/2006/digital-signature" SourceId="rId96"/>
            <mdssi:RelationshipReference xmlns:mdssi="http://schemas.openxmlformats.org/package/2006/digital-signature" SourceId="rId1"/>
            <mdssi:RelationshipReference xmlns:mdssi="http://schemas.openxmlformats.org/package/2006/digital-signature" SourceId="rId6"/>
            <mdssi:RelationshipReference xmlns:mdssi="http://schemas.openxmlformats.org/package/2006/digital-signature" SourceId="rId15"/>
            <mdssi:RelationshipReference xmlns:mdssi="http://schemas.openxmlformats.org/package/2006/digital-signature" SourceId="rId23"/>
            <mdssi:RelationshipReference xmlns:mdssi="http://schemas.openxmlformats.org/package/2006/digital-signature" SourceId="rId28"/>
            <mdssi:RelationshipReference xmlns:mdssi="http://schemas.openxmlformats.org/package/2006/digital-signature" SourceId="rId36"/>
            <mdssi:RelationshipReference xmlns:mdssi="http://schemas.openxmlformats.org/package/2006/digital-signature" SourceId="rId49"/>
            <mdssi:RelationshipReference xmlns:mdssi="http://schemas.openxmlformats.org/package/2006/digital-signature" SourceId="rId57"/>
            <mdssi:RelationshipReference xmlns:mdssi="http://schemas.openxmlformats.org/package/2006/digital-signature" SourceId="rId106"/>
            <mdssi:RelationshipReference xmlns:mdssi="http://schemas.openxmlformats.org/package/2006/digital-signature" SourceId="rId114"/>
            <mdssi:RelationshipReference xmlns:mdssi="http://schemas.openxmlformats.org/package/2006/digital-signature" SourceId="rId10"/>
            <mdssi:RelationshipReference xmlns:mdssi="http://schemas.openxmlformats.org/package/2006/digital-signature" SourceId="rId31"/>
            <mdssi:RelationshipReference xmlns:mdssi="http://schemas.openxmlformats.org/package/2006/digital-signature" SourceId="rId44"/>
            <mdssi:RelationshipReference xmlns:mdssi="http://schemas.openxmlformats.org/package/2006/digital-signature" SourceId="rId52"/>
            <mdssi:RelationshipReference xmlns:mdssi="http://schemas.openxmlformats.org/package/2006/digital-signature" SourceId="rId60"/>
            <mdssi:RelationshipReference xmlns:mdssi="http://schemas.openxmlformats.org/package/2006/digital-signature" SourceId="rId65"/>
            <mdssi:RelationshipReference xmlns:mdssi="http://schemas.openxmlformats.org/package/2006/digital-signature" SourceId="rId73"/>
            <mdssi:RelationshipReference xmlns:mdssi="http://schemas.openxmlformats.org/package/2006/digital-signature" SourceId="rId78"/>
            <mdssi:RelationshipReference xmlns:mdssi="http://schemas.openxmlformats.org/package/2006/digital-signature" SourceId="rId81"/>
            <mdssi:RelationshipReference xmlns:mdssi="http://schemas.openxmlformats.org/package/2006/digital-signature" SourceId="rId86"/>
            <mdssi:RelationshipReference xmlns:mdssi="http://schemas.openxmlformats.org/package/2006/digital-signature" SourceId="rId94"/>
            <mdssi:RelationshipReference xmlns:mdssi="http://schemas.openxmlformats.org/package/2006/digital-signature" SourceId="rId99"/>
            <mdssi:RelationshipReference xmlns:mdssi="http://schemas.openxmlformats.org/package/2006/digital-signature" SourceId="rId101"/>
            <mdssi:RelationshipReference xmlns:mdssi="http://schemas.openxmlformats.org/package/2006/digital-signature" SourceId="rId4"/>
            <mdssi:RelationshipReference xmlns:mdssi="http://schemas.openxmlformats.org/package/2006/digital-signature" SourceId="rId9"/>
            <mdssi:RelationshipReference xmlns:mdssi="http://schemas.openxmlformats.org/package/2006/digital-signature" SourceId="rId13"/>
            <mdssi:RelationshipReference xmlns:mdssi="http://schemas.openxmlformats.org/package/2006/digital-signature" SourceId="rId18"/>
            <mdssi:RelationshipReference xmlns:mdssi="http://schemas.openxmlformats.org/package/2006/digital-signature" SourceId="rId39"/>
            <mdssi:RelationshipReference xmlns:mdssi="http://schemas.openxmlformats.org/package/2006/digital-signature" SourceId="rId109"/>
            <mdssi:RelationshipReference xmlns:mdssi="http://schemas.openxmlformats.org/package/2006/digital-signature" SourceId="rId34"/>
            <mdssi:RelationshipReference xmlns:mdssi="http://schemas.openxmlformats.org/package/2006/digital-signature" SourceId="rId50"/>
            <mdssi:RelationshipReference xmlns:mdssi="http://schemas.openxmlformats.org/package/2006/digital-signature" SourceId="rId55"/>
            <mdssi:RelationshipReference xmlns:mdssi="http://schemas.openxmlformats.org/package/2006/digital-signature" SourceId="rId76"/>
            <mdssi:RelationshipReference xmlns:mdssi="http://schemas.openxmlformats.org/package/2006/digital-signature" SourceId="rId97"/>
            <mdssi:RelationshipReference xmlns:mdssi="http://schemas.openxmlformats.org/package/2006/digital-signature" SourceId="rId104"/>
            <mdssi:RelationshipReference xmlns:mdssi="http://schemas.openxmlformats.org/package/2006/digital-signature" SourceId="rId7"/>
            <mdssi:RelationshipReference xmlns:mdssi="http://schemas.openxmlformats.org/package/2006/digital-signature" SourceId="rId71"/>
            <mdssi:RelationshipReference xmlns:mdssi="http://schemas.openxmlformats.org/package/2006/digital-signature" SourceId="rId92"/>
            <mdssi:RelationshipReference xmlns:mdssi="http://schemas.openxmlformats.org/package/2006/digital-signature" SourceId="rId2"/>
            <mdssi:RelationshipReference xmlns:mdssi="http://schemas.openxmlformats.org/package/2006/digital-signature" SourceId="rId29"/>
            <mdssi:RelationshipReference xmlns:mdssi="http://schemas.openxmlformats.org/package/2006/digital-signature" SourceId="rId24"/>
            <mdssi:RelationshipReference xmlns:mdssi="http://schemas.openxmlformats.org/package/2006/digital-signature" SourceId="rId40"/>
            <mdssi:RelationshipReference xmlns:mdssi="http://schemas.openxmlformats.org/package/2006/digital-signature" SourceId="rId45"/>
            <mdssi:RelationshipReference xmlns:mdssi="http://schemas.openxmlformats.org/package/2006/digital-signature" SourceId="rId66"/>
            <mdssi:RelationshipReference xmlns:mdssi="http://schemas.openxmlformats.org/package/2006/digital-signature" SourceId="rId87"/>
            <mdssi:RelationshipReference xmlns:mdssi="http://schemas.openxmlformats.org/package/2006/digital-signature" SourceId="rId110"/>
            <mdssi:RelationshipReference xmlns:mdssi="http://schemas.openxmlformats.org/package/2006/digital-signature" SourceId="rId115"/>
            <mdssi:RelationshipReference xmlns:mdssi="http://schemas.openxmlformats.org/package/2006/digital-signature" SourceId="rId61"/>
            <mdssi:RelationshipReference xmlns:mdssi="http://schemas.openxmlformats.org/package/2006/digital-signature" SourceId="rId82"/>
            <mdssi:RelationshipReference xmlns:mdssi="http://schemas.openxmlformats.org/package/2006/digital-signature" SourceId="rId19"/>
            <mdssi:RelationshipReference xmlns:mdssi="http://schemas.openxmlformats.org/package/2006/digital-signature" SourceId="rId14"/>
            <mdssi:RelationshipReference xmlns:mdssi="http://schemas.openxmlformats.org/package/2006/digital-signature" SourceId="rId30"/>
            <mdssi:RelationshipReference xmlns:mdssi="http://schemas.openxmlformats.org/package/2006/digital-signature" SourceId="rId35"/>
            <mdssi:RelationshipReference xmlns:mdssi="http://schemas.openxmlformats.org/package/2006/digital-signature" SourceId="rId56"/>
            <mdssi:RelationshipReference xmlns:mdssi="http://schemas.openxmlformats.org/package/2006/digital-signature" SourceId="rId77"/>
            <mdssi:RelationshipReference xmlns:mdssi="http://schemas.openxmlformats.org/package/2006/digital-signature" SourceId="rId100"/>
            <mdssi:RelationshipReference xmlns:mdssi="http://schemas.openxmlformats.org/package/2006/digital-signature" SourceId="rId105"/>
            <mdssi:RelationshipReference xmlns:mdssi="http://schemas.openxmlformats.org/package/2006/digital-signature" SourceId="rId8"/>
            <mdssi:RelationshipReference xmlns:mdssi="http://schemas.openxmlformats.org/package/2006/digital-signature" SourceId="rId51"/>
            <mdssi:RelationshipReference xmlns:mdssi="http://schemas.openxmlformats.org/package/2006/digital-signature" SourceId="rId72"/>
            <mdssi:RelationshipReference xmlns:mdssi="http://schemas.openxmlformats.org/package/2006/digital-signature" SourceId="rId93"/>
            <mdssi:RelationshipReference xmlns:mdssi="http://schemas.openxmlformats.org/package/2006/digital-signature" SourceId="rId98"/>
            <mdssi:RelationshipReference xmlns:mdssi="http://schemas.openxmlformats.org/package/2006/digital-signature" SourceId="rId3"/>
            <mdssi:RelationshipReference xmlns:mdssi="http://schemas.openxmlformats.org/package/2006/digital-signature" SourceId="rId25"/>
            <mdssi:RelationshipReference xmlns:mdssi="http://schemas.openxmlformats.org/package/2006/digital-signature" SourceId="rId46"/>
            <mdssi:RelationshipReference xmlns:mdssi="http://schemas.openxmlformats.org/package/2006/digital-signature" SourceId="rId67"/>
            <mdssi:RelationshipReference xmlns:mdssi="http://schemas.openxmlformats.org/package/2006/digital-signature" SourceId="rId116"/>
            <mdssi:RelationshipReference xmlns:mdssi="http://schemas.openxmlformats.org/package/2006/digital-signature" SourceId="rId20"/>
            <mdssi:RelationshipReference xmlns:mdssi="http://schemas.openxmlformats.org/package/2006/digital-signature" SourceId="rId41"/>
            <mdssi:RelationshipReference xmlns:mdssi="http://schemas.openxmlformats.org/package/2006/digital-signature" SourceId="rId62"/>
            <mdssi:RelationshipReference xmlns:mdssi="http://schemas.openxmlformats.org/package/2006/digital-signature" SourceId="rId83"/>
            <mdssi:RelationshipReference xmlns:mdssi="http://schemas.openxmlformats.org/package/2006/digital-signature" SourceId="rId88"/>
            <mdssi:RelationshipReference xmlns:mdssi="http://schemas.openxmlformats.org/package/2006/digital-signature" SourceId="rId111"/>
            <mdssi:RelationshipReference xmlns:mdssi="http://schemas.openxmlformats.org/package/2006/digital-signature" SourceId="rId26"/>
            <mdssi:RelationshipReference xmlns:mdssi="http://schemas.openxmlformats.org/package/2006/digital-signature" SourceId="rId21"/>
            <mdssi:RelationshipReference xmlns:mdssi="http://schemas.openxmlformats.org/package/2006/digital-signature" SourceId="rId42"/>
            <mdssi:RelationshipReference xmlns:mdssi="http://schemas.openxmlformats.org/package/2006/digital-signature" SourceId="rId47"/>
            <mdssi:RelationshipReference xmlns:mdssi="http://schemas.openxmlformats.org/package/2006/digital-signature" SourceId="rId63"/>
            <mdssi:RelationshipReference xmlns:mdssi="http://schemas.openxmlformats.org/package/2006/digital-signature" SourceId="rId68"/>
            <mdssi:RelationshipReference xmlns:mdssi="http://schemas.openxmlformats.org/package/2006/digital-signature" SourceId="rId84"/>
            <mdssi:RelationshipReference xmlns:mdssi="http://schemas.openxmlformats.org/package/2006/digital-signature" SourceId="rId89"/>
          </Transform>
          <Transform Algorithm="http://www.w3.org/TR/2001/REC-xml-c14n-20010315"/>
        </Transforms>
        <DigestMethod Algorithm="http://www.w3.org/2000/09/xmldsig#sha1"/>
        <DigestValue>yhx1TWPbO6sT0T9ott1VCADqVws=</DigestValue>
      </Reference>
      <Reference URI="/ppt/media/image1.emf?ContentType=image/x-emf">
        <DigestMethod Algorithm="http://www.w3.org/2000/09/xmldsig#sha1"/>
        <DigestValue>S3GrqmGv99rlU2T4LwwayFN6zyQ=</DigestValue>
      </Reference>
      <Reference URI="/ppt/media/image10.jpeg?ContentType=image/jpeg">
        <DigestMethod Algorithm="http://www.w3.org/2000/09/xmldsig#sha1"/>
        <DigestValue>oZk24oHH9tQ6i0SBOMZ31jUiL8o=</DigestValue>
      </Reference>
      <Reference URI="/ppt/media/image100.jpeg?ContentType=image/jpeg">
        <DigestMethod Algorithm="http://www.w3.org/2000/09/xmldsig#sha1"/>
        <DigestValue>O499J3TF7W0ouk7cgI5wLujUe8U=</DigestValue>
      </Reference>
      <Reference URI="/ppt/media/image101.jpeg?ContentType=image/jpeg">
        <DigestMethod Algorithm="http://www.w3.org/2000/09/xmldsig#sha1"/>
        <DigestValue>dpPwJqNEL1ph7jTqYdYTw29te1M=</DigestValue>
      </Reference>
      <Reference URI="/ppt/media/image102.jpeg?ContentType=image/jpeg">
        <DigestMethod Algorithm="http://www.w3.org/2000/09/xmldsig#sha1"/>
        <DigestValue>/XXpOoS/+LO3BpMBKHfivYzhfgo=</DigestValue>
      </Reference>
      <Reference URI="/ppt/media/image103.jpeg?ContentType=image/jpeg">
        <DigestMethod Algorithm="http://www.w3.org/2000/09/xmldsig#sha1"/>
        <DigestValue>rAsxglg+cn7obLeH1EANcm8xBB0=</DigestValue>
      </Reference>
      <Reference URI="/ppt/media/image104.jpeg?ContentType=image/jpeg">
        <DigestMethod Algorithm="http://www.w3.org/2000/09/xmldsig#sha1"/>
        <DigestValue>ETXeUXFwiWV1oR5G2fX8w+lD1AY=</DigestValue>
      </Reference>
      <Reference URI="/ppt/media/image105.jpeg?ContentType=image/jpeg">
        <DigestMethod Algorithm="http://www.w3.org/2000/09/xmldsig#sha1"/>
        <DigestValue>SvAMyV7wNkLN5wwjlSNNNvUlJNM=</DigestValue>
      </Reference>
      <Reference URI="/ppt/media/image106.jpeg?ContentType=image/jpeg">
        <DigestMethod Algorithm="http://www.w3.org/2000/09/xmldsig#sha1"/>
        <DigestValue>auafXmyauXGqv6kXXjBq5q7bw0k=</DigestValue>
      </Reference>
      <Reference URI="/ppt/media/image107.jpeg?ContentType=image/jpeg">
        <DigestMethod Algorithm="http://www.w3.org/2000/09/xmldsig#sha1"/>
        <DigestValue>1irBCgvNmI4Ja4X39DlaTXKqoNY=</DigestValue>
      </Reference>
      <Reference URI="/ppt/media/image108.jpeg?ContentType=image/jpeg">
        <DigestMethod Algorithm="http://www.w3.org/2000/09/xmldsig#sha1"/>
        <DigestValue>ulL0Hzec6HYK4sPupWywv2f4UaI=</DigestValue>
      </Reference>
      <Reference URI="/ppt/media/image109.jpeg?ContentType=image/jpeg">
        <DigestMethod Algorithm="http://www.w3.org/2000/09/xmldsig#sha1"/>
        <DigestValue>kFLSuca8VbqZczvI9Ov/QKyevzk=</DigestValue>
      </Reference>
      <Reference URI="/ppt/media/image11.jpeg?ContentType=image/jpeg">
        <DigestMethod Algorithm="http://www.w3.org/2000/09/xmldsig#sha1"/>
        <DigestValue>rQ22d+5Bz3n9K/NxhvmXGqXG638=</DigestValue>
      </Reference>
      <Reference URI="/ppt/media/image110.jpeg?ContentType=image/jpeg">
        <DigestMethod Algorithm="http://www.w3.org/2000/09/xmldsig#sha1"/>
        <DigestValue>NvR86lGOXt30s0g/O7tKUlOH+zo=</DigestValue>
      </Reference>
      <Reference URI="/ppt/media/image111.jpeg?ContentType=image/jpeg">
        <DigestMethod Algorithm="http://www.w3.org/2000/09/xmldsig#sha1"/>
        <DigestValue>X6ghGlc/q6c4/dkZSWXeW9IdE4I=</DigestValue>
      </Reference>
      <Reference URI="/ppt/media/image12.jpeg?ContentType=image/jpeg">
        <DigestMethod Algorithm="http://www.w3.org/2000/09/xmldsig#sha1"/>
        <DigestValue>vOfZ6h7JKdvHACL0B5CjNG8jX/U=</DigestValue>
      </Reference>
      <Reference URI="/ppt/media/image13.jpeg?ContentType=image/jpeg">
        <DigestMethod Algorithm="http://www.w3.org/2000/09/xmldsig#sha1"/>
        <DigestValue>MXJKnnhMmuU9yt2zV09IA2/iCJY=</DigestValue>
      </Reference>
      <Reference URI="/ppt/media/image14.jpeg?ContentType=image/jpeg">
        <DigestMethod Algorithm="http://www.w3.org/2000/09/xmldsig#sha1"/>
        <DigestValue>kYQCXrljCc3CAa+y6YGASV6Ck4o=</DigestValue>
      </Reference>
      <Reference URI="/ppt/media/image15.jpeg?ContentType=image/jpeg">
        <DigestMethod Algorithm="http://www.w3.org/2000/09/xmldsig#sha1"/>
        <DigestValue>t/qf3vF9oSUeoQJ31XvwVVZD+eg=</DigestValue>
      </Reference>
      <Reference URI="/ppt/media/image16.jpeg?ContentType=image/jpeg">
        <DigestMethod Algorithm="http://www.w3.org/2000/09/xmldsig#sha1"/>
        <DigestValue>CjhfbliHHmwWgF8LUbG0AX7s1ow=</DigestValue>
      </Reference>
      <Reference URI="/ppt/media/image17.jpeg?ContentType=image/jpeg">
        <DigestMethod Algorithm="http://www.w3.org/2000/09/xmldsig#sha1"/>
        <DigestValue>QXz0jnaLfq9fioJfMtPfckWJ1Kw=</DigestValue>
      </Reference>
      <Reference URI="/ppt/media/image18.jpeg?ContentType=image/jpeg">
        <DigestMethod Algorithm="http://www.w3.org/2000/09/xmldsig#sha1"/>
        <DigestValue>ZyTfgmSufupEGdOKew0eRs9TLrk=</DigestValue>
      </Reference>
      <Reference URI="/ppt/media/image19.jpeg?ContentType=image/jpeg">
        <DigestMethod Algorithm="http://www.w3.org/2000/09/xmldsig#sha1"/>
        <DigestValue>DqGmQH8r4Hsbj2cJLynO728KqoE=</DigestValue>
      </Reference>
      <Reference URI="/ppt/media/image2.png?ContentType=image/png">
        <DigestMethod Algorithm="http://www.w3.org/2000/09/xmldsig#sha1"/>
        <DigestValue>HX+cyRMXqJb38buAHUnGxFnYYI0=</DigestValue>
      </Reference>
      <Reference URI="/ppt/media/image20.jpeg?ContentType=image/jpeg">
        <DigestMethod Algorithm="http://www.w3.org/2000/09/xmldsig#sha1"/>
        <DigestValue>n6FWPFW2ySUTDHg7lUIlpkXjgUM=</DigestValue>
      </Reference>
      <Reference URI="/ppt/media/image21.jpeg?ContentType=image/jpeg">
        <DigestMethod Algorithm="http://www.w3.org/2000/09/xmldsig#sha1"/>
        <DigestValue>KDc5cLZOT/Fkt9q3t86tWW/FisQ=</DigestValue>
      </Reference>
      <Reference URI="/ppt/media/image22.jpeg?ContentType=image/jpeg">
        <DigestMethod Algorithm="http://www.w3.org/2000/09/xmldsig#sha1"/>
        <DigestValue>6RSag5E6F0ePS/iWXijmnL4ewgg=</DigestValue>
      </Reference>
      <Reference URI="/ppt/media/image23.jpeg?ContentType=image/jpeg">
        <DigestMethod Algorithm="http://www.w3.org/2000/09/xmldsig#sha1"/>
        <DigestValue>BJEDdB5ffOlkHlrmLmDJW60u7kw=</DigestValue>
      </Reference>
      <Reference URI="/ppt/media/image24.jpeg?ContentType=image/jpeg">
        <DigestMethod Algorithm="http://www.w3.org/2000/09/xmldsig#sha1"/>
        <DigestValue>B4Wc9uPbaPDkcJPLEQlMUxUsQbo=</DigestValue>
      </Reference>
      <Reference URI="/ppt/media/image25.jpeg?ContentType=image/jpeg">
        <DigestMethod Algorithm="http://www.w3.org/2000/09/xmldsig#sha1"/>
        <DigestValue>+DAb+841chMJUoZpuaPBBv36b+I=</DigestValue>
      </Reference>
      <Reference URI="/ppt/media/image26.jpeg?ContentType=image/jpeg">
        <DigestMethod Algorithm="http://www.w3.org/2000/09/xmldsig#sha1"/>
        <DigestValue>b4OIpVpDnZe+FyvtlO67VyAe828=</DigestValue>
      </Reference>
      <Reference URI="/ppt/media/image27.jpeg?ContentType=image/jpeg">
        <DigestMethod Algorithm="http://www.w3.org/2000/09/xmldsig#sha1"/>
        <DigestValue>BQv+mKMeYNvKeFSFBAiQ1XBAlFI=</DigestValue>
      </Reference>
      <Reference URI="/ppt/media/image28.jpeg?ContentType=image/jpeg">
        <DigestMethod Algorithm="http://www.w3.org/2000/09/xmldsig#sha1"/>
        <DigestValue>g1ROHS3FgNbzk+S0rLeT7hTtPr8=</DigestValue>
      </Reference>
      <Reference URI="/ppt/media/image29.jpeg?ContentType=image/jpeg">
        <DigestMethod Algorithm="http://www.w3.org/2000/09/xmldsig#sha1"/>
        <DigestValue>SLNPZwQdK3Ro0Xv//8Zm3gHr+b8=</DigestValue>
      </Reference>
      <Reference URI="/ppt/media/image3.jpeg?ContentType=image/jpeg">
        <DigestMethod Algorithm="http://www.w3.org/2000/09/xmldsig#sha1"/>
        <DigestValue>UYsKjnEtLGimLpVtV2zsPB5jwXk=</DigestValue>
      </Reference>
      <Reference URI="/ppt/media/image30.jpeg?ContentType=image/jpeg">
        <DigestMethod Algorithm="http://www.w3.org/2000/09/xmldsig#sha1"/>
        <DigestValue>mkWOLjbkyf3dpaz1AwHvDud+5o0=</DigestValue>
      </Reference>
      <Reference URI="/ppt/media/image31.jpeg?ContentType=image/jpeg">
        <DigestMethod Algorithm="http://www.w3.org/2000/09/xmldsig#sha1"/>
        <DigestValue>RLWsRr+J1cLm4nS9c9vNgEMr6RE=</DigestValue>
      </Reference>
      <Reference URI="/ppt/media/image32.jpeg?ContentType=image/jpeg">
        <DigestMethod Algorithm="http://www.w3.org/2000/09/xmldsig#sha1"/>
        <DigestValue>AIdr9QYK8VZFTE2htjqQKJ8dS94=</DigestValue>
      </Reference>
      <Reference URI="/ppt/media/image33.jpeg?ContentType=image/jpeg">
        <DigestMethod Algorithm="http://www.w3.org/2000/09/xmldsig#sha1"/>
        <DigestValue>zPgZsYiZPypwShHm2m3HnVMlHd4=</DigestValue>
      </Reference>
      <Reference URI="/ppt/media/image34.jpeg?ContentType=image/jpeg">
        <DigestMethod Algorithm="http://www.w3.org/2000/09/xmldsig#sha1"/>
        <DigestValue>Ez9RsCMZQx7k8f7vbHFLFuopgLs=</DigestValue>
      </Reference>
      <Reference URI="/ppt/media/image35.jpeg?ContentType=image/jpeg">
        <DigestMethod Algorithm="http://www.w3.org/2000/09/xmldsig#sha1"/>
        <DigestValue>004jIftOdwT0472ikQPlOwZ96+8=</DigestValue>
      </Reference>
      <Reference URI="/ppt/media/image36.jpeg?ContentType=image/jpeg">
        <DigestMethod Algorithm="http://www.w3.org/2000/09/xmldsig#sha1"/>
        <DigestValue>Nz1zV2+5413JNT+8FbO6fYsg7Lg=</DigestValue>
      </Reference>
      <Reference URI="/ppt/media/image37.jpeg?ContentType=image/jpeg">
        <DigestMethod Algorithm="http://www.w3.org/2000/09/xmldsig#sha1"/>
        <DigestValue>cPEl72IcHfttgWmJY9WEcDLf+x8=</DigestValue>
      </Reference>
      <Reference URI="/ppt/media/image38.jpeg?ContentType=image/jpeg">
        <DigestMethod Algorithm="http://www.w3.org/2000/09/xmldsig#sha1"/>
        <DigestValue>Mg0UYpi+ih0iOqXKHIIux3Htwpw=</DigestValue>
      </Reference>
      <Reference URI="/ppt/media/image39.jpeg?ContentType=image/jpeg">
        <DigestMethod Algorithm="http://www.w3.org/2000/09/xmldsig#sha1"/>
        <DigestValue>qMCBYOn5468stNm91QDuC8fVvhg=</DigestValue>
      </Reference>
      <Reference URI="/ppt/media/image4.jpeg?ContentType=image/jpeg">
        <DigestMethod Algorithm="http://www.w3.org/2000/09/xmldsig#sha1"/>
        <DigestValue>jsz4Qd2gtw2lmf4GGjyi88S5KBo=</DigestValue>
      </Reference>
      <Reference URI="/ppt/media/image40.jpeg?ContentType=image/jpeg">
        <DigestMethod Algorithm="http://www.w3.org/2000/09/xmldsig#sha1"/>
        <DigestValue>X9kMOqGbqt1gLaAdiXQ/auSwUXk=</DigestValue>
      </Reference>
      <Reference URI="/ppt/media/image41.jpeg?ContentType=image/jpeg">
        <DigestMethod Algorithm="http://www.w3.org/2000/09/xmldsig#sha1"/>
        <DigestValue>BNQmjUAPvsviDOEaRM2lqIC+IrU=</DigestValue>
      </Reference>
      <Reference URI="/ppt/media/image42.jpeg?ContentType=image/jpeg">
        <DigestMethod Algorithm="http://www.w3.org/2000/09/xmldsig#sha1"/>
        <DigestValue>KwM/OdpERVkqGyMu9updTh+1+LU=</DigestValue>
      </Reference>
      <Reference URI="/ppt/media/image43.jpeg?ContentType=image/jpeg">
        <DigestMethod Algorithm="http://www.w3.org/2000/09/xmldsig#sha1"/>
        <DigestValue>s4NInn3zxY860+Wt+pAB1nXK42g=</DigestValue>
      </Reference>
      <Reference URI="/ppt/media/image44.jpeg?ContentType=image/jpeg">
        <DigestMethod Algorithm="http://www.w3.org/2000/09/xmldsig#sha1"/>
        <DigestValue>28zabI8s4w2b9zbtb+XTh2w7uwY=</DigestValue>
      </Reference>
      <Reference URI="/ppt/media/image45.jpeg?ContentType=image/jpeg">
        <DigestMethod Algorithm="http://www.w3.org/2000/09/xmldsig#sha1"/>
        <DigestValue>UOXG6BwLWgkmtuhaLFEPI+NBG6A=</DigestValue>
      </Reference>
      <Reference URI="/ppt/media/image46.jpeg?ContentType=image/jpeg">
        <DigestMethod Algorithm="http://www.w3.org/2000/09/xmldsig#sha1"/>
        <DigestValue>Gg23O2NbiYdO9Cr/ds68qxtZ3pw=</DigestValue>
      </Reference>
      <Reference URI="/ppt/media/image47.jpeg?ContentType=image/jpeg">
        <DigestMethod Algorithm="http://www.w3.org/2000/09/xmldsig#sha1"/>
        <DigestValue>KLq6/WckPZl8OHe5L4OT1MKs5CY=</DigestValue>
      </Reference>
      <Reference URI="/ppt/media/image48.jpeg?ContentType=image/jpeg">
        <DigestMethod Algorithm="http://www.w3.org/2000/09/xmldsig#sha1"/>
        <DigestValue>QsMtsYgQ00A/FROxhGIN4FGSzzI=</DigestValue>
      </Reference>
      <Reference URI="/ppt/media/image49.jpeg?ContentType=image/jpeg">
        <DigestMethod Algorithm="http://www.w3.org/2000/09/xmldsig#sha1"/>
        <DigestValue>sRvcoDlyZ+OEIdbcXPfSkmD6N4k=</DigestValue>
      </Reference>
      <Reference URI="/ppt/media/image5.jpeg?ContentType=image/jpeg">
        <DigestMethod Algorithm="http://www.w3.org/2000/09/xmldsig#sha1"/>
        <DigestValue>yCTmShacr2UP0WXIK8kfwLageiY=</DigestValue>
      </Reference>
      <Reference URI="/ppt/media/image50.jpeg?ContentType=image/jpeg">
        <DigestMethod Algorithm="http://www.w3.org/2000/09/xmldsig#sha1"/>
        <DigestValue>aE9vd8E+Pt6iy/kQ+x6ePzmUZao=</DigestValue>
      </Reference>
      <Reference URI="/ppt/media/image51.jpeg?ContentType=image/jpeg">
        <DigestMethod Algorithm="http://www.w3.org/2000/09/xmldsig#sha1"/>
        <DigestValue>Ri4wQ9NrLp1BHOnqxdNVUmLBQug=</DigestValue>
      </Reference>
      <Reference URI="/ppt/media/image52.jpeg?ContentType=image/jpeg">
        <DigestMethod Algorithm="http://www.w3.org/2000/09/xmldsig#sha1"/>
        <DigestValue>ejAlHrWdNDF+7iDsq0I8n0rlUa8=</DigestValue>
      </Reference>
      <Reference URI="/ppt/media/image53.jpeg?ContentType=image/jpeg">
        <DigestMethod Algorithm="http://www.w3.org/2000/09/xmldsig#sha1"/>
        <DigestValue>TShPFdUCIWtAh0goxuE+FqTjLkQ=</DigestValue>
      </Reference>
      <Reference URI="/ppt/media/image54.jpeg?ContentType=image/jpeg">
        <DigestMethod Algorithm="http://www.w3.org/2000/09/xmldsig#sha1"/>
        <DigestValue>6wKN3GdxL0wNpjErW9L2Ismtckw=</DigestValue>
      </Reference>
      <Reference URI="/ppt/media/image55.jpeg?ContentType=image/jpeg">
        <DigestMethod Algorithm="http://www.w3.org/2000/09/xmldsig#sha1"/>
        <DigestValue>qijIX+ZmsL+eT1qAGuuXPtpxw9k=</DigestValue>
      </Reference>
      <Reference URI="/ppt/media/image56.jpeg?ContentType=image/jpeg">
        <DigestMethod Algorithm="http://www.w3.org/2000/09/xmldsig#sha1"/>
        <DigestValue>UAZ5Z25U7J/ZiDJuCBQVP4Um1j4=</DigestValue>
      </Reference>
      <Reference URI="/ppt/media/image57.jpeg?ContentType=image/jpeg">
        <DigestMethod Algorithm="http://www.w3.org/2000/09/xmldsig#sha1"/>
        <DigestValue>vWYRuSNtbhjWzKoDlT7gBY5KsWI=</DigestValue>
      </Reference>
      <Reference URI="/ppt/media/image58.jpeg?ContentType=image/jpeg">
        <DigestMethod Algorithm="http://www.w3.org/2000/09/xmldsig#sha1"/>
        <DigestValue>RsqdZLjBhfYvZT28SVLiszqnLNM=</DigestValue>
      </Reference>
      <Reference URI="/ppt/media/image59.jpeg?ContentType=image/jpeg">
        <DigestMethod Algorithm="http://www.w3.org/2000/09/xmldsig#sha1"/>
        <DigestValue>hTlw0b9by0fwdo5LFn2OOMVX8EM=</DigestValue>
      </Reference>
      <Reference URI="/ppt/media/image6.jpeg?ContentType=image/jpeg">
        <DigestMethod Algorithm="http://www.w3.org/2000/09/xmldsig#sha1"/>
        <DigestValue>W3hsTbgYT9FxjWLV9REfA3tgacI=</DigestValue>
      </Reference>
      <Reference URI="/ppt/media/image60.jpeg?ContentType=image/jpeg">
        <DigestMethod Algorithm="http://www.w3.org/2000/09/xmldsig#sha1"/>
        <DigestValue>2EvWoFJ73oeXYnWZUAs052wuDuk=</DigestValue>
      </Reference>
      <Reference URI="/ppt/media/image61.jpeg?ContentType=image/jpeg">
        <DigestMethod Algorithm="http://www.w3.org/2000/09/xmldsig#sha1"/>
        <DigestValue>/q+Ewft03T84CAYNIHAPvxNgZJk=</DigestValue>
      </Reference>
      <Reference URI="/ppt/media/image62.jpeg?ContentType=image/jpeg">
        <DigestMethod Algorithm="http://www.w3.org/2000/09/xmldsig#sha1"/>
        <DigestValue>g6xoaArKlYY8FdIGsywmbsgl/bE=</DigestValue>
      </Reference>
      <Reference URI="/ppt/media/image63.jpeg?ContentType=image/jpeg">
        <DigestMethod Algorithm="http://www.w3.org/2000/09/xmldsig#sha1"/>
        <DigestValue>fVGM/sJY2M2jpWy4l3mSKQ9Q1P4=</DigestValue>
      </Reference>
      <Reference URI="/ppt/media/image64.jpeg?ContentType=image/jpeg">
        <DigestMethod Algorithm="http://www.w3.org/2000/09/xmldsig#sha1"/>
        <DigestValue>HHItlJ7bEa7Zdg32uTFlT8r4ZQw=</DigestValue>
      </Reference>
      <Reference URI="/ppt/media/image65.jpeg?ContentType=image/jpeg">
        <DigestMethod Algorithm="http://www.w3.org/2000/09/xmldsig#sha1"/>
        <DigestValue>6ndybavnXBjU7Li0GRJaUE9CMIU=</DigestValue>
      </Reference>
      <Reference URI="/ppt/media/image66.jpeg?ContentType=image/jpeg">
        <DigestMethod Algorithm="http://www.w3.org/2000/09/xmldsig#sha1"/>
        <DigestValue>y5AritS0aYcXzc5qBv5QzBi9y1I=</DigestValue>
      </Reference>
      <Reference URI="/ppt/media/image67.jpeg?ContentType=image/jpeg">
        <DigestMethod Algorithm="http://www.w3.org/2000/09/xmldsig#sha1"/>
        <DigestValue>7dHGINCoYQtlwfBHYb+ALcQU9yU=</DigestValue>
      </Reference>
      <Reference URI="/ppt/media/image68.jpeg?ContentType=image/jpeg">
        <DigestMethod Algorithm="http://www.w3.org/2000/09/xmldsig#sha1"/>
        <DigestValue>ufIvtq4E+HbvUC1QP8Ido44wxss=</DigestValue>
      </Reference>
      <Reference URI="/ppt/media/image69.jpeg?ContentType=image/jpeg">
        <DigestMethod Algorithm="http://www.w3.org/2000/09/xmldsig#sha1"/>
        <DigestValue>1S+viuf33qV4kZZKIeCNbeZ/OBw=</DigestValue>
      </Reference>
      <Reference URI="/ppt/media/image7.jpeg?ContentType=image/jpeg">
        <DigestMethod Algorithm="http://www.w3.org/2000/09/xmldsig#sha1"/>
        <DigestValue>XQh3nUyO+FkvaianRTGO5Yks2kQ=</DigestValue>
      </Reference>
      <Reference URI="/ppt/media/image70.jpeg?ContentType=image/jpeg">
        <DigestMethod Algorithm="http://www.w3.org/2000/09/xmldsig#sha1"/>
        <DigestValue>pDo0ofZULGr8Ji10sblNs9IruDw=</DigestValue>
      </Reference>
      <Reference URI="/ppt/media/image71.jpeg?ContentType=image/jpeg">
        <DigestMethod Algorithm="http://www.w3.org/2000/09/xmldsig#sha1"/>
        <DigestValue>//JTAdosqy7DLgFQmMSN6A1FlYw=</DigestValue>
      </Reference>
      <Reference URI="/ppt/media/image72.jpeg?ContentType=image/jpeg">
        <DigestMethod Algorithm="http://www.w3.org/2000/09/xmldsig#sha1"/>
        <DigestValue>C+A4V+rSK1WavJmcNXxwS24Hc+M=</DigestValue>
      </Reference>
      <Reference URI="/ppt/media/image73.jpeg?ContentType=image/jpeg">
        <DigestMethod Algorithm="http://www.w3.org/2000/09/xmldsig#sha1"/>
        <DigestValue>QK7P+FAPJs+7Y4qCqmu3IRV50q4=</DigestValue>
      </Reference>
      <Reference URI="/ppt/media/image74.jpeg?ContentType=image/jpeg">
        <DigestMethod Algorithm="http://www.w3.org/2000/09/xmldsig#sha1"/>
        <DigestValue>PU3U0ebLqJHmz8dAFcpNGhGXzUg=</DigestValue>
      </Reference>
      <Reference URI="/ppt/media/image75.jpeg?ContentType=image/jpeg">
        <DigestMethod Algorithm="http://www.w3.org/2000/09/xmldsig#sha1"/>
        <DigestValue>RJ/h0/HyxuwdMy98cp1/hf7G0AM=</DigestValue>
      </Reference>
      <Reference URI="/ppt/media/image76.jpeg?ContentType=image/jpeg">
        <DigestMethod Algorithm="http://www.w3.org/2000/09/xmldsig#sha1"/>
        <DigestValue>1aTDSsgzS/3lmvlCa72ueO+79Hw=</DigestValue>
      </Reference>
      <Reference URI="/ppt/media/image77.jpeg?ContentType=image/jpeg">
        <DigestMethod Algorithm="http://www.w3.org/2000/09/xmldsig#sha1"/>
        <DigestValue>ZlkPQET1bkUc8aU0UQTFUWUjJus=</DigestValue>
      </Reference>
      <Reference URI="/ppt/media/image78.jpeg?ContentType=image/jpeg">
        <DigestMethod Algorithm="http://www.w3.org/2000/09/xmldsig#sha1"/>
        <DigestValue>B0xQThDRKH7e95+gnD8mp4euvrM=</DigestValue>
      </Reference>
      <Reference URI="/ppt/media/image79.jpeg?ContentType=image/jpeg">
        <DigestMethod Algorithm="http://www.w3.org/2000/09/xmldsig#sha1"/>
        <DigestValue>Df1SbvF9SP0/w3nBLTrWg5Uv6Nk=</DigestValue>
      </Reference>
      <Reference URI="/ppt/media/image8.jpeg?ContentType=image/jpeg">
        <DigestMethod Algorithm="http://www.w3.org/2000/09/xmldsig#sha1"/>
        <DigestValue>JiNeSbLdf2FMhR1lu/EI8dg1XEE=</DigestValue>
      </Reference>
      <Reference URI="/ppt/media/image80.jpeg?ContentType=image/jpeg">
        <DigestMethod Algorithm="http://www.w3.org/2000/09/xmldsig#sha1"/>
        <DigestValue>Oo+w4GcnqOLNAROGpZQBRD4F5VY=</DigestValue>
      </Reference>
      <Reference URI="/ppt/media/image81.jpeg?ContentType=image/jpeg">
        <DigestMethod Algorithm="http://www.w3.org/2000/09/xmldsig#sha1"/>
        <DigestValue>6UAb9M8qy7moh17bSRg3Qz/c4qU=</DigestValue>
      </Reference>
      <Reference URI="/ppt/media/image82.jpeg?ContentType=image/jpeg">
        <DigestMethod Algorithm="http://www.w3.org/2000/09/xmldsig#sha1"/>
        <DigestValue>HhaNFj6yRxsZk+VJR0ibcWGkzjg=</DigestValue>
      </Reference>
      <Reference URI="/ppt/media/image83.jpeg?ContentType=image/jpeg">
        <DigestMethod Algorithm="http://www.w3.org/2000/09/xmldsig#sha1"/>
        <DigestValue>vsLZdVGecFwAtALAAuU2NEWCMYA=</DigestValue>
      </Reference>
      <Reference URI="/ppt/media/image84.jpeg?ContentType=image/jpeg">
        <DigestMethod Algorithm="http://www.w3.org/2000/09/xmldsig#sha1"/>
        <DigestValue>sfKtlJl973JarQ36r9mj40U+Z1M=</DigestValue>
      </Reference>
      <Reference URI="/ppt/media/image85.jpeg?ContentType=image/jpeg">
        <DigestMethod Algorithm="http://www.w3.org/2000/09/xmldsig#sha1"/>
        <DigestValue>fD6ahYIBboeULZd175dOa2BGH4c=</DigestValue>
      </Reference>
      <Reference URI="/ppt/media/image86.jpeg?ContentType=image/jpeg">
        <DigestMethod Algorithm="http://www.w3.org/2000/09/xmldsig#sha1"/>
        <DigestValue>F4YtyuTrunksNq3wWKY5LNkifK4=</DigestValue>
      </Reference>
      <Reference URI="/ppt/media/image87.jpeg?ContentType=image/jpeg">
        <DigestMethod Algorithm="http://www.w3.org/2000/09/xmldsig#sha1"/>
        <DigestValue>RgUwodstPoBUMZ7oD/gZUGiNs0Q=</DigestValue>
      </Reference>
      <Reference URI="/ppt/media/image88.jpeg?ContentType=image/jpeg">
        <DigestMethod Algorithm="http://www.w3.org/2000/09/xmldsig#sha1"/>
        <DigestValue>eG3PWvSAECT6AhjRP1jJZgPMNXk=</DigestValue>
      </Reference>
      <Reference URI="/ppt/media/image89.jpeg?ContentType=image/jpeg">
        <DigestMethod Algorithm="http://www.w3.org/2000/09/xmldsig#sha1"/>
        <DigestValue>DEA5vYoegev+y0KRToRscZg8Zsc=</DigestValue>
      </Reference>
      <Reference URI="/ppt/media/image9.jpeg?ContentType=image/jpeg">
        <DigestMethod Algorithm="http://www.w3.org/2000/09/xmldsig#sha1"/>
        <DigestValue>DZOTn16RUBMW0g6HuOYp86j/zmo=</DigestValue>
      </Reference>
      <Reference URI="/ppt/media/image90.jpeg?ContentType=image/jpeg">
        <DigestMethod Algorithm="http://www.w3.org/2000/09/xmldsig#sha1"/>
        <DigestValue>4w0NFfhSuYJtACLwtlIiXQnXdvQ=</DigestValue>
      </Reference>
      <Reference URI="/ppt/media/image91.jpeg?ContentType=image/jpeg">
        <DigestMethod Algorithm="http://www.w3.org/2000/09/xmldsig#sha1"/>
        <DigestValue>KkJZq5+xrIJlt8eOcqH5C00djNo=</DigestValue>
      </Reference>
      <Reference URI="/ppt/media/image92.jpeg?ContentType=image/jpeg">
        <DigestMethod Algorithm="http://www.w3.org/2000/09/xmldsig#sha1"/>
        <DigestValue>4k+LsXricUhsKSfnBus1YUueNG0=</DigestValue>
      </Reference>
      <Reference URI="/ppt/media/image93.jpeg?ContentType=image/jpeg">
        <DigestMethod Algorithm="http://www.w3.org/2000/09/xmldsig#sha1"/>
        <DigestValue>owUrRTmef3rJxwElTXmP+xdA3rc=</DigestValue>
      </Reference>
      <Reference URI="/ppt/media/image94.jpeg?ContentType=image/jpeg">
        <DigestMethod Algorithm="http://www.w3.org/2000/09/xmldsig#sha1"/>
        <DigestValue>hjCPArNZMW5xSfDUHHX7iDdBEMU=</DigestValue>
      </Reference>
      <Reference URI="/ppt/media/image95.jpeg?ContentType=image/jpeg">
        <DigestMethod Algorithm="http://www.w3.org/2000/09/xmldsig#sha1"/>
        <DigestValue>0vfBf/xbwkkmlz5FnjycYIfWyYQ=</DigestValue>
      </Reference>
      <Reference URI="/ppt/media/image96.jpeg?ContentType=image/jpeg">
        <DigestMethod Algorithm="http://www.w3.org/2000/09/xmldsig#sha1"/>
        <DigestValue>hsQZZc32I+hBnaDahMxvlaM/Zzc=</DigestValue>
      </Reference>
      <Reference URI="/ppt/media/image97.jpeg?ContentType=image/jpeg">
        <DigestMethod Algorithm="http://www.w3.org/2000/09/xmldsig#sha1"/>
        <DigestValue>YqVcedjmsu1JSnbwnvWYRN8R4Mg=</DigestValue>
      </Reference>
      <Reference URI="/ppt/media/image98.jpeg?ContentType=image/jpeg">
        <DigestMethod Algorithm="http://www.w3.org/2000/09/xmldsig#sha1"/>
        <DigestValue>cbfzjpWV7DYJs4tw5f7IgMQ30jw=</DigestValue>
      </Reference>
      <Reference URI="/ppt/media/image99.jpeg?ContentType=image/jpeg">
        <DigestMethod Algorithm="http://www.w3.org/2000/09/xmldsig#sha1"/>
        <DigestValue>JVGFtDOaiKyM5ieLBeoW+ZSfiTs=</DigestValue>
      </Reference>
      <Reference URI="/ppt/media/media1.mp3?ContentType=audio/mpeg">
        <DigestMethod Algorithm="http://www.w3.org/2000/09/xmldsig#sha1"/>
        <DigestValue>3w1cQL5lrg+EyA2YYzzaWXAKitE=</DigestValue>
      </Reference>
      <Reference URI="/ppt/notesMasters/_rels/notesMaster1.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UK+aZXLskzfb720BpdJb+pH62O8=</DigestValue>
      </Reference>
      <Reference URI="/ppt/notesMasters/notesMaster1.xml?ContentType=application/vnd.openxmlformats-officedocument.presentationml.notesMaster+xml">
        <DigestMethod Algorithm="http://www.w3.org/2000/09/xmldsig#sha1"/>
        <DigestValue>5+1h9BIAlRf9HI2+isbYwcd4HkU=</DigestValue>
      </Reference>
      <Reference URI="/ppt/notesSlides/_rels/notesSlide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bMPy/f7NMIfDLaonDPJAOJKCtgw=</DigestValue>
      </Reference>
      <Reference URI="/ppt/notesSlides/_rels/notesSlide1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s3lBy59uK+MCRFAjcc36z76iYN4=</DigestValue>
      </Reference>
      <Reference URI="/ppt/notesSlides/_rels/notesSlide1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D2SZAp7tlKppj04fD6A9+/cpiBo=</DigestValue>
      </Reference>
      <Reference URI="/ppt/notesSlides/_rels/notesSlide1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MTREjyMMcgpM+Ek40ZEjb9K8ZGM=</DigestValue>
      </Reference>
      <Reference URI="/ppt/notesSlides/_rels/notesSlide1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YumNxGLL23kxQFn2mvJg3XGa8FA=</DigestValue>
      </Reference>
      <Reference URI="/ppt/notesSlides/_rels/notesSlide1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dBOokAvPDa7uqM1Y1ydvLQNZLDA=</DigestValue>
      </Reference>
      <Reference URI="/ppt/notesSlides/_rels/notesSlide1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25rmQrUtbDzbapVu9IL8OA6OlNs=</DigestValue>
      </Reference>
      <Reference URI="/ppt/notesSlides/_rels/notesSlide1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qe0JS2X21HR2BAcCHBqsEkV+AVI=</DigestValue>
      </Reference>
      <Reference URI="/ppt/notesSlides/_rels/notesSlide1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0J3necQPMlc3Sk5uyUc0FQPBjo8=</DigestValue>
      </Reference>
      <Reference URI="/ppt/notesSlides/_rels/notesSlide1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cViqMLDpFjO6vk5vVXug4mM8CT8=</DigestValue>
      </Reference>
      <Reference URI="/ppt/notesSlides/_rels/notesSlide1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F5tmZW/8xDTX9Zjz1DoCqwxp3WU=</DigestValue>
      </Reference>
      <Reference URI="/ppt/notesSlides/_rels/notesSlide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7GkUFDm59XcYZQTN5mUm7HmfLig=</DigestValue>
      </Reference>
      <Reference URI="/ppt/notesSlides/_rels/notesSlide20.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dys3Ld3RnawHyooH8Z/NxRq1wJY=</DigestValue>
      </Reference>
      <Reference URI="/ppt/notesSlides/_rels/notesSlide2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iuYj7jX4+DGZ6tI/kWAmCk3rPh4=</DigestValue>
      </Reference>
      <Reference URI="/ppt/notesSlides/_rels/notesSlide2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KVfAulxQepm9eaPwfnImX4XPE2I=</DigestValue>
      </Reference>
      <Reference URI="/ppt/notesSlides/_rels/notesSlide23.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LSgsWLicms9ilRUU+3/BPsRb4sE=</DigestValue>
      </Reference>
      <Reference URI="/ppt/notesSlides/_rels/notesSlide2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kZdJ6z5ygV0WQim3mWTh3c5pCB8=</DigestValue>
      </Reference>
      <Reference URI="/ppt/notesSlides/_rels/notesSlide2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Ml17wJW4sBZgdOx5MX7rkJUv+rY=</DigestValue>
      </Reference>
      <Reference URI="/ppt/notesSlides/_rels/notesSlide2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izseE/HN7uZX0fdHX9nMRDjDFf4=</DigestValue>
      </Reference>
      <Reference URI="/ppt/notesSlides/_rels/notesSlide2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6w3qGNvNm4RmhdbOKWg4vuBILRM=</DigestValue>
      </Reference>
      <Reference URI="/ppt/notesSlides/_rels/notesSlide2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7Xs1VSnQv1afCHWurQ2gNsUvHi8=</DigestValue>
      </Reference>
      <Reference URI="/ppt/notesSlides/_rels/notesSlide29.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iw40t2KFHicgr9/A4dcbfeMj3Ms=</DigestValue>
      </Reference>
      <Reference URI="/ppt/notesSlides/_rels/notesSlide3.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7riYAeLdOeMO2L33BrGMqeF+Hsg=</DigestValue>
      </Reference>
      <Reference URI="/ppt/notesSlides/_rels/notesSlide3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psDm3KACGGTgjNZngogvXyMbrUw=</DigestValue>
      </Reference>
      <Reference URI="/ppt/notesSlides/_rels/notesSlide3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r93FiYuwEVB/ZfHuytR0cfA3Zx0=</DigestValue>
      </Reference>
      <Reference URI="/ppt/notesSlides/_rels/notesSlide32.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gt8kLjvMEBPf1DOdYyAcZ7zzVi0=</DigestValue>
      </Reference>
      <Reference URI="/ppt/notesSlides/_rels/notesSlide3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5H4X0TDftEn2ajkFkDPWjJMgoCs=</DigestValue>
      </Reference>
      <Reference URI="/ppt/notesSlides/_rels/notesSlide3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ryS7xYd+awz3RButBH17ANmm2wM=</DigestValue>
      </Reference>
      <Reference URI="/ppt/notesSlides/_rels/notesSlide3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Ko50F5HEtES3rtmmFBFmBJZvSAQ=</DigestValue>
      </Reference>
      <Reference URI="/ppt/notesSlides/_rels/notesSlide3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4FTRLmH94/HqU5Hhj7TxBtrc2hA=</DigestValue>
      </Reference>
      <Reference URI="/ppt/notesSlides/_rels/notesSlide3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1O7NWujk/k/9qoDuPB+gZT2xmNU=</DigestValue>
      </Reference>
      <Reference URI="/ppt/notesSlides/_rels/notesSlide3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8H+PM7KNTM7X7UqYz2STcM7CiXo=</DigestValue>
      </Reference>
      <Reference URI="/ppt/notesSlides/_rels/notesSlide3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NCERYnrafcpumOWhmroVOZlI7PA=</DigestValue>
      </Reference>
      <Reference URI="/ppt/notesSlides/_rels/notesSlide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tOFZhLkPi+sOA8h7Onmxua+YXYA=</DigestValue>
      </Reference>
      <Reference URI="/ppt/notesSlides/_rels/notesSlide4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kE27RZiqQ3kZ4VnoVPWW6bEdU9c=</DigestValue>
      </Reference>
      <Reference URI="/ppt/notesSlides/_rels/notesSlide4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axPCZYFZBnt3Nh+IaAznbPjRMJ4=</DigestValue>
      </Reference>
      <Reference URI="/ppt/notesSlides/_rels/notesSlide42.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7OPRWjJUjl3LEnMdcuCp56vF7E4=</DigestValue>
      </Reference>
      <Reference URI="/ppt/notesSlides/_rels/notesSlide4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/DjWTknCGQAPC4NyQ1MbNVjtKxo=</DigestValue>
      </Reference>
      <Reference URI="/ppt/notesSlides/_rels/notesSlide4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IuEuIRfqGMs6Vo2ncrolP4rRSRE=</DigestValue>
      </Reference>
      <Reference URI="/ppt/notesSlides/_rels/notesSlide4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gOX62EMz53gu+nCb07kSC0BGlKU=</DigestValue>
      </Reference>
      <Reference URI="/ppt/notesSlides/_rels/notesSlide4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brjZaIgRIK+Lc1lp1jjVxBl6f8U=</DigestValue>
      </Reference>
      <Reference URI="/ppt/notesSlides/_rels/notesSlide4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mEQVtaE3Z9Nos4juqpVNPJopDSk=</DigestValue>
      </Reference>
      <Reference URI="/ppt/notesSlides/_rels/notesSlide4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ijU+tt+P9c3kx5x/+lSQvEOp71M=</DigestValue>
      </Reference>
      <Reference URI="/ppt/notesSlides/_rels/notesSlide49.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Tdnp0NIBuYFuv/JJ37/R6ox5ros=</DigestValue>
      </Reference>
      <Reference URI="/ppt/notesSlides/_rels/notesSlide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0OrEs7gZ+FT6llQan3DZp1ZkYUY=</DigestValue>
      </Reference>
      <Reference URI="/ppt/notesSlides/_rels/notesSlide50.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U9FxdxkzFHGDGMeJRZm4r9PVf0w=</DigestValue>
      </Reference>
      <Reference URI="/ppt/notesSlides/_rels/notesSlide5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FJIORUPxOG0BBCiJuYzvMCHc+E8=</DigestValue>
      </Reference>
      <Reference URI="/ppt/notesSlides/_rels/notesSlide52.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RTuIeRKyVJhal74JsfVtbhiVaw8=</DigestValue>
      </Reference>
      <Reference URI="/ppt/notesSlides/_rels/notesSlide53.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ix/h9szp8UaZp+mbWE3BZ5X4OSM=</DigestValue>
      </Reference>
      <Reference URI="/ppt/notesSlides/_rels/notesSlide5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BpByGrANthJOx9ctX7Yas6g4Y+c=</DigestValue>
      </Reference>
      <Reference URI="/ppt/notesSlides/_rels/notesSlide5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KuhWczXDGHW5K1yIYHjpiw6KpLQ=</DigestValue>
      </Reference>
      <Reference URI="/ppt/notesSlides/_rels/notesSlide5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87wF3+C3X6SLvZtmXTXg9kV2RRM=</DigestValue>
      </Reference>
      <Reference URI="/ppt/notesSlides/_rels/notesSlide5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9nZnqhg2CU5ewLGW/PKczfGfr9Q=</DigestValue>
      </Reference>
      <Reference URI="/ppt/notesSlides/_rels/notesSlide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IYBUh88vPVkCUORZ3/TL2yRj0J4=</DigestValue>
      </Reference>
      <Reference URI="/ppt/notesSlides/_rels/notesSlide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2fg6f4unX4J/fEgUq+Z2TceXn+U=</DigestValue>
      </Reference>
      <Reference URI="/ppt/notesSlides/_rels/notesSlide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3dYQrDxcuhzCJ+9anmewcBEXCJ0=</DigestValue>
      </Reference>
      <Reference URI="/ppt/notesSlides/_rels/notesSlide9.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nBUfyyejnpfAfNZLjkmi9hNr0As=</DigestValue>
      </Reference>
      <Reference URI="/ppt/notesSlides/notesSlide1.xml?ContentType=application/vnd.openxmlformats-officedocument.presentationml.notesSlide+xml">
        <DigestMethod Algorithm="http://www.w3.org/2000/09/xmldsig#sha1"/>
        <DigestValue>H+Ev2AHAEGxJJtMrcqW+T/qRrsY=</DigestValue>
      </Reference>
      <Reference URI="/ppt/notesSlides/notesSlide10.xml?ContentType=application/vnd.openxmlformats-officedocument.presentationml.notesSlide+xml">
        <DigestMethod Algorithm="http://www.w3.org/2000/09/xmldsig#sha1"/>
        <DigestValue>HeM0qdwV3cZYrNyv65c5twmNZBw=</DigestValue>
      </Reference>
      <Reference URI="/ppt/notesSlides/notesSlide11.xml?ContentType=application/vnd.openxmlformats-officedocument.presentationml.notesSlide+xml">
        <DigestMethod Algorithm="http://www.w3.org/2000/09/xmldsig#sha1"/>
        <DigestValue>dCCmWvsUrP7b/U2Uysy9m3/aQRs=</DigestValue>
      </Reference>
      <Reference URI="/ppt/notesSlides/notesSlide12.xml?ContentType=application/vnd.openxmlformats-officedocument.presentationml.notesSlide+xml">
        <DigestMethod Algorithm="http://www.w3.org/2000/09/xmldsig#sha1"/>
        <DigestValue>1t6ckPprxw9p1fQqUGa5wwSx5RE=</DigestValue>
      </Reference>
      <Reference URI="/ppt/notesSlides/notesSlide13.xml?ContentType=application/vnd.openxmlformats-officedocument.presentationml.notesSlide+xml">
        <DigestMethod Algorithm="http://www.w3.org/2000/09/xmldsig#sha1"/>
        <DigestValue>31AdgglZAsESEFXRGNJiHdscwuo=</DigestValue>
      </Reference>
      <Reference URI="/ppt/notesSlides/notesSlide14.xml?ContentType=application/vnd.openxmlformats-officedocument.presentationml.notesSlide+xml">
        <DigestMethod Algorithm="http://www.w3.org/2000/09/xmldsig#sha1"/>
        <DigestValue>RWqU4/QeIS8/ncwbZsmN3x24HP8=</DigestValue>
      </Reference>
      <Reference URI="/ppt/notesSlides/notesSlide15.xml?ContentType=application/vnd.openxmlformats-officedocument.presentationml.notesSlide+xml">
        <DigestMethod Algorithm="http://www.w3.org/2000/09/xmldsig#sha1"/>
        <DigestValue>AkEuyYzMAmOAD2+79pJUHm11cH4=</DigestValue>
      </Reference>
      <Reference URI="/ppt/notesSlides/notesSlide16.xml?ContentType=application/vnd.openxmlformats-officedocument.presentationml.notesSlide+xml">
        <DigestMethod Algorithm="http://www.w3.org/2000/09/xmldsig#sha1"/>
        <DigestValue>cb/0MOkrjXKTpAXbOp8ug215VEY=</DigestValue>
      </Reference>
      <Reference URI="/ppt/notesSlides/notesSlide17.xml?ContentType=application/vnd.openxmlformats-officedocument.presentationml.notesSlide+xml">
        <DigestMethod Algorithm="http://www.w3.org/2000/09/xmldsig#sha1"/>
        <DigestValue>079+Zx2TkI+hMHnLvXkP8CqtHm4=</DigestValue>
      </Reference>
      <Reference URI="/ppt/notesSlides/notesSlide18.xml?ContentType=application/vnd.openxmlformats-officedocument.presentationml.notesSlide+xml">
        <DigestMethod Algorithm="http://www.w3.org/2000/09/xmldsig#sha1"/>
        <DigestValue>wQQAEOzQQHbNePuOw1wTeII7QUU=</DigestValue>
      </Reference>
      <Reference URI="/ppt/notesSlides/notesSlide19.xml?ContentType=application/vnd.openxmlformats-officedocument.presentationml.notesSlide+xml">
        <DigestMethod Algorithm="http://www.w3.org/2000/09/xmldsig#sha1"/>
        <DigestValue>P1+du2BUcsKd2eyrfGeE2ffi1NE=</DigestValue>
      </Reference>
      <Reference URI="/ppt/notesSlides/notesSlide2.xml?ContentType=application/vnd.openxmlformats-officedocument.presentationml.notesSlide+xml">
        <DigestMethod Algorithm="http://www.w3.org/2000/09/xmldsig#sha1"/>
        <DigestValue>GuPyxUAiK0YETUq4WHmLIz6XpIw=</DigestValue>
      </Reference>
      <Reference URI="/ppt/notesSlides/notesSlide20.xml?ContentType=application/vnd.openxmlformats-officedocument.presentationml.notesSlide+xml">
        <DigestMethod Algorithm="http://www.w3.org/2000/09/xmldsig#sha1"/>
        <DigestValue>3Yl+oSYL/F3AkTRxH4t9r6SqcUQ=</DigestValue>
      </Reference>
      <Reference URI="/ppt/notesSlides/notesSlide21.xml?ContentType=application/vnd.openxmlformats-officedocument.presentationml.notesSlide+xml">
        <DigestMethod Algorithm="http://www.w3.org/2000/09/xmldsig#sha1"/>
        <DigestValue>8ahUiHlk9z6AZZ+QYE6KrYzNIX0=</DigestValue>
      </Reference>
      <Reference URI="/ppt/notesSlides/notesSlide22.xml?ContentType=application/vnd.openxmlformats-officedocument.presentationml.notesSlide+xml">
        <DigestMethod Algorithm="http://www.w3.org/2000/09/xmldsig#sha1"/>
        <DigestValue>mMq3GVEp34rPCLj+8cBvSfHYVJA=</DigestValue>
      </Reference>
      <Reference URI="/ppt/notesSlides/notesSlide23.xml?ContentType=application/vnd.openxmlformats-officedocument.presentationml.notesSlide+xml">
        <DigestMethod Algorithm="http://www.w3.org/2000/09/xmldsig#sha1"/>
        <DigestValue>AUiaa+QBs2WdAVEHUahJ9Z6ZPRE=</DigestValue>
      </Reference>
      <Reference URI="/ppt/notesSlides/notesSlide24.xml?ContentType=application/vnd.openxmlformats-officedocument.presentationml.notesSlide+xml">
        <DigestMethod Algorithm="http://www.w3.org/2000/09/xmldsig#sha1"/>
        <DigestValue>Fk2/p8WRUC0S3V3EgV8URzjTgi8=</DigestValue>
      </Reference>
      <Reference URI="/ppt/notesSlides/notesSlide25.xml?ContentType=application/vnd.openxmlformats-officedocument.presentationml.notesSlide+xml">
        <DigestMethod Algorithm="http://www.w3.org/2000/09/xmldsig#sha1"/>
        <DigestValue>aNNEMACRa0Qu3nfMg05GTQ50PGM=</DigestValue>
      </Reference>
      <Reference URI="/ppt/notesSlides/notesSlide26.xml?ContentType=application/vnd.openxmlformats-officedocument.presentationml.notesSlide+xml">
        <DigestMethod Algorithm="http://www.w3.org/2000/09/xmldsig#sha1"/>
        <DigestValue>I2HqcvPucJNznmm5Nw03KieRsXU=</DigestValue>
      </Reference>
      <Reference URI="/ppt/notesSlides/notesSlide27.xml?ContentType=application/vnd.openxmlformats-officedocument.presentationml.notesSlide+xml">
        <DigestMethod Algorithm="http://www.w3.org/2000/09/xmldsig#sha1"/>
        <DigestValue>w/bgK0kgWYPJKbTeepdNivWQ6E4=</DigestValue>
      </Reference>
      <Reference URI="/ppt/notesSlides/notesSlide28.xml?ContentType=application/vnd.openxmlformats-officedocument.presentationml.notesSlide+xml">
        <DigestMethod Algorithm="http://www.w3.org/2000/09/xmldsig#sha1"/>
        <DigestValue>cMX3c3e/gMC+yYtuvGuwnbUWKSM=</DigestValue>
      </Reference>
      <Reference URI="/ppt/notesSlides/notesSlide29.xml?ContentType=application/vnd.openxmlformats-officedocument.presentationml.notesSlide+xml">
        <DigestMethod Algorithm="http://www.w3.org/2000/09/xmldsig#sha1"/>
        <DigestValue>3GQT44ENlRphQm3zhdeetBAH86U=</DigestValue>
      </Reference>
      <Reference URI="/ppt/notesSlides/notesSlide3.xml?ContentType=application/vnd.openxmlformats-officedocument.presentationml.notesSlide+xml">
        <DigestMethod Algorithm="http://www.w3.org/2000/09/xmldsig#sha1"/>
        <DigestValue>8W8ndpPfeFwUYGOmUq3Me5nMxKI=</DigestValue>
      </Reference>
      <Reference URI="/ppt/notesSlides/notesSlide30.xml?ContentType=application/vnd.openxmlformats-officedocument.presentationml.notesSlide+xml">
        <DigestMethod Algorithm="http://www.w3.org/2000/09/xmldsig#sha1"/>
        <DigestValue>IepWFUFOcRL0+jcqup0fHP0Z4Bk=</DigestValue>
      </Reference>
      <Reference URI="/ppt/notesSlides/notesSlide31.xml?ContentType=application/vnd.openxmlformats-officedocument.presentationml.notesSlide+xml">
        <DigestMethod Algorithm="http://www.w3.org/2000/09/xmldsig#sha1"/>
        <DigestValue>4mPc131Qh8ag9yu4DnTpNSCj+mw=</DigestValue>
      </Reference>
      <Reference URI="/ppt/notesSlides/notesSlide32.xml?ContentType=application/vnd.openxmlformats-officedocument.presentationml.notesSlide+xml">
        <DigestMethod Algorithm="http://www.w3.org/2000/09/xmldsig#sha1"/>
        <DigestValue>6edi92e7s5SLXV/xoI7i3BJdmJI=</DigestValue>
      </Reference>
      <Reference URI="/ppt/notesSlides/notesSlide33.xml?ContentType=application/vnd.openxmlformats-officedocument.presentationml.notesSlide+xml">
        <DigestMethod Algorithm="http://www.w3.org/2000/09/xmldsig#sha1"/>
        <DigestValue>mpITBEFUBs65hDwzQJOcpfgrbMk=</DigestValue>
      </Reference>
      <Reference URI="/ppt/notesSlides/notesSlide34.xml?ContentType=application/vnd.openxmlformats-officedocument.presentationml.notesSlide+xml">
        <DigestMethod Algorithm="http://www.w3.org/2000/09/xmldsig#sha1"/>
        <DigestValue>RECRWuLnD4kuIn54c0URMrb4jUo=</DigestValue>
      </Reference>
      <Reference URI="/ppt/notesSlides/notesSlide35.xml?ContentType=application/vnd.openxmlformats-officedocument.presentationml.notesSlide+xml">
        <DigestMethod Algorithm="http://www.w3.org/2000/09/xmldsig#sha1"/>
        <DigestValue>jzattre4nYHBuElHCLFdntMV+LI=</DigestValue>
      </Reference>
      <Reference URI="/ppt/notesSlides/notesSlide36.xml?ContentType=application/vnd.openxmlformats-officedocument.presentationml.notesSlide+xml">
        <DigestMethod Algorithm="http://www.w3.org/2000/09/xmldsig#sha1"/>
        <DigestValue>bnSYkEFNiXBhj3vguWKGbcymnqc=</DigestValue>
      </Reference>
      <Reference URI="/ppt/notesSlides/notesSlide37.xml?ContentType=application/vnd.openxmlformats-officedocument.presentationml.notesSlide+xml">
        <DigestMethod Algorithm="http://www.w3.org/2000/09/xmldsig#sha1"/>
        <DigestValue>CqdRvJT16CQxO8kwpVA+nKPqj4Y=</DigestValue>
      </Reference>
      <Reference URI="/ppt/notesSlides/notesSlide38.xml?ContentType=application/vnd.openxmlformats-officedocument.presentationml.notesSlide+xml">
        <DigestMethod Algorithm="http://www.w3.org/2000/09/xmldsig#sha1"/>
        <DigestValue>yf6aW2J+pm3wtvQP/DoZ8woUQrI=</DigestValue>
      </Reference>
      <Reference URI="/ppt/notesSlides/notesSlide39.xml?ContentType=application/vnd.openxmlformats-officedocument.presentationml.notesSlide+xml">
        <DigestMethod Algorithm="http://www.w3.org/2000/09/xmldsig#sha1"/>
        <DigestValue>k7COw3GrKX3GNMsDtTAGFwv5am0=</DigestValue>
      </Reference>
      <Reference URI="/ppt/notesSlides/notesSlide4.xml?ContentType=application/vnd.openxmlformats-officedocument.presentationml.notesSlide+xml">
        <DigestMethod Algorithm="http://www.w3.org/2000/09/xmldsig#sha1"/>
        <DigestValue>sLU4MFSSWKi87RZh2jCiUsOgXKk=</DigestValue>
      </Reference>
      <Reference URI="/ppt/notesSlides/notesSlide40.xml?ContentType=application/vnd.openxmlformats-officedocument.presentationml.notesSlide+xml">
        <DigestMethod Algorithm="http://www.w3.org/2000/09/xmldsig#sha1"/>
        <DigestValue>N2ZGLGp4GdLzSdgGOCviE01IrhY=</DigestValue>
      </Reference>
      <Reference URI="/ppt/notesSlides/notesSlide41.xml?ContentType=application/vnd.openxmlformats-officedocument.presentationml.notesSlide+xml">
        <DigestMethod Algorithm="http://www.w3.org/2000/09/xmldsig#sha1"/>
        <DigestValue>X3FygCQlv4dzrqF1Io6nCQNahiA=</DigestValue>
      </Reference>
      <Reference URI="/ppt/notesSlides/notesSlide42.xml?ContentType=application/vnd.openxmlformats-officedocument.presentationml.notesSlide+xml">
        <DigestMethod Algorithm="http://www.w3.org/2000/09/xmldsig#sha1"/>
        <DigestValue>WbKs9BpvAF5uCU3k+iOEkeL4/cA=</DigestValue>
      </Reference>
      <Reference URI="/ppt/notesSlides/notesSlide43.xml?ContentType=application/vnd.openxmlformats-officedocument.presentationml.notesSlide+xml">
        <DigestMethod Algorithm="http://www.w3.org/2000/09/xmldsig#sha1"/>
        <DigestValue>lFAz8Ti6W6cz8B56zFY0KjYtI6E=</DigestValue>
      </Reference>
      <Reference URI="/ppt/notesSlides/notesSlide44.xml?ContentType=application/vnd.openxmlformats-officedocument.presentationml.notesSlide+xml">
        <DigestMethod Algorithm="http://www.w3.org/2000/09/xmldsig#sha1"/>
        <DigestValue>j48/r6qAllOoCRj0VKqk6m+aNZ0=</DigestValue>
      </Reference>
      <Reference URI="/ppt/notesSlides/notesSlide45.xml?ContentType=application/vnd.openxmlformats-officedocument.presentationml.notesSlide+xml">
        <DigestMethod Algorithm="http://www.w3.org/2000/09/xmldsig#sha1"/>
        <DigestValue>KdhVfm4QYTg3e/Be4PjZseQSZRY=</DigestValue>
      </Reference>
      <Reference URI="/ppt/notesSlides/notesSlide46.xml?ContentType=application/vnd.openxmlformats-officedocument.presentationml.notesSlide+xml">
        <DigestMethod Algorithm="http://www.w3.org/2000/09/xmldsig#sha1"/>
        <DigestValue>3gRaCGsqK4gyhKdMYHVglpmzqm4=</DigestValue>
      </Reference>
      <Reference URI="/ppt/notesSlides/notesSlide47.xml?ContentType=application/vnd.openxmlformats-officedocument.presentationml.notesSlide+xml">
        <DigestMethod Algorithm="http://www.w3.org/2000/09/xmldsig#sha1"/>
        <DigestValue>AGTVHJwa71gSgp+cKVbia0KYaoA=</DigestValue>
      </Reference>
      <Reference URI="/ppt/notesSlides/notesSlide48.xml?ContentType=application/vnd.openxmlformats-officedocument.presentationml.notesSlide+xml">
        <DigestMethod Algorithm="http://www.w3.org/2000/09/xmldsig#sha1"/>
        <DigestValue>sGWtoXhhR9w4KIfrhSU1H/68sX0=</DigestValue>
      </Reference>
      <Reference URI="/ppt/notesSlides/notesSlide49.xml?ContentType=application/vnd.openxmlformats-officedocument.presentationml.notesSlide+xml">
        <DigestMethod Algorithm="http://www.w3.org/2000/09/xmldsig#sha1"/>
        <DigestValue>nTB1ujqLqfQsZAzy2kkIbivevgY=</DigestValue>
      </Reference>
      <Reference URI="/ppt/notesSlides/notesSlide5.xml?ContentType=application/vnd.openxmlformats-officedocument.presentationml.notesSlide+xml">
        <DigestMethod Algorithm="http://www.w3.org/2000/09/xmldsig#sha1"/>
        <DigestValue>OsanHnww1OITAfM3EzZikbJ+iBk=</DigestValue>
      </Reference>
      <Reference URI="/ppt/notesSlides/notesSlide50.xml?ContentType=application/vnd.openxmlformats-officedocument.presentationml.notesSlide+xml">
        <DigestMethod Algorithm="http://www.w3.org/2000/09/xmldsig#sha1"/>
        <DigestValue>56ZJw9ek5AVeH+FaccP3IAWLM28=</DigestValue>
      </Reference>
      <Reference URI="/ppt/notesSlides/notesSlide51.xml?ContentType=application/vnd.openxmlformats-officedocument.presentationml.notesSlide+xml">
        <DigestMethod Algorithm="http://www.w3.org/2000/09/xmldsig#sha1"/>
        <DigestValue>zv6FZE3jrZ8vdxTnmTXiM73CjF4=</DigestValue>
      </Reference>
      <Reference URI="/ppt/notesSlides/notesSlide52.xml?ContentType=application/vnd.openxmlformats-officedocument.presentationml.notesSlide+xml">
        <DigestMethod Algorithm="http://www.w3.org/2000/09/xmldsig#sha1"/>
        <DigestValue>8sd4bGUIhOZVchbq9NnrF/KmU9E=</DigestValue>
      </Reference>
      <Reference URI="/ppt/notesSlides/notesSlide53.xml?ContentType=application/vnd.openxmlformats-officedocument.presentationml.notesSlide+xml">
        <DigestMethod Algorithm="http://www.w3.org/2000/09/xmldsig#sha1"/>
        <DigestValue>v3XC8fuYO8eA0QEky5NlatE6Tf0=</DigestValue>
      </Reference>
      <Reference URI="/ppt/notesSlides/notesSlide54.xml?ContentType=application/vnd.openxmlformats-officedocument.presentationml.notesSlide+xml">
        <DigestMethod Algorithm="http://www.w3.org/2000/09/xmldsig#sha1"/>
        <DigestValue>8RgJD0ESiGmPEtCqdoajmHyxN0Q=</DigestValue>
      </Reference>
      <Reference URI="/ppt/notesSlides/notesSlide55.xml?ContentType=application/vnd.openxmlformats-officedocument.presentationml.notesSlide+xml">
        <DigestMethod Algorithm="http://www.w3.org/2000/09/xmldsig#sha1"/>
        <DigestValue>yeYfBHkuJIKKIPLqsiBzgv91QH0=</DigestValue>
      </Reference>
      <Reference URI="/ppt/notesSlides/notesSlide56.xml?ContentType=application/vnd.openxmlformats-officedocument.presentationml.notesSlide+xml">
        <DigestMethod Algorithm="http://www.w3.org/2000/09/xmldsig#sha1"/>
        <DigestValue>/08ff4VZPv+L883/1uNE4v6+wQo=</DigestValue>
      </Reference>
      <Reference URI="/ppt/notesSlides/notesSlide57.xml?ContentType=application/vnd.openxmlformats-officedocument.presentationml.notesSlide+xml">
        <DigestMethod Algorithm="http://www.w3.org/2000/09/xmldsig#sha1"/>
        <DigestValue>Nf/+ra2NgV4sSIsey1SZ7eNJthc=</DigestValue>
      </Reference>
      <Reference URI="/ppt/notesSlides/notesSlide6.xml?ContentType=application/vnd.openxmlformats-officedocument.presentationml.notesSlide+xml">
        <DigestMethod Algorithm="http://www.w3.org/2000/09/xmldsig#sha1"/>
        <DigestValue>8UwNqGgbECxzk08SFkQ2wSizAyE=</DigestValue>
      </Reference>
      <Reference URI="/ppt/notesSlides/notesSlide7.xml?ContentType=application/vnd.openxmlformats-officedocument.presentationml.notesSlide+xml">
        <DigestMethod Algorithm="http://www.w3.org/2000/09/xmldsig#sha1"/>
        <DigestValue>WQPYEU5rtnZs374ZmXTvD+v6Z98=</DigestValue>
      </Reference>
      <Reference URI="/ppt/notesSlides/notesSlide8.xml?ContentType=application/vnd.openxmlformats-officedocument.presentationml.notesSlide+xml">
        <DigestMethod Algorithm="http://www.w3.org/2000/09/xmldsig#sha1"/>
        <DigestValue>Ht/XGIY1fUPbwaWJ0eCVzv/MFTs=</DigestValue>
      </Reference>
      <Reference URI="/ppt/notesSlides/notesSlide9.xml?ContentType=application/vnd.openxmlformats-officedocument.presentationml.notesSlide+xml">
        <DigestMethod Algorithm="http://www.w3.org/2000/09/xmldsig#sha1"/>
        <DigestValue>nzgRJ2Zh+OeRRWd2JofhA6RgUTY=</DigestValue>
      </Reference>
      <Reference URI="/ppt/presentation.xml?ContentType=application/vnd.openxmlformats-officedocument.presentationml.slideshow.main+xml">
        <DigestMethod Algorithm="http://www.w3.org/2000/09/xmldsig#sha1"/>
        <DigestValue>4oqecuUCxslp2/greHhBk7E02co=</DigestValue>
      </Reference>
      <Reference URI="/ppt/presProps.xml?ContentType=application/vnd.openxmlformats-officedocument.presentationml.presProps+xml">
        <DigestMethod Algorithm="http://www.w3.org/2000/09/xmldsig#sha1"/>
        <DigestValue>ukpFW3pOitV5b0Roknmi1EIvD10=</DigestValue>
      </Reference>
      <Reference URI="/ppt/slideLayouts/_rels/slideLayout1.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10.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11.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2.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3.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4.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5.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6.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7.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8.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_rels/slideLayout9.xml.rels?ContentType=application/vnd.openxmlformats-package.relationships+xml">
        <Transforms>
          <Transform Algorithm="http://schemas.openxmlformats.org/package/2006/RelationshipTransform">
            <mdssi:RelationshipReference xmlns:mdssi="http://schemas.openxmlformats.org/package/2006/digital-signature" SourceId="rId1"/>
          </Transform>
          <Transform Algorithm="http://www.w3.org/TR/2001/REC-xml-c14n-20010315"/>
        </Transforms>
        <DigestMethod Algorithm="http://www.w3.org/2000/09/xmldsig#sha1"/>
        <DigestValue>dYByJLKRFpilzHfDpCCztlNdVng=</DigestValue>
      </Reference>
      <Reference URI="/ppt/slideLayouts/slideLayout1.xml?ContentType=application/vnd.openxmlformats-officedocument.presentationml.slideLayout+xml">
        <DigestMethod Algorithm="http://www.w3.org/2000/09/xmldsig#sha1"/>
        <DigestValue>RWvb2DTFBDfD6VRFHdYN2gdrSXg=</DigestValue>
      </Reference>
      <Reference URI="/ppt/slideLayouts/slideLayout10.xml?ContentType=application/vnd.openxmlformats-officedocument.presentationml.slideLayout+xml">
        <DigestMethod Algorithm="http://www.w3.org/2000/09/xmldsig#sha1"/>
        <DigestValue>uYuABIY0FK2oA5Dul9mVuJqzkjc=</DigestValue>
      </Reference>
      <Reference URI="/ppt/slideLayouts/slideLayout11.xml?ContentType=application/vnd.openxmlformats-officedocument.presentationml.slideLayout+xml">
        <DigestMethod Algorithm="http://www.w3.org/2000/09/xmldsig#sha1"/>
        <DigestValue>HtfcP3pvv/MqS490bTnoNLpLiJI=</DigestValue>
      </Reference>
      <Reference URI="/ppt/slideLayouts/slideLayout2.xml?ContentType=application/vnd.openxmlformats-officedocument.presentationml.slideLayout+xml">
        <DigestMethod Algorithm="http://www.w3.org/2000/09/xmldsig#sha1"/>
        <DigestValue>9HiUSCb575GGEa3qElnkF7Dj2cE=</DigestValue>
      </Reference>
      <Reference URI="/ppt/slideLayouts/slideLayout3.xml?ContentType=application/vnd.openxmlformats-officedocument.presentationml.slideLayout+xml">
        <DigestMethod Algorithm="http://www.w3.org/2000/09/xmldsig#sha1"/>
        <DigestValue>JBBVmVagMpovxrS9XpuKsQg+kTg=</DigestValue>
      </Reference>
      <Reference URI="/ppt/slideLayouts/slideLayout4.xml?ContentType=application/vnd.openxmlformats-officedocument.presentationml.slideLayout+xml">
        <DigestMethod Algorithm="http://www.w3.org/2000/09/xmldsig#sha1"/>
        <DigestValue>CP+gayKlJtIUz3Ijo7VdKvBCNuQ=</DigestValue>
      </Reference>
      <Reference URI="/ppt/slideLayouts/slideLayout5.xml?ContentType=application/vnd.openxmlformats-officedocument.presentationml.slideLayout+xml">
        <DigestMethod Algorithm="http://www.w3.org/2000/09/xmldsig#sha1"/>
        <DigestValue>+nvlYAASwAgWnGW0zM/3cG1EOzg=</DigestValue>
      </Reference>
      <Reference URI="/ppt/slideLayouts/slideLayout6.xml?ContentType=application/vnd.openxmlformats-officedocument.presentationml.slideLayout+xml">
        <DigestMethod Algorithm="http://www.w3.org/2000/09/xmldsig#sha1"/>
        <DigestValue>pN57zdgBw+na6B/fa1JU3w9FXR0=</DigestValue>
      </Reference>
      <Reference URI="/ppt/slideLayouts/slideLayout7.xml?ContentType=application/vnd.openxmlformats-officedocument.presentationml.slideLayout+xml">
        <DigestMethod Algorithm="http://www.w3.org/2000/09/xmldsig#sha1"/>
        <DigestValue>Tvp4K7x+GiTV5TOzsnfRNYNjnsc=</DigestValue>
      </Reference>
      <Reference URI="/ppt/slideLayouts/slideLayout8.xml?ContentType=application/vnd.openxmlformats-officedocument.presentationml.slideLayout+xml">
        <DigestMethod Algorithm="http://www.w3.org/2000/09/xmldsig#sha1"/>
        <DigestValue>95v6Fa8W9ih2qS9IxzgBn7+lxsk=</DigestValue>
      </Reference>
      <Reference URI="/ppt/slideLayouts/slideLayout9.xml?ContentType=application/vnd.openxmlformats-officedocument.presentationml.slideLayout+xml">
        <DigestMethod Algorithm="http://www.w3.org/2000/09/xmldsig#sha1"/>
        <DigestValue>CKHzQRwv2+++VumuNeMqGB/XbBQ=</DigestValue>
      </Reference>
      <Reference URI="/ppt/slideMasters/_rels/slideMaster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6"/>
            <mdssi:RelationshipReference xmlns:mdssi="http://schemas.openxmlformats.org/package/2006/digital-signature" SourceId="rId11"/>
            <mdssi:RelationshipReference xmlns:mdssi="http://schemas.openxmlformats.org/package/2006/digital-signature" SourceId="rId5"/>
            <mdssi:RelationshipReference xmlns:mdssi="http://schemas.openxmlformats.org/package/2006/digital-signature" SourceId="rId10"/>
            <mdssi:RelationshipReference xmlns:mdssi="http://schemas.openxmlformats.org/package/2006/digital-signature" SourceId="rId4"/>
            <mdssi:RelationshipReference xmlns:mdssi="http://schemas.openxmlformats.org/package/2006/digital-signature" SourceId="rId9"/>
            <mdssi:RelationshipReference xmlns:mdssi="http://schemas.openxmlformats.org/package/2006/digital-signature" SourceId="rId8"/>
            <mdssi:RelationshipReference xmlns:mdssi="http://schemas.openxmlformats.org/package/2006/digital-signature" SourceId="rId3"/>
            <mdssi:RelationshipReference xmlns:mdssi="http://schemas.openxmlformats.org/package/2006/digital-signature" SourceId="rId7"/>
            <mdssi:RelationshipReference xmlns:mdssi="http://schemas.openxmlformats.org/package/2006/digital-signature" SourceId="rId12"/>
            <mdssi:RelationshipReference xmlns:mdssi="http://schemas.openxmlformats.org/package/2006/digital-signature" SourceId="rId2"/>
          </Transform>
          <Transform Algorithm="http://www.w3.org/TR/2001/REC-xml-c14n-20010315"/>
        </Transforms>
        <DigestMethod Algorithm="http://www.w3.org/2000/09/xmldsig#sha1"/>
        <DigestValue>FKAuz83PS8d31d6TrfNpQ0KriEI=</DigestValue>
      </Reference>
      <Reference URI="/ppt/slideMasters/slideMaster1.xml?ContentType=application/vnd.openxmlformats-officedocument.presentationml.slideMaster+xml">
        <DigestMethod Algorithm="http://www.w3.org/2000/09/xmldsig#sha1"/>
        <DigestValue>YzjLhnRZWS13e9vcZ6Bf9fQ1ZwU=</DigestValue>
      </Reference>
      <Reference URI="/ppt/slides/_rels/slide1.xml.rels?ContentType=application/vnd.openxmlformats-package.relationships+xml">
        <Transforms>
          <Transform Algorithm="http://schemas.openxmlformats.org/package/2006/RelationshipTransform">
            <mdssi:RelationshipReference xmlns:mdssi="http://schemas.openxmlformats.org/package/2006/digital-signature" SourceId="rId6"/>
            <mdssi:RelationshipReference xmlns:mdssi="http://schemas.openxmlformats.org/package/2006/digital-signature" SourceId="rId5"/>
            <mdssi:RelationshipReference xmlns:mdssi="http://schemas.openxmlformats.org/package/2006/digital-signature" SourceId="rId4"/>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xv+0+ts8edrkooTu0igrEfQXilE=</DigestValue>
      </Reference>
      <Reference URI="/ppt/slides/_rels/slide10.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eBkfxQ5yre5UB57NbvOwXXX/IeM=</DigestValue>
      </Reference>
      <Reference URI="/ppt/slides/_rels/slide10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BVVj30eFg1yoNkRbYN/bB9LM158=</DigestValue>
      </Reference>
      <Reference URI="/ppt/slides/_rels/slide10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gLXucacpuOZbr4vNnJV9v0wd98E=</DigestValue>
      </Reference>
      <Reference URI="/ppt/slides/_rels/slide102.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AHl3txobfvnkwlbV+8Htaj6QLUY=</DigestValue>
      </Reference>
      <Reference URI="/ppt/slides/_rels/slide103.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P0XTlUMCTbD/ucat0PnG2UdvLUo=</DigestValue>
      </Reference>
      <Reference URI="/ppt/slides/_rels/slide10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lZTA75Oy2A1ra08j0/Cjlh1ZfhI=</DigestValue>
      </Reference>
      <Reference URI="/ppt/slides/_rels/slide105.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CbRJPRaPd/F5QMsnEdqVkiT3S0k=</DigestValue>
      </Reference>
      <Reference URI="/ppt/slides/_rels/slide10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zaNHNpwY2GjOT9sAirIp49uy0fQ=</DigestValue>
      </Reference>
      <Reference URI="/ppt/slides/_rels/slide10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mfcoFTjQ4sL27dTlecoXk1eJgDk=</DigestValue>
      </Reference>
      <Reference URI="/ppt/slides/_rels/slide10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7L+R5M0M5NlfKUmPq9IGeoYhUl4=</DigestValue>
      </Reference>
      <Reference URI="/ppt/slides/_rels/slide10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9tJ0W/BT/JYuMdZghewzXRwMBgc=</DigestValue>
      </Reference>
      <Reference URI="/ppt/slides/_rels/slide1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FtXrijaHTTy3OYT8gcNbfmghgDc=</DigestValue>
      </Reference>
      <Reference URI="/ppt/slides/_rels/slide11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tWTlS/Qph4Cb0IaVyblfP3MZH+E=</DigestValue>
      </Reference>
      <Reference URI="/ppt/slides/_rels/slide12.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sv3ZqN+qKmAg/w0ptQIBnJioc6k=</DigestValue>
      </Reference>
      <Reference URI="/ppt/slides/_rels/slide13.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oN7IG0vhobCnszW+bHU0/yYYCN8=</DigestValue>
      </Reference>
      <Reference URI="/ppt/slides/_rels/slide1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jOk6ivzhXf1ES6RIwavA0bfnrp4=</DigestValue>
      </Reference>
      <Reference URI="/ppt/slides/_rels/slide1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VkqZviCQ6/WauCMCZNTA7yi4GLI=</DigestValue>
      </Reference>
      <Reference URI="/ppt/slides/_rels/slide1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kQpzqg7XNQMmHafPrktqT7LqFww=</DigestValue>
      </Reference>
      <Reference URI="/ppt/slides/_rels/slide1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MJd/TQqnhzjT29iVk6G+t9ceDg0=</DigestValue>
      </Reference>
      <Reference URI="/ppt/slides/_rels/slide1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qYeeUtSpn54AZuuKvMtPB5sw1e8=</DigestValue>
      </Reference>
      <Reference URI="/ppt/slides/_rels/slide19.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jG/fPEP8nYojrTK3i+7rTw6PHPY=</DigestValue>
      </Reference>
      <Reference URI="/ppt/slides/_rels/slide2.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yh9EHNmzlstHOUvK+qhHiAnnKRM=</DigestValue>
      </Reference>
      <Reference URI="/ppt/slides/_rels/slide20.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OZ+Au70UPoKrdTwrYq7dgd+Hwh0=</DigestValue>
      </Reference>
      <Reference URI="/ppt/slides/_rels/slide2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wtBypYTdL8VGA3AZbsXkFBi2wPg=</DigestValue>
      </Reference>
      <Reference URI="/ppt/slides/_rels/slide2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0eJkIQY+9uZxKFDMBGM6V7ut1cI=</DigestValue>
      </Reference>
      <Reference URI="/ppt/slides/_rels/slide23.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pTsXE4hRY1RkFetzh2Fr1u9baw0=</DigestValue>
      </Reference>
      <Reference URI="/ppt/slides/_rels/slide24.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Ecje/DAdNcS6PirgRLLfcok77M0=</DigestValue>
      </Reference>
      <Reference URI="/ppt/slides/_rels/slide2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mmIYbDansy3irPXzB/eb7llUucA=</DigestValue>
      </Reference>
      <Reference URI="/ppt/slides/_rels/slide2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llN9x37HBBBlfHrG3TAjVqQMPxQ=</DigestValue>
      </Reference>
      <Reference URI="/ppt/slides/_rels/slide2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diNh5KWT7vsBwWrAeskLWNbQ4p0=</DigestValue>
      </Reference>
      <Reference URI="/ppt/slides/_rels/slide2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65MMFT89dj4AimQNybLZqPvKmIs=</DigestValue>
      </Reference>
      <Reference URI="/ppt/slides/_rels/slide2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pKthpE3Ss+XK101lWo3vq7tB8AA=</DigestValue>
      </Reference>
      <Reference URI="/ppt/slides/_rels/slide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DpvzPHmBHOYqSVke3UocOJ5ktD4=</DigestValue>
      </Reference>
      <Reference URI="/ppt/slides/_rels/slide3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kcln5ItYZ++gBrpEa+jorayp48A=</DigestValue>
      </Reference>
      <Reference URI="/ppt/slides/_rels/slide3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8Km03md3vJ/tRzNoipChjARgAyo=</DigestValue>
      </Reference>
      <Reference URI="/ppt/slides/_rels/slide3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aT+Nh8noL/jwSIFvCMQIIiYtKU4=</DigestValue>
      </Reference>
      <Reference URI="/ppt/slides/_rels/slide3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gdqRw0A+AdMpWcbzn5lG5RmWXCU=</DigestValue>
      </Reference>
      <Reference URI="/ppt/slides/_rels/slide3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AnNkxudfQbkcBM/KQTWDsr2/3G4=</DigestValue>
      </Reference>
      <Reference URI="/ppt/slides/_rels/slide3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2/WINk+D5yXrCNfMU5yD9uN5yho=</DigestValue>
      </Reference>
      <Reference URI="/ppt/slides/_rels/slide3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UTYDegd9WZ2fbx1eY1VGbnOFyj8=</DigestValue>
      </Reference>
      <Reference URI="/ppt/slides/_rels/slide37.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2Sqo9/CET5ZtUByJpEXxM3Feub8=</DigestValue>
      </Reference>
      <Reference URI="/ppt/slides/_rels/slide3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JnmnDUETraIy6Czz+ZHo330xSNs=</DigestValue>
      </Reference>
      <Reference URI="/ppt/slides/_rels/slide39.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1CAcWV/WhAUwAav4PZdINimq8TQ=</DigestValue>
      </Reference>
      <Reference URI="/ppt/slides/_rels/slide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lnrRbecedER3YY+Mzhz3G3qPLHw=</DigestValue>
      </Reference>
      <Reference URI="/ppt/slides/_rels/slide4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uvTCbnuNqjC8SCQEwGFzDYKnAPE=</DigestValue>
      </Reference>
      <Reference URI="/ppt/slides/_rels/slide41.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2+4Qgs5OflzEkCt4rQ4MzPWzttc=</DigestValue>
      </Reference>
      <Reference URI="/ppt/slides/_rels/slide4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RZ8ACTIy/f5jPRmKTZNSYgyXDwU=</DigestValue>
      </Reference>
      <Reference URI="/ppt/slides/_rels/slide43.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2/cRLkJqukL/5+yleZ1Kihg7zfg=</DigestValue>
      </Reference>
      <Reference URI="/ppt/slides/_rels/slide4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PVBUv1x3APElvYymLzsMUfG1lXY=</DigestValue>
      </Reference>
      <Reference URI="/ppt/slides/_rels/slide45.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1DKwAaYWoW05BOKAHeMwIs4zRsc=</DigestValue>
      </Reference>
      <Reference URI="/ppt/slides/_rels/slide4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0Ql3RYcs6SrmFhqm+nTnthBwGpw=</DigestValue>
      </Reference>
      <Reference URI="/ppt/slides/_rels/slide4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AQmdkhR2Ly8FrRcUI0tYqltWgbA=</DigestValue>
      </Reference>
      <Reference URI="/ppt/slides/_rels/slide4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8RBoyGxDT+3ffZKAiJfzJ+8Q0w0=</DigestValue>
      </Reference>
      <Reference URI="/ppt/slides/_rels/slide4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lWhYEehhcmf5Q2MDjQqeobyq1zA=</DigestValue>
      </Reference>
      <Reference URI="/ppt/slides/_rels/slide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auhE+LmACRgXc57mZNfPkgsmKTw=</DigestValue>
      </Reference>
      <Reference URI="/ppt/slides/_rels/slide50.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tE59olSX2NOoPJCLr0mKazhU4nk=</DigestValue>
      </Reference>
      <Reference URI="/ppt/slides/_rels/slide5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yskottL+CZICTQ+dtOHiXsReFdA=</DigestValue>
      </Reference>
      <Reference URI="/ppt/slides/_rels/slide5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xDxOiWVlv0P67ZfYv2VrH6KTwus=</DigestValue>
      </Reference>
      <Reference URI="/ppt/slides/_rels/slide53.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I4zbR0P/U4aWDLDAOVAlDeMfDwM=</DigestValue>
      </Reference>
      <Reference URI="/ppt/slides/_rels/slide5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UTFOACQ+fm9KEimmXpXbUYVk4vg=</DigestValue>
      </Reference>
      <Reference URI="/ppt/slides/_rels/slide55.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kBVJPFL6a7XzNfPbG/tcmRAGyfs=</DigestValue>
      </Reference>
      <Reference URI="/ppt/slides/_rels/slide5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SfWIOjcY7g5/Ihz9WQpsr07I8WY=</DigestValue>
      </Reference>
      <Reference URI="/ppt/slides/_rels/slide5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mUlGpEbPxtW0dKGswMCbhSHSl4M=</DigestValue>
      </Reference>
      <Reference URI="/ppt/slides/_rels/slide5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/3Dwg2NDJine0VgMOdHcYRHeAPM=</DigestValue>
      </Reference>
      <Reference URI="/ppt/slides/_rels/slide59.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9nLeT4rKkJMNtbYQHmVSxAHl/Wg=</DigestValue>
      </Reference>
      <Reference URI="/ppt/slides/_rels/slide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3ykVNFVwXbr8sIrCR6HelPcxRuI=</DigestValue>
      </Reference>
      <Reference URI="/ppt/slides/_rels/slide60.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3LuHR+ePqtiV2NBUiSgN/LzESxY=</DigestValue>
      </Reference>
      <Reference URI="/ppt/slides/_rels/slide61.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HeFFXRAfZsU7D8FvJMARvzCgpkE=</DigestValue>
      </Reference>
      <Reference URI="/ppt/slides/_rels/slide6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ecXRdc2At8H5JL6s6XAKTGOfV98=</DigestValue>
      </Reference>
      <Reference URI="/ppt/slides/_rels/slide63.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wS5d0m12N+jdIxOfxpwoPIGHwc0=</DigestValue>
      </Reference>
      <Reference URI="/ppt/slides/_rels/slide6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uqLdg7w+TshKHEb+3kmomsGnfHw=</DigestValue>
      </Reference>
      <Reference URI="/ppt/slides/_rels/slide6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LOPhUIkiOQCjCYwNEWiH/EoL+hM=</DigestValue>
      </Reference>
      <Reference URI="/ppt/slides/_rels/slide66.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L7rALJVrLKSJtCm16RZV1mMvn/E=</DigestValue>
      </Reference>
      <Reference URI="/ppt/slides/_rels/slide6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lRFs4rR1kh8XkZaLhNH3ZYip65A=</DigestValue>
      </Reference>
      <Reference URI="/ppt/slides/_rels/slide68.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F6zf3PUfjngTZaShwgT4AB1XXq0=</DigestValue>
      </Reference>
      <Reference URI="/ppt/slides/_rels/slide69.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ajvxjpgUxT9VvDyVwLeRiUiS6Z0=</DigestValue>
      </Reference>
      <Reference URI="/ppt/slides/_rels/slide7.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GhBLC2tVbOQzUFegwnf5+FemxS4=</DigestValue>
      </Reference>
      <Reference URI="/ppt/slides/_rels/slide70.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c53mm5JYo3KdmE1uyStEMZuOsWc=</DigestValue>
      </Reference>
      <Reference URI="/ppt/slides/_rels/slide71.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R7RxMeLu2G5PxejV3iPY0tRVS4w=</DigestValue>
      </Reference>
      <Reference URI="/ppt/slides/_rels/slide72.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QesGWuAkOEy/LN8kSTF3iLHZNT4=</DigestValue>
      </Reference>
      <Reference URI="/ppt/slides/_rels/slide7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k6064x8MBjAghaxhG+jpthEahow=</DigestValue>
      </Reference>
      <Reference URI="/ppt/slides/_rels/slide7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mKvxHSvbQQYMGL9cPK/M78VrJNM=</DigestValue>
      </Reference>
      <Reference URI="/ppt/slides/_rels/slide7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wLZUDU1M+B24A3Jmu0i1yOjUFAY=</DigestValue>
      </Reference>
      <Reference URI="/ppt/slides/_rels/slide76.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IjW6nUWK6WbbEt4cK8xIYzNTQ1w=</DigestValue>
      </Reference>
      <Reference URI="/ppt/slides/_rels/slide77.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0pM0MD7iRvCEHwNaRtISgONIUs8=</DigestValue>
      </Reference>
      <Reference URI="/ppt/slides/_rels/slide7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SsG0q0NnqBO78t+Sa2QJRBFVWbk=</DigestValue>
      </Reference>
      <Reference URI="/ppt/slides/_rels/slide7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Bq8Plt6XVltVMISgUfA5pnMRFgo=</DigestValue>
      </Reference>
      <Reference URI="/ppt/slides/_rels/slide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m1tWvnvgqDnFDCZ5Cn89x8cjYVE=</DigestValue>
      </Reference>
      <Reference URI="/ppt/slides/_rels/slide80.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BD8zYX8+NV8qzqeTvvuBD1e0ulg=</DigestValue>
      </Reference>
      <Reference URI="/ppt/slides/_rels/slide8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0uSSOOL+qCC71AFm6WkLcygzZU8=</DigestValue>
      </Reference>
      <Reference URI="/ppt/slides/_rels/slide8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Bo3qVft4pB4nRHLU+KmBxVHrRZo=</DigestValue>
      </Reference>
      <Reference URI="/ppt/slides/_rels/slide8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f+JC4jtx2HZvZLigsMUo8kYr7AA=</DigestValue>
      </Reference>
      <Reference URI="/ppt/slides/_rels/slide84.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J1H4Cpsn/iDSD38CFq2HNHHkrr8=</DigestValue>
      </Reference>
      <Reference URI="/ppt/slides/_rels/slide85.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uPLl+1bdE1jcB/Fr2fmV5d7UEXI=</DigestValue>
      </Reference>
      <Reference URI="/ppt/slides/_rels/slide86.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LkTrAPyH5T1lwP36QMe645tBmKE=</DigestValue>
      </Reference>
      <Reference URI="/ppt/slides/_rels/slide8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OJzIrDk2Zh5SwE9wtLcgrBunvDA=</DigestValue>
      </Reference>
      <Reference URI="/ppt/slides/_rels/slide88.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Y6wJb5XYgjJB0jKz3QATRz7Gp0s=</DigestValue>
      </Reference>
      <Reference URI="/ppt/slides/_rels/slide89.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Tn4KL+t5HxKt2/okT3nx9ogNrL4=</DigestValue>
      </Reference>
      <Reference URI="/ppt/slides/_rels/slide9.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GvXQte/oRiWJK+909YAMpUSxQEA=</DigestValue>
      </Reference>
      <Reference URI="/ppt/slides/_rels/slide90.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3"/>
            <mdssi:RelationshipReference xmlns:mdssi="http://schemas.openxmlformats.org/package/2006/digital-signature" SourceId="rId2"/>
          </Transform>
          <Transform Algorithm="http://www.w3.org/TR/2001/REC-xml-c14n-20010315"/>
        </Transforms>
        <DigestMethod Algorithm="http://www.w3.org/2000/09/xmldsig#sha1"/>
        <DigestValue>TxxPxxO0/ZNVzictPulr/4hfg4U=</DigestValue>
      </Reference>
      <Reference URI="/ppt/slides/_rels/slide91.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XipiGgK4mhaQHGy3m4Rs9DPgnVU=</DigestValue>
      </Reference>
      <Reference URI="/ppt/slides/_rels/slide92.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uJEKVHa7i71Fp7G33fMwZ/yqz7U=</DigestValue>
      </Reference>
      <Reference URI="/ppt/slides/_rels/slide93.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EZ+wANLC4p2bAcME81bVSmyFH8Y=</DigestValue>
      </Reference>
      <Reference URI="/ppt/slides/_rels/slide94.xml.rels?ContentType=application/vnd.openxmlformats-package.relationships+xml">
        <Transforms>
          <Transform Algorithm="http://schemas.openxmlformats.org/package/2006/RelationshipTransform">
            <mdssi:RelationshipReference xmlns:mdssi="http://schemas.openxmlformats.org/package/2006/digital-signature" SourceId="rId1"/>
            <mdssi:RelationshipReference xmlns:mdssi="http://schemas.openxmlformats.org/package/2006/digital-signature" SourceId="rId2"/>
          </Transform>
          <Transform Algorithm="http://www.w3.org/TR/2001/REC-xml-c14n-20010315"/>
        </Transforms>
        <DigestMethod Algorithm="http://www.w3.org/2000/09/xmldsig#sha1"/>
        <DigestValue>UoGgWToDEHvgTZ3NSzkdwwsTlow=</DigestValue>
      </Reference>
      <Reference URI="/ppt/slides/_rels/slide95.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JQdM1OD9w4oa2o8nS9MnMCt62eM=</DigestValue>
      </Reference>
      <Reference URI="/ppt/slides/_rels/slide96.xml.rels?ContentType=application/vnd.openxmlformats-package.relationships+xml">
        <Transforms>
          <Transform Algorithm="http://schemas.openxmlformats.org/package/2006/RelationshipTransform">
            <mdssi:RelationshipReference xmlns:mdssi="http://schemas.openxmlformats.org/package/2006/digital-signature" SourceId="rId3"/>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pYUySROSWsxctMuXAZ+oWGAFgq4=</DigestValue>
      </Reference>
      <Reference URI="/ppt/slides/_rels/slide97.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4EUppM5m95lFZje5tWZ9qrtbtII=</DigestValue>
      </Reference>
      <Reference URI="/ppt/slides/_rels/slide98.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mdssi:RelationshipReference xmlns:mdssi="http://schemas.openxmlformats.org/package/2006/digital-signature" SourceId="rId3"/>
          </Transform>
          <Transform Algorithm="http://www.w3.org/TR/2001/REC-xml-c14n-20010315"/>
        </Transforms>
        <DigestMethod Algorithm="http://www.w3.org/2000/09/xmldsig#sha1"/>
        <DigestValue>ivkVJz2b0kaWZxIJma1YgeIyDrA=</DigestValue>
      </Reference>
      <Reference URI="/ppt/slides/_rels/slide99.xml.rels?ContentType=application/vnd.openxmlformats-package.relationships+xml">
        <Transforms>
          <Transform Algorithm="http://schemas.openxmlformats.org/package/2006/RelationshipTransform">
            <mdssi:RelationshipReference xmlns:mdssi="http://schemas.openxmlformats.org/package/2006/digital-signature" SourceId="rId2"/>
            <mdssi:RelationshipReference xmlns:mdssi="http://schemas.openxmlformats.org/package/2006/digital-signature" SourceId="rId1"/>
          </Transform>
          <Transform Algorithm="http://www.w3.org/TR/2001/REC-xml-c14n-20010315"/>
        </Transforms>
        <DigestMethod Algorithm="http://www.w3.org/2000/09/xmldsig#sha1"/>
        <DigestValue>FKy5vzZ8ICPH5IPmk2TnhAAyESs=</DigestValue>
      </Reference>
      <Reference URI="/ppt/slides/slide1.xml?ContentType=application/vnd.openxmlformats-officedocument.presentationml.slide+xml">
        <DigestMethod Algorithm="http://www.w3.org/2000/09/xmldsig#sha1"/>
        <DigestValue>t0bKQr5EANPyzfj7zUDDASPFkUc=</DigestValue>
      </Reference>
      <Reference URI="/ppt/slides/slide10.xml?ContentType=application/vnd.openxmlformats-officedocument.presentationml.slide+xml">
        <DigestMethod Algorithm="http://www.w3.org/2000/09/xmldsig#sha1"/>
        <DigestValue>5R6I5rTtHBBliooqBGm0oaGQCKI=</DigestValue>
      </Reference>
      <Reference URI="/ppt/slides/slide100.xml?ContentType=application/vnd.openxmlformats-officedocument.presentationml.slide+xml">
        <DigestMethod Algorithm="http://www.w3.org/2000/09/xmldsig#sha1"/>
        <DigestValue>Z3lZ8s9pAIFpDq6c/WXUWqENewM=</DigestValue>
      </Reference>
      <Reference URI="/ppt/slides/slide101.xml?ContentType=application/vnd.openxmlformats-officedocument.presentationml.slide+xml">
        <DigestMethod Algorithm="http://www.w3.org/2000/09/xmldsig#sha1"/>
        <DigestValue>od3jBoxNGrp0p11ZOhXLCIY8vzs=</DigestValue>
      </Reference>
      <Reference URI="/ppt/slides/slide102.xml?ContentType=application/vnd.openxmlformats-officedocument.presentationml.slide+xml">
        <DigestMethod Algorithm="http://www.w3.org/2000/09/xmldsig#sha1"/>
        <DigestValue>uEPKXGtkOni+1PteDv4vhjz+s6o=</DigestValue>
      </Reference>
      <Reference URI="/ppt/slides/slide103.xml?ContentType=application/vnd.openxmlformats-officedocument.presentationml.slide+xml">
        <DigestMethod Algorithm="http://www.w3.org/2000/09/xmldsig#sha1"/>
        <DigestValue>E+Ul1XWSQzCTSIcf18CGKmyxo3A=</DigestValue>
      </Reference>
      <Reference URI="/ppt/slides/slide104.xml?ContentType=application/vnd.openxmlformats-officedocument.presentationml.slide+xml">
        <DigestMethod Algorithm="http://www.w3.org/2000/09/xmldsig#sha1"/>
        <DigestValue>35G8D6SIyCE7B/iTGPcIspdJHN4=</DigestValue>
      </Reference>
      <Reference URI="/ppt/slides/slide105.xml?ContentType=application/vnd.openxmlformats-officedocument.presentationml.slide+xml">
        <DigestMethod Algorithm="http://www.w3.org/2000/09/xmldsig#sha1"/>
        <DigestValue>X+0/RW6EqASrmlqxKtlK8A3gaNw=</DigestValue>
      </Reference>
      <Reference URI="/ppt/slides/slide106.xml?ContentType=application/vnd.openxmlformats-officedocument.presentationml.slide+xml">
        <DigestMethod Algorithm="http://www.w3.org/2000/09/xmldsig#sha1"/>
        <DigestValue>omH9tOFh9+nb8vSCwzGf+OdcVDI=</DigestValue>
      </Reference>
      <Reference URI="/ppt/slides/slide107.xml?ContentType=application/vnd.openxmlformats-officedocument.presentationml.slide+xml">
        <DigestMethod Algorithm="http://www.w3.org/2000/09/xmldsig#sha1"/>
        <DigestValue>my+POVzPS8QKm6JmPyBR25diiNQ=</DigestValue>
      </Reference>
      <Reference URI="/ppt/slides/slide108.xml?ContentType=application/vnd.openxmlformats-officedocument.presentationml.slide+xml">
        <DigestMethod Algorithm="http://www.w3.org/2000/09/xmldsig#sha1"/>
        <DigestValue>OABWp7yR3z7SyC/ptCtMkmgbdDk=</DigestValue>
      </Reference>
      <Reference URI="/ppt/slides/slide109.xml?ContentType=application/vnd.openxmlformats-officedocument.presentationml.slide+xml">
        <DigestMethod Algorithm="http://www.w3.org/2000/09/xmldsig#sha1"/>
        <DigestValue>eMExsrZ1DxtsI5gnC0w2hbEurPM=</DigestValue>
      </Reference>
      <Reference URI="/ppt/slides/slide11.xml?ContentType=application/vnd.openxmlformats-officedocument.presentationml.slide+xml">
        <DigestMethod Algorithm="http://www.w3.org/2000/09/xmldsig#sha1"/>
        <DigestValue>NlmJ8qiWk10vUa1BVYCURP5ylv8=</DigestValue>
      </Reference>
      <Reference URI="/ppt/slides/slide110.xml?ContentType=application/vnd.openxmlformats-officedocument.presentationml.slide+xml">
        <DigestMethod Algorithm="http://www.w3.org/2000/09/xmldsig#sha1"/>
        <DigestValue>LfqlpTLo9Dt+WjvOShRA5UWi5KU=</DigestValue>
      </Reference>
      <Reference URI="/ppt/slides/slide12.xml?ContentType=application/vnd.openxmlformats-officedocument.presentationml.slide+xml">
        <DigestMethod Algorithm="http://www.w3.org/2000/09/xmldsig#sha1"/>
        <DigestValue>oQWOXub1H5D8R694lxrFExGp2OE=</DigestValue>
      </Reference>
      <Reference URI="/ppt/slides/slide13.xml?ContentType=application/vnd.openxmlformats-officedocument.presentationml.slide+xml">
        <DigestMethod Algorithm="http://www.w3.org/2000/09/xmldsig#sha1"/>
        <DigestValue>r9FVT/cMF7+1xY1/ka4GNkMLIhU=</DigestValue>
      </Reference>
      <Reference URI="/ppt/slides/slide14.xml?ContentType=application/vnd.openxmlformats-officedocument.presentationml.slide+xml">
        <DigestMethod Algorithm="http://www.w3.org/2000/09/xmldsig#sha1"/>
        <DigestValue>2Rw0doqjzwLwQeDJ1h50ZY+FcUw=</DigestValue>
      </Reference>
      <Reference URI="/ppt/slides/slide15.xml?ContentType=application/vnd.openxmlformats-officedocument.presentationml.slide+xml">
        <DigestMethod Algorithm="http://www.w3.org/2000/09/xmldsig#sha1"/>
        <DigestValue>5bamvuhQ48+MJBvokEZOmisED5E=</DigestValue>
      </Reference>
      <Reference URI="/ppt/slides/slide16.xml?ContentType=application/vnd.openxmlformats-officedocument.presentationml.slide+xml">
        <DigestMethod Algorithm="http://www.w3.org/2000/09/xmldsig#sha1"/>
        <DigestValue>uDI6L9IJ3uCEPQS+Cb5gMK3w9Vw=</DigestValue>
      </Reference>
      <Reference URI="/ppt/slides/slide17.xml?ContentType=application/vnd.openxmlformats-officedocument.presentationml.slide+xml">
        <DigestMethod Algorithm="http://www.w3.org/2000/09/xmldsig#sha1"/>
        <DigestValue>dQMmpoOiqNjR0F39MaaQGAV5jAo=</DigestValue>
      </Reference>
      <Reference URI="/ppt/slides/slide18.xml?ContentType=application/vnd.openxmlformats-officedocument.presentationml.slide+xml">
        <DigestMethod Algorithm="http://www.w3.org/2000/09/xmldsig#sha1"/>
        <DigestValue>FZBJ/0pM/pq79YdS+hev4H6s4Cg=</DigestValue>
      </Reference>
      <Reference URI="/ppt/slides/slide19.xml?ContentType=application/vnd.openxmlformats-officedocument.presentationml.slide+xml">
        <DigestMethod Algorithm="http://www.w3.org/2000/09/xmldsig#sha1"/>
        <DigestValue>wX+pl232Wy1j2vLC4wTquhKYtNA=</DigestValue>
      </Reference>
      <Reference URI="/ppt/slides/slide2.xml?ContentType=application/vnd.openxmlformats-officedocument.presentationml.slide+xml">
        <DigestMethod Algorithm="http://www.w3.org/2000/09/xmldsig#sha1"/>
        <DigestValue>FmMg9DExdGZm8PXqMbiWMwVxz34=</DigestValue>
      </Reference>
      <Reference URI="/ppt/slides/slide20.xml?ContentType=application/vnd.openxmlformats-officedocument.presentationml.slide+xml">
        <DigestMethod Algorithm="http://www.w3.org/2000/09/xmldsig#sha1"/>
        <DigestValue>2Rkd3HuOGGLr8AaaHQVvmGF/aiA=</DigestValue>
      </Reference>
      <Reference URI="/ppt/slides/slide21.xml?ContentType=application/vnd.openxmlformats-officedocument.presentationml.slide+xml">
        <DigestMethod Algorithm="http://www.w3.org/2000/09/xmldsig#sha1"/>
        <DigestValue>sr58cR39Vo1SmYhArRQFjYZzAQs=</DigestValue>
      </Reference>
      <Reference URI="/ppt/slides/slide22.xml?ContentType=application/vnd.openxmlformats-officedocument.presentationml.slide+xml">
        <DigestMethod Algorithm="http://www.w3.org/2000/09/xmldsig#sha1"/>
        <DigestValue>VcQICVnrf2m1GcyA9hlMwDy/QmY=</DigestValue>
      </Reference>
      <Reference URI="/ppt/slides/slide23.xml?ContentType=application/vnd.openxmlformats-officedocument.presentationml.slide+xml">
        <DigestMethod Algorithm="http://www.w3.org/2000/09/xmldsig#sha1"/>
        <DigestValue>SVnKm5695QmDN7SePKbMsXpPWpA=</DigestValue>
      </Reference>
      <Reference URI="/ppt/slides/slide24.xml?ContentType=application/vnd.openxmlformats-officedocument.presentationml.slide+xml">
        <DigestMethod Algorithm="http://www.w3.org/2000/09/xmldsig#sha1"/>
        <DigestValue>sntFRR15HmC0m7i1Jy0rXFouHN8=</DigestValue>
      </Reference>
      <Reference URI="/ppt/slides/slide25.xml?ContentType=application/vnd.openxmlformats-officedocument.presentationml.slide+xml">
        <DigestMethod Algorithm="http://www.w3.org/2000/09/xmldsig#sha1"/>
        <DigestValue>DOBPTG7NWRFReul0N+PgHqVpuZ8=</DigestValue>
      </Reference>
      <Reference URI="/ppt/slides/slide26.xml?ContentType=application/vnd.openxmlformats-officedocument.presentationml.slide+xml">
        <DigestMethod Algorithm="http://www.w3.org/2000/09/xmldsig#sha1"/>
        <DigestValue>8SCpvGZGTE25TnT6A6O4boskabE=</DigestValue>
      </Reference>
      <Reference URI="/ppt/slides/slide27.xml?ContentType=application/vnd.openxmlformats-officedocument.presentationml.slide+xml">
        <DigestMethod Algorithm="http://www.w3.org/2000/09/xmldsig#sha1"/>
        <DigestValue>gNJdam1ypXtsWyJjEN71DE/IkMQ=</DigestValue>
      </Reference>
      <Reference URI="/ppt/slides/slide28.xml?ContentType=application/vnd.openxmlformats-officedocument.presentationml.slide+xml">
        <DigestMethod Algorithm="http://www.w3.org/2000/09/xmldsig#sha1"/>
        <DigestValue>EapvKcqrAmN0q7LLwRsSXDgva1k=</DigestValue>
      </Reference>
      <Reference URI="/ppt/slides/slide29.xml?ContentType=application/vnd.openxmlformats-officedocument.presentationml.slide+xml">
        <DigestMethod Algorithm="http://www.w3.org/2000/09/xmldsig#sha1"/>
        <DigestValue>86wQhMota21yOyQvdrHzcSFSFPo=</DigestValue>
      </Reference>
      <Reference URI="/ppt/slides/slide3.xml?ContentType=application/vnd.openxmlformats-officedocument.presentationml.slide+xml">
        <DigestMethod Algorithm="http://www.w3.org/2000/09/xmldsig#sha1"/>
        <DigestValue>2w8lDo33nlbut2vzEDBSdFeOomk=</DigestValue>
      </Reference>
      <Reference URI="/ppt/slides/slide30.xml?ContentType=application/vnd.openxmlformats-officedocument.presentationml.slide+xml">
        <DigestMethod Algorithm="http://www.w3.org/2000/09/xmldsig#sha1"/>
        <DigestValue>3eFAfC0vfm7JiJuKkNC0tKQZb1o=</DigestValue>
      </Reference>
      <Reference URI="/ppt/slides/slide31.xml?ContentType=application/vnd.openxmlformats-officedocument.presentationml.slide+xml">
        <DigestMethod Algorithm="http://www.w3.org/2000/09/xmldsig#sha1"/>
        <DigestValue>9CEg2M0XQ+R5ro79y3H9hoYzhCE=</DigestValue>
      </Reference>
      <Reference URI="/ppt/slides/slide32.xml?ContentType=application/vnd.openxmlformats-officedocument.presentationml.slide+xml">
        <DigestMethod Algorithm="http://www.w3.org/2000/09/xmldsig#sha1"/>
        <DigestValue>bQ3A+GrvsO80EUmBElAtUZZgiH8=</DigestValue>
      </Reference>
      <Reference URI="/ppt/slides/slide33.xml?ContentType=application/vnd.openxmlformats-officedocument.presentationml.slide+xml">
        <DigestMethod Algorithm="http://www.w3.org/2000/09/xmldsig#sha1"/>
        <DigestValue>G0kWyY5tick9pP7JmQlLJFp75SY=</DigestValue>
      </Reference>
      <Reference URI="/ppt/slides/slide34.xml?ContentType=application/vnd.openxmlformats-officedocument.presentationml.slide+xml">
        <DigestMethod Algorithm="http://www.w3.org/2000/09/xmldsig#sha1"/>
        <DigestValue>mUHPMkd0z61/z5gZ/wPB/yR8tao=</DigestValue>
      </Reference>
      <Reference URI="/ppt/slides/slide35.xml?ContentType=application/vnd.openxmlformats-officedocument.presentationml.slide+xml">
        <DigestMethod Algorithm="http://www.w3.org/2000/09/xmldsig#sha1"/>
        <DigestValue>5LrgzqUmTTVJYoApjQ4alyUv8PA=</DigestValue>
      </Reference>
      <Reference URI="/ppt/slides/slide36.xml?ContentType=application/vnd.openxmlformats-officedocument.presentationml.slide+xml">
        <DigestMethod Algorithm="http://www.w3.org/2000/09/xmldsig#sha1"/>
        <DigestValue>M3ryDhQo8yXI/eOZrs8WHz0Bvrs=</DigestValue>
      </Reference>
      <Reference URI="/ppt/slides/slide37.xml?ContentType=application/vnd.openxmlformats-officedocument.presentationml.slide+xml">
        <DigestMethod Algorithm="http://www.w3.org/2000/09/xmldsig#sha1"/>
        <DigestValue>SA1alWxyGIx9QvE6srkd0CMRC3c=</DigestValue>
      </Reference>
      <Reference URI="/ppt/slides/slide38.xml?ContentType=application/vnd.openxmlformats-officedocument.presentationml.slide+xml">
        <DigestMethod Algorithm="http://www.w3.org/2000/09/xmldsig#sha1"/>
        <DigestValue>gvM/jnvCD9LXFYu3DTZ4TOEYQwQ=</DigestValue>
      </Reference>
      <Reference URI="/ppt/slides/slide39.xml?ContentType=application/vnd.openxmlformats-officedocument.presentationml.slide+xml">
        <DigestMethod Algorithm="http://www.w3.org/2000/09/xmldsig#sha1"/>
        <DigestValue>Yl4MO3cCMJF3TzBY8YoMwAx1neE=</DigestValue>
      </Reference>
      <Reference URI="/ppt/slides/slide4.xml?ContentType=application/vnd.openxmlformats-officedocument.presentationml.slide+xml">
        <DigestMethod Algorithm="http://www.w3.org/2000/09/xmldsig#sha1"/>
        <DigestValue>o7BI48gaXXISygkpr9Oo57hOCKQ=</DigestValue>
      </Reference>
      <Reference URI="/ppt/slides/slide40.xml?ContentType=application/vnd.openxmlformats-officedocument.presentationml.slide+xml">
        <DigestMethod Algorithm="http://www.w3.org/2000/09/xmldsig#sha1"/>
        <DigestValue>zh1zqDLl+Ai4r3JWwevoIu1/f8A=</DigestValue>
      </Reference>
      <Reference URI="/ppt/slides/slide41.xml?ContentType=application/vnd.openxmlformats-officedocument.presentationml.slide+xml">
        <DigestMethod Algorithm="http://www.w3.org/2000/09/xmldsig#sha1"/>
        <DigestValue>Eq2S2urN9aV8wA7LbyNDOxoj9qY=</DigestValue>
      </Reference>
      <Reference URI="/ppt/slides/slide42.xml?ContentType=application/vnd.openxmlformats-officedocument.presentationml.slide+xml">
        <DigestMethod Algorithm="http://www.w3.org/2000/09/xmldsig#sha1"/>
        <DigestValue>NcCzvbdwN95y7u4NimwPdAZ9ej4=</DigestValue>
      </Reference>
      <Reference URI="/ppt/slides/slide43.xml?ContentType=application/vnd.openxmlformats-officedocument.presentationml.slide+xml">
        <DigestMethod Algorithm="http://www.w3.org/2000/09/xmldsig#sha1"/>
        <DigestValue>9LXj2+UmJ94tdEO9VD4AYBwnNTs=</DigestValue>
      </Reference>
      <Reference URI="/ppt/slides/slide44.xml?ContentType=application/vnd.openxmlformats-officedocument.presentationml.slide+xml">
        <DigestMethod Algorithm="http://www.w3.org/2000/09/xmldsig#sha1"/>
        <DigestValue>YzX3271yaduwtg00cBpMvGdDZzw=</DigestValue>
      </Reference>
      <Reference URI="/ppt/slides/slide45.xml?ContentType=application/vnd.openxmlformats-officedocument.presentationml.slide+xml">
        <DigestMethod Algorithm="http://www.w3.org/2000/09/xmldsig#sha1"/>
        <DigestValue>0cDGVGA+rFhrx2UrNuYM1iT5rQA=</DigestValue>
      </Reference>
      <Reference URI="/ppt/slides/slide46.xml?ContentType=application/vnd.openxmlformats-officedocument.presentationml.slide+xml">
        <DigestMethod Algorithm="http://www.w3.org/2000/09/xmldsig#sha1"/>
        <DigestValue>UujFbH52WvBpDYDAV92AFe5y7BA=</DigestValue>
      </Reference>
      <Reference URI="/ppt/slides/slide47.xml?ContentType=application/vnd.openxmlformats-officedocument.presentationml.slide+xml">
        <DigestMethod Algorithm="http://www.w3.org/2000/09/xmldsig#sha1"/>
        <DigestValue>GXOvtAdF/b3s9sYwoc+fm3BgFTw=</DigestValue>
      </Reference>
      <Reference URI="/ppt/slides/slide48.xml?ContentType=application/vnd.openxmlformats-officedocument.presentationml.slide+xml">
        <DigestMethod Algorithm="http://www.w3.org/2000/09/xmldsig#sha1"/>
        <DigestValue>JpFabQrmEXY8p/rAdrKbV6HaoOs=</DigestValue>
      </Reference>
      <Reference URI="/ppt/slides/slide49.xml?ContentType=application/vnd.openxmlformats-officedocument.presentationml.slide+xml">
        <DigestMethod Algorithm="http://www.w3.org/2000/09/xmldsig#sha1"/>
        <DigestValue>UWb+Ep8G+HiWiYt3wLiKu6QoYj8=</DigestValue>
      </Reference>
      <Reference URI="/ppt/slides/slide5.xml?ContentType=application/vnd.openxmlformats-officedocument.presentationml.slide+xml">
        <DigestMethod Algorithm="http://www.w3.org/2000/09/xmldsig#sha1"/>
        <DigestValue>enXuIUhOYrgNLh0sPuE55hkRjWc=</DigestValue>
      </Reference>
      <Reference URI="/ppt/slides/slide50.xml?ContentType=application/vnd.openxmlformats-officedocument.presentationml.slide+xml">
        <DigestMethod Algorithm="http://www.w3.org/2000/09/xmldsig#sha1"/>
        <DigestValue>x0vz1nv6YsV6ZWaNNl5xsHYptdw=</DigestValue>
      </Reference>
      <Reference URI="/ppt/slides/slide51.xml?ContentType=application/vnd.openxmlformats-officedocument.presentationml.slide+xml">
        <DigestMethod Algorithm="http://www.w3.org/2000/09/xmldsig#sha1"/>
        <DigestValue>c0iRjinh4+3zXzbT+ftKeV2w1Yo=</DigestValue>
      </Reference>
      <Reference URI="/ppt/slides/slide52.xml?ContentType=application/vnd.openxmlformats-officedocument.presentationml.slide+xml">
        <DigestMethod Algorithm="http://www.w3.org/2000/09/xmldsig#sha1"/>
        <DigestValue>I4nBZeKS944sEOv+ifNYS8HcYHc=</DigestValue>
      </Reference>
      <Reference URI="/ppt/slides/slide53.xml?ContentType=application/vnd.openxmlformats-officedocument.presentationml.slide+xml">
        <DigestMethod Algorithm="http://www.w3.org/2000/09/xmldsig#sha1"/>
        <DigestValue>rRzPBHv0ObXuhfFt27i3BJc22po=</DigestValue>
      </Reference>
      <Reference URI="/ppt/slides/slide54.xml?ContentType=application/vnd.openxmlformats-officedocument.presentationml.slide+xml">
        <DigestMethod Algorithm="http://www.w3.org/2000/09/xmldsig#sha1"/>
        <DigestValue>xBn/jNABF7HyCLHLaORZ8TUEwTM=</DigestValue>
      </Reference>
      <Reference URI="/ppt/slides/slide55.xml?ContentType=application/vnd.openxmlformats-officedocument.presentationml.slide+xml">
        <DigestMethod Algorithm="http://www.w3.org/2000/09/xmldsig#sha1"/>
        <DigestValue>AEYpnGU+SWaqgptfwSUXVSYuPNI=</DigestValue>
      </Reference>
      <Reference URI="/ppt/slides/slide56.xml?ContentType=application/vnd.openxmlformats-officedocument.presentationml.slide+xml">
        <DigestMethod Algorithm="http://www.w3.org/2000/09/xmldsig#sha1"/>
        <DigestValue>n/B0SmGBSUe8FEylNJZRophnjqM=</DigestValue>
      </Reference>
      <Reference URI="/ppt/slides/slide57.xml?ContentType=application/vnd.openxmlformats-officedocument.presentationml.slide+xml">
        <DigestMethod Algorithm="http://www.w3.org/2000/09/xmldsig#sha1"/>
        <DigestValue>AqNeNx/z+TFkTIeOfWGSpJyEqvo=</DigestValue>
      </Reference>
      <Reference URI="/ppt/slides/slide58.xml?ContentType=application/vnd.openxmlformats-officedocument.presentationml.slide+xml">
        <DigestMethod Algorithm="http://www.w3.org/2000/09/xmldsig#sha1"/>
        <DigestValue>iGWgEoHIXxEHO2NHSDA9v90Zvtk=</DigestValue>
      </Reference>
      <Reference URI="/ppt/slides/slide59.xml?ContentType=application/vnd.openxmlformats-officedocument.presentationml.slide+xml">
        <DigestMethod Algorithm="http://www.w3.org/2000/09/xmldsig#sha1"/>
        <DigestValue>YneMoY9vGTrKrDSPlxF3EcVr06s=</DigestValue>
      </Reference>
      <Reference URI="/ppt/slides/slide6.xml?ContentType=application/vnd.openxmlformats-officedocument.presentationml.slide+xml">
        <DigestMethod Algorithm="http://www.w3.org/2000/09/xmldsig#sha1"/>
        <DigestValue>O46Ik9pV0ETsJ2JSN/HcKwGX5F0=</DigestValue>
      </Reference>
      <Reference URI="/ppt/slides/slide60.xml?ContentType=application/vnd.openxmlformats-officedocument.presentationml.slide+xml">
        <DigestMethod Algorithm="http://www.w3.org/2000/09/xmldsig#sha1"/>
        <DigestValue>up1JTLGT+vRQGGN9Hct9JKhUwDY=</DigestValue>
      </Reference>
      <Reference URI="/ppt/slides/slide61.xml?ContentType=application/vnd.openxmlformats-officedocument.presentationml.slide+xml">
        <DigestMethod Algorithm="http://www.w3.org/2000/09/xmldsig#sha1"/>
        <DigestValue>8EDv5hQMHPRDHYq8idZk21FKTdc=</DigestValue>
      </Reference>
      <Reference URI="/ppt/slides/slide62.xml?ContentType=application/vnd.openxmlformats-officedocument.presentationml.slide+xml">
        <DigestMethod Algorithm="http://www.w3.org/2000/09/xmldsig#sha1"/>
        <DigestValue>K/V4nas2oeZGW4YckYabNwCRqQ8=</DigestValue>
      </Reference>
      <Reference URI="/ppt/slides/slide63.xml?ContentType=application/vnd.openxmlformats-officedocument.presentationml.slide+xml">
        <DigestMethod Algorithm="http://www.w3.org/2000/09/xmldsig#sha1"/>
        <DigestValue>7KL47W3fyGq8O3CGaxlyqmBEfW4=</DigestValue>
      </Reference>
      <Reference URI="/ppt/slides/slide64.xml?ContentType=application/vnd.openxmlformats-officedocument.presentationml.slide+xml">
        <DigestMethod Algorithm="http://www.w3.org/2000/09/xmldsig#sha1"/>
        <DigestValue>ILVm2WsIxEV/1qcQLPk28JZVNFE=</DigestValue>
      </Reference>
      <Reference URI="/ppt/slides/slide65.xml?ContentType=application/vnd.openxmlformats-officedocument.presentationml.slide+xml">
        <DigestMethod Algorithm="http://www.w3.org/2000/09/xmldsig#sha1"/>
        <DigestValue>1QTFUR0JvLqZshhmvABu2EEmhb8=</DigestValue>
      </Reference>
      <Reference URI="/ppt/slides/slide66.xml?ContentType=application/vnd.openxmlformats-officedocument.presentationml.slide+xml">
        <DigestMethod Algorithm="http://www.w3.org/2000/09/xmldsig#sha1"/>
        <DigestValue>4brnX4fbe1GYHarehLYtM6qGF7Q=</DigestValue>
      </Reference>
      <Reference URI="/ppt/slides/slide67.xml?ContentType=application/vnd.openxmlformats-officedocument.presentationml.slide+xml">
        <DigestMethod Algorithm="http://www.w3.org/2000/09/xmldsig#sha1"/>
        <DigestValue>lfbMrkbOslGQlc80W0lutto6AwQ=</DigestValue>
      </Reference>
      <Reference URI="/ppt/slides/slide68.xml?ContentType=application/vnd.openxmlformats-officedocument.presentationml.slide+xml">
        <DigestMethod Algorithm="http://www.w3.org/2000/09/xmldsig#sha1"/>
        <DigestValue>geh+sN9fUjtvp6Y5h6xa3WcuR9k=</DigestValue>
      </Reference>
      <Reference URI="/ppt/slides/slide69.xml?ContentType=application/vnd.openxmlformats-officedocument.presentationml.slide+xml">
        <DigestMethod Algorithm="http://www.w3.org/2000/09/xmldsig#sha1"/>
        <DigestValue>hpAbawl3XhkpRzje+A1mc8/08zM=</DigestValue>
      </Reference>
      <Reference URI="/ppt/slides/slide7.xml?ContentType=application/vnd.openxmlformats-officedocument.presentationml.slide+xml">
        <DigestMethod Algorithm="http://www.w3.org/2000/09/xmldsig#sha1"/>
        <DigestValue>X53wqLtequLXIRbaTxyR39kemfQ=</DigestValue>
      </Reference>
      <Reference URI="/ppt/slides/slide70.xml?ContentType=application/vnd.openxmlformats-officedocument.presentationml.slide+xml">
        <DigestMethod Algorithm="http://www.w3.org/2000/09/xmldsig#sha1"/>
        <DigestValue>og3ATrSIrDTStEsZ0/XBMsoNb9A=</DigestValue>
      </Reference>
      <Reference URI="/ppt/slides/slide71.xml?ContentType=application/vnd.openxmlformats-officedocument.presentationml.slide+xml">
        <DigestMethod Algorithm="http://www.w3.org/2000/09/xmldsig#sha1"/>
        <DigestValue>9wd5065Fus7/lYKSTJ/lzIK/45M=</DigestValue>
      </Reference>
      <Reference URI="/ppt/slides/slide72.xml?ContentType=application/vnd.openxmlformats-officedocument.presentationml.slide+xml">
        <DigestMethod Algorithm="http://www.w3.org/2000/09/xmldsig#sha1"/>
        <DigestValue>x9mA4GpryDTYJxp7F6Gq1ZMRdAA=</DigestValue>
      </Reference>
      <Reference URI="/ppt/slides/slide73.xml?ContentType=application/vnd.openxmlformats-officedocument.presentationml.slide+xml">
        <DigestMethod Algorithm="http://www.w3.org/2000/09/xmldsig#sha1"/>
        <DigestValue>JWp0wwFyzuZX5FOMUqpvaW0sOv4=</DigestValue>
      </Reference>
      <Reference URI="/ppt/slides/slide74.xml?ContentType=application/vnd.openxmlformats-officedocument.presentationml.slide+xml">
        <DigestMethod Algorithm="http://www.w3.org/2000/09/xmldsig#sha1"/>
        <DigestValue>JUspupKMIwoyq/veXB3SHWRtKks=</DigestValue>
      </Reference>
      <Reference URI="/ppt/slides/slide75.xml?ContentType=application/vnd.openxmlformats-officedocument.presentationml.slide+xml">
        <DigestMethod Algorithm="http://www.w3.org/2000/09/xmldsig#sha1"/>
        <DigestValue>FNos14gRjEvt2bfHR3NpiIVYfmc=</DigestValue>
      </Reference>
      <Reference URI="/ppt/slides/slide76.xml?ContentType=application/vnd.openxmlformats-officedocument.presentationml.slide+xml">
        <DigestMethod Algorithm="http://www.w3.org/2000/09/xmldsig#sha1"/>
        <DigestValue>cgxG57rEg2FVIUrNtF/I5WsEZEo=</DigestValue>
      </Reference>
      <Reference URI="/ppt/slides/slide77.xml?ContentType=application/vnd.openxmlformats-officedocument.presentationml.slide+xml">
        <DigestMethod Algorithm="http://www.w3.org/2000/09/xmldsig#sha1"/>
        <DigestValue>ugUr59GkMo7MJHRdt8dxw0UVIlk=</DigestValue>
      </Reference>
      <Reference URI="/ppt/slides/slide78.xml?ContentType=application/vnd.openxmlformats-officedocument.presentationml.slide+xml">
        <DigestMethod Algorithm="http://www.w3.org/2000/09/xmldsig#sha1"/>
        <DigestValue>T4N0ZcOFTlFAfr5jXDmCPGd8L5U=</DigestValue>
      </Reference>
      <Reference URI="/ppt/slides/slide79.xml?ContentType=application/vnd.openxmlformats-officedocument.presentationml.slide+xml">
        <DigestMethod Algorithm="http://www.w3.org/2000/09/xmldsig#sha1"/>
        <DigestValue>o3UBpuKUuN6SWaFw5Ds/E1Ti9U8=</DigestValue>
      </Reference>
      <Reference URI="/ppt/slides/slide8.xml?ContentType=application/vnd.openxmlformats-officedocument.presentationml.slide+xml">
        <DigestMethod Algorithm="http://www.w3.org/2000/09/xmldsig#sha1"/>
        <DigestValue>ifNhfrhFoU61zcWR0woxj9STFMQ=</DigestValue>
      </Reference>
      <Reference URI="/ppt/slides/slide80.xml?ContentType=application/vnd.openxmlformats-officedocument.presentationml.slide+xml">
        <DigestMethod Algorithm="http://www.w3.org/2000/09/xmldsig#sha1"/>
        <DigestValue>SBvITi+hAFkeJQ5sE5qtaz9ImSE=</DigestValue>
      </Reference>
      <Reference URI="/ppt/slides/slide81.xml?ContentType=application/vnd.openxmlformats-officedocument.presentationml.slide+xml">
        <DigestMethod Algorithm="http://www.w3.org/2000/09/xmldsig#sha1"/>
        <DigestValue>nQtqnMDL8QZZtEVycUQxCXNt0A8=</DigestValue>
      </Reference>
      <Reference URI="/ppt/slides/slide82.xml?ContentType=application/vnd.openxmlformats-officedocument.presentationml.slide+xml">
        <DigestMethod Algorithm="http://www.w3.org/2000/09/xmldsig#sha1"/>
        <DigestValue>2ZdrvOYtrbAOAA5zdkLZTSD9AV8=</DigestValue>
      </Reference>
      <Reference URI="/ppt/slides/slide83.xml?ContentType=application/vnd.openxmlformats-officedocument.presentationml.slide+xml">
        <DigestMethod Algorithm="http://www.w3.org/2000/09/xmldsig#sha1"/>
        <DigestValue>sPwtkgnCdq2BhKoaASrnkcVvZso=</DigestValue>
      </Reference>
      <Reference URI="/ppt/slides/slide84.xml?ContentType=application/vnd.openxmlformats-officedocument.presentationml.slide+xml">
        <DigestMethod Algorithm="http://www.w3.org/2000/09/xmldsig#sha1"/>
        <DigestValue>3+a7FpzxRdzJS3koBrIJ0+hWwYs=</DigestValue>
      </Reference>
      <Reference URI="/ppt/slides/slide85.xml?ContentType=application/vnd.openxmlformats-officedocument.presentationml.slide+xml">
        <DigestMethod Algorithm="http://www.w3.org/2000/09/xmldsig#sha1"/>
        <DigestValue>tJk+BcJ4ZMatCOSaeiPwc/mEDI8=</DigestValue>
      </Reference>
      <Reference URI="/ppt/slides/slide86.xml?ContentType=application/vnd.openxmlformats-officedocument.presentationml.slide+xml">
        <DigestMethod Algorithm="http://www.w3.org/2000/09/xmldsig#sha1"/>
        <DigestValue>3JUxgCzs36nt2weOLcvcNIYlNOo=</DigestValue>
      </Reference>
      <Reference URI="/ppt/slides/slide87.xml?ContentType=application/vnd.openxmlformats-officedocument.presentationml.slide+xml">
        <DigestMethod Algorithm="http://www.w3.org/2000/09/xmldsig#sha1"/>
        <DigestValue>lqqP48Fny1pJjTM5/ViYmMdLZl0=</DigestValue>
      </Reference>
      <Reference URI="/ppt/slides/slide88.xml?ContentType=application/vnd.openxmlformats-officedocument.presentationml.slide+xml">
        <DigestMethod Algorithm="http://www.w3.org/2000/09/xmldsig#sha1"/>
        <DigestValue>AOyJD1QX9ysACSiPW/DQpxLQhjE=</DigestValue>
      </Reference>
      <Reference URI="/ppt/slides/slide89.xml?ContentType=application/vnd.openxmlformats-officedocument.presentationml.slide+xml">
        <DigestMethod Algorithm="http://www.w3.org/2000/09/xmldsig#sha1"/>
        <DigestValue>7kOkTfVa49i5IblCm3ZPE9cF334=</DigestValue>
      </Reference>
      <Reference URI="/ppt/slides/slide9.xml?ContentType=application/vnd.openxmlformats-officedocument.presentationml.slide+xml">
        <DigestMethod Algorithm="http://www.w3.org/2000/09/xmldsig#sha1"/>
        <DigestValue>dgopw0zyAeeU1DOQJH73pGjmewk=</DigestValue>
      </Reference>
      <Reference URI="/ppt/slides/slide90.xml?ContentType=application/vnd.openxmlformats-officedocument.presentationml.slide+xml">
        <DigestMethod Algorithm="http://www.w3.org/2000/09/xmldsig#sha1"/>
        <DigestValue>qdOk2gB+3cftxV5lGMNPLtLwgC4=</DigestValue>
      </Reference>
      <Reference URI="/ppt/slides/slide91.xml?ContentType=application/vnd.openxmlformats-officedocument.presentationml.slide+xml">
        <DigestMethod Algorithm="http://www.w3.org/2000/09/xmldsig#sha1"/>
        <DigestValue>VfgWAYLdhDhfCNcFXhPUIZTtQas=</DigestValue>
      </Reference>
      <Reference URI="/ppt/slides/slide92.xml?ContentType=application/vnd.openxmlformats-officedocument.presentationml.slide+xml">
        <DigestMethod Algorithm="http://www.w3.org/2000/09/xmldsig#sha1"/>
        <DigestValue>SvnbZdSZfV5gtquMvEcS9i+2EtA=</DigestValue>
      </Reference>
      <Reference URI="/ppt/slides/slide93.xml?ContentType=application/vnd.openxmlformats-officedocument.presentationml.slide+xml">
        <DigestMethod Algorithm="http://www.w3.org/2000/09/xmldsig#sha1"/>
        <DigestValue>Frad9O7EEDA4KIsZ6GZJb9p6rnA=</DigestValue>
      </Reference>
      <Reference URI="/ppt/slides/slide94.xml?ContentType=application/vnd.openxmlformats-officedocument.presentationml.slide+xml">
        <DigestMethod Algorithm="http://www.w3.org/2000/09/xmldsig#sha1"/>
        <DigestValue>LGHwIpZktS6iq5UMZGxaFWEcOE4=</DigestValue>
      </Reference>
      <Reference URI="/ppt/slides/slide95.xml?ContentType=application/vnd.openxmlformats-officedocument.presentationml.slide+xml">
        <DigestMethod Algorithm="http://www.w3.org/2000/09/xmldsig#sha1"/>
        <DigestValue>EyyKFbYnY/oDIYN61TFzwP/e/+c=</DigestValue>
      </Reference>
      <Reference URI="/ppt/slides/slide96.xml?ContentType=application/vnd.openxmlformats-officedocument.presentationml.slide+xml">
        <DigestMethod Algorithm="http://www.w3.org/2000/09/xmldsig#sha1"/>
        <DigestValue>n9lVe16sUu+CNHzQ60VZBJGj3lI=</DigestValue>
      </Reference>
      <Reference URI="/ppt/slides/slide97.xml?ContentType=application/vnd.openxmlformats-officedocument.presentationml.slide+xml">
        <DigestMethod Algorithm="http://www.w3.org/2000/09/xmldsig#sha1"/>
        <DigestValue>xQP3ZcNqZrGbco1+i0XU3t5EFQU=</DigestValue>
      </Reference>
      <Reference URI="/ppt/slides/slide98.xml?ContentType=application/vnd.openxmlformats-officedocument.presentationml.slide+xml">
        <DigestMethod Algorithm="http://www.w3.org/2000/09/xmldsig#sha1"/>
        <DigestValue>TMbTmmKCfDo/k5wsCi2nUl/ohoY=</DigestValue>
      </Reference>
      <Reference URI="/ppt/slides/slide99.xml?ContentType=application/vnd.openxmlformats-officedocument.presentationml.slide+xml">
        <DigestMethod Algorithm="http://www.w3.org/2000/09/xmldsig#sha1"/>
        <DigestValue>wg2mcTrOK6rS8LcGCaC725C54tM=</DigestValue>
      </Reference>
      <Reference URI="/ppt/tableStyles.xml?ContentType=application/vnd.openxmlformats-officedocument.presentationml.tableStyles+xml">
        <DigestMethod Algorithm="http://www.w3.org/2000/09/xmldsig#sha1"/>
        <DigestValue>Sb/RPtAhmbAEvwoBmllvEndY2SY=</DigestValue>
      </Reference>
      <Reference URI="/ppt/theme/theme1.xml?ContentType=application/vnd.openxmlformats-officedocument.theme+xml">
        <DigestMethod Algorithm="http://www.w3.org/2000/09/xmldsig#sha1"/>
        <DigestValue>yuwq/bNobdohs9xxhN9L/oQ17tk=</DigestValue>
      </Reference>
      <Reference URI="/ppt/theme/theme2.xml?ContentType=application/vnd.openxmlformats-officedocument.theme+xml">
        <DigestMethod Algorithm="http://www.w3.org/2000/09/xmldsig#sha1"/>
        <DigestValue>OcRisgWUUFrtXbQuraTVbYCAgUg=</DigestValue>
      </Reference>
      <Reference URI="/ppt/viewProps.xml?ContentType=application/vnd.openxmlformats-officedocument.presentationml.viewProps+xml">
        <DigestMethod Algorithm="http://www.w3.org/2000/09/xmldsig#sha1"/>
        <DigestValue>zd+fvC32Qg+1JH7tDifjZ+vFnW0=</DigestValue>
      </Reference>
    </Manifest>
    <SignatureProperties>
      <SignatureProperty Id="idSignatureTime" Target="#idPackageSignature">
        <mdssi:SignatureTime xmlns:mdssi="http://schemas.openxmlformats.org/package/2006/digital-signature">
          <mdssi:Format>YYYY-MM-DDThh:mm:ssTZD</mdssi:Format>
          <mdssi:Value>2018-10-25T20:38:42Z</mdssi:Value>
        </mdssi:SignatureTime>
      </SignatureProperty>
    </SignatureProperties>
  </Object>
  <Object Id="idOfficeObject">
    <SignatureProperties>
      <SignatureProperty Id="idOfficeV1Details" Target="#idPackageSignature">
        <SignatureInfoV1 xmlns="http://schemas.microsoft.com/office/2006/digsig">
          <SetupID/>
          <SignatureText/>
          <SignatureImage/>
          <SignatureComments>prevent change</SignatureComments>
          <WindowsVersion>10.0</WindowsVersion>
          <OfficeVersion>16.0.10827/15</OfficeVersion>
          <ApplicationVersion>16.0.10827</ApplicationVersion>
          <Monitors>2</Monitors>
          <HorizontalResolution>2560</HorizontalResolution>
          <VerticalResolution>1440</VerticalResolution>
          <ColorDepth>32</ColorDepth>
          <SignatureProviderId>{00000000-0000-0000-0000-000000000000}</SignatureProviderId>
          <SignatureProviderUrl/>
          <SignatureProviderDetails>9</SignatureProviderDetails>
          <SignatureType>1</SignatureType>
        </SignatureInfoV1>
        <SignatureInfoV2 xmlns="http://schemas.microsoft.com/office/2006/digsig">
          <Address1/>
          <Address2/>
        </SignatureInfoV2>
      </SignatureProperty>
    </SignatureProperties>
  </Object>
  <Object>
    <xd:QualifyingProperties xmlns:xd="http://uri.etsi.org/01903/v1.3.2#" Target="#idPackageSignature">
      <xd:SignedProperties Id="idSignedProperties">
        <xd:SignedSignatureProperties>
          <xd:SigningTime>2018-10-25T20:38:42Z</xd:SigningTime>
          <xd:SigningCertificate>
            <xd:Cert>
              <xd:CertDigest>
                <DigestMethod Algorithm="http://www.w3.org/2000/09/xmldsig#sha1"/>
                <DigestValue>kcI5HeuFw2fvxKSLi7JDx0XWLC4=</DigestValue>
              </xd:CertDigest>
              <xd:IssuerSerial>
                <X509IssuerName>CN=Jair Moreshet (C)</X509IssuerName>
                <X509SerialNumber>40518481906156317164121070004605196031</X509SerialNumber>
              </xd:IssuerSerial>
            </xd:Cert>
          </xd:SigningCertificate>
          <xd:SignaturePolicyIdentifier>
            <xd:SignaturePolicyImplied/>
          </xd:SignaturePolicyIdentifier>
          <xd:SignatureProductionPlace>
            <xd:City/>
            <xd:StateOrProvince>Massachusetts</xd:StateOrProvince>
            <xd:PostalCode/>
            <xd:CountryName>USA</xd:CountryName>
          </xd:SignatureProductionPlace>
        </xd:SignedSignatureProperties>
        <xd:SignedDataObjectProperties>
          <xd:CommitmentTypeIndication>
            <xd:CommitmentTypeId>
              <xd:Identifier>http://uri.etsi.org/01903/v1.2.2#ProofOfCreation</xd:Identifier>
              <xd:Description>Created this document</xd:Description>
            </xd:CommitmentTypeId>
            <xd:AllSignedDataObjects/>
            <xd:CommitmentTypeQualifiers>
              <xd:CommitmentTypeQualifier>prevent change</xd:CommitmentTypeQualifier>
            </xd:CommitmentTypeQualifiers>
          </xd:CommitmentTypeIndication>
        </xd:SignedDataObjectProperties>
      </xd:SignedProperties>
    </xd:QualifyingProperties>
  </Object>
</Signature>
</file>

<file path=docProps/app.xml><?xml version="1.0" encoding="utf-8"?>
<Properties xmlns="http://schemas.openxmlformats.org/officeDocument/2006/extended-properties" xmlns:vt="http://schemas.openxmlformats.org/officeDocument/2006/docPropsVTypes">
  <TotalTime>1358</TotalTime>
  <Words>649</Words>
  <Application>Microsoft Office PowerPoint</Application>
  <PresentationFormat>On-screen Show (4:3)</PresentationFormat>
  <Paragraphs>111</Paragraphs>
  <Slides>110</Slides>
  <Notes>57</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110</vt:i4>
      </vt:variant>
    </vt:vector>
  </HeadingPairs>
  <TitlesOfParts>
    <vt:vector size="113" baseType="lpstr">
      <vt:lpstr>Arial</vt:lpstr>
      <vt:lpstr>Wingdings</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NOONE</dc:creator>
  <cp:lastModifiedBy>Jair Moreshet</cp:lastModifiedBy>
  <cp:revision>57</cp:revision>
  <dcterms:created xsi:type="dcterms:W3CDTF">2006-10-03T20:11:29Z</dcterms:created>
  <dcterms:modified xsi:type="dcterms:W3CDTF">2018-10-25T20:38:52Z</dcterms:modified>
</cp:coreProperties>
</file>