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sigs" ContentType="application/vnd.openxmlformats-package.digital-signature-origi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_xmlsignatures/sig1.xml" ContentType="application/vnd.openxmlformats-package.digital-signature-xmlsignatur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package/2006/relationships/digital-signature/origin" Target="_xmlsignatures/origin.sigs"/><Relationship Id="rId1" Type="http://schemas.openxmlformats.org/officeDocument/2006/relationships/officeDocument" Target="ppt/presentation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6"/>
  </p:notesMasterIdLst>
  <p:sldIdLst>
    <p:sldId id="317" r:id="rId2"/>
    <p:sldId id="323" r:id="rId3"/>
    <p:sldId id="325" r:id="rId4"/>
    <p:sldId id="318" r:id="rId5"/>
    <p:sldId id="260" r:id="rId6"/>
    <p:sldId id="257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319" r:id="rId15"/>
    <p:sldId id="320" r:id="rId16"/>
    <p:sldId id="270" r:id="rId17"/>
    <p:sldId id="321" r:id="rId18"/>
    <p:sldId id="271" r:id="rId19"/>
    <p:sldId id="273" r:id="rId20"/>
    <p:sldId id="275" r:id="rId21"/>
    <p:sldId id="276" r:id="rId22"/>
    <p:sldId id="277" r:id="rId23"/>
    <p:sldId id="280" r:id="rId24"/>
    <p:sldId id="279" r:id="rId25"/>
    <p:sldId id="311" r:id="rId26"/>
    <p:sldId id="313" r:id="rId27"/>
    <p:sldId id="282" r:id="rId28"/>
    <p:sldId id="285" r:id="rId29"/>
    <p:sldId id="286" r:id="rId30"/>
    <p:sldId id="287" r:id="rId31"/>
    <p:sldId id="288" r:id="rId32"/>
    <p:sldId id="324" r:id="rId33"/>
    <p:sldId id="290" r:id="rId34"/>
    <p:sldId id="291" r:id="rId35"/>
    <p:sldId id="322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7" r:id="rId51"/>
    <p:sldId id="308" r:id="rId52"/>
    <p:sldId id="306" r:id="rId53"/>
    <p:sldId id="315" r:id="rId54"/>
    <p:sldId id="316" r:id="rId55"/>
    <p:sldId id="326" r:id="rId56"/>
    <p:sldId id="314" r:id="rId57"/>
    <p:sldId id="327" r:id="rId58"/>
    <p:sldId id="328" r:id="rId59"/>
    <p:sldId id="259" r:id="rId60"/>
    <p:sldId id="329" r:id="rId61"/>
    <p:sldId id="330" r:id="rId62"/>
    <p:sldId id="331" r:id="rId63"/>
    <p:sldId id="258" r:id="rId64"/>
    <p:sldId id="332" r:id="rId65"/>
    <p:sldId id="333" r:id="rId66"/>
    <p:sldId id="309" r:id="rId67"/>
    <p:sldId id="334" r:id="rId68"/>
    <p:sldId id="310" r:id="rId69"/>
    <p:sldId id="281" r:id="rId70"/>
    <p:sldId id="335" r:id="rId71"/>
    <p:sldId id="336" r:id="rId72"/>
    <p:sldId id="337" r:id="rId73"/>
    <p:sldId id="338" r:id="rId74"/>
    <p:sldId id="339" r:id="rId75"/>
    <p:sldId id="340" r:id="rId76"/>
    <p:sldId id="341" r:id="rId77"/>
    <p:sldId id="342" r:id="rId78"/>
    <p:sldId id="343" r:id="rId79"/>
    <p:sldId id="344" r:id="rId80"/>
    <p:sldId id="284" r:id="rId81"/>
    <p:sldId id="345" r:id="rId82"/>
    <p:sldId id="346" r:id="rId83"/>
    <p:sldId id="289" r:id="rId84"/>
    <p:sldId id="347" r:id="rId85"/>
    <p:sldId id="348" r:id="rId86"/>
    <p:sldId id="349" r:id="rId87"/>
    <p:sldId id="350" r:id="rId88"/>
    <p:sldId id="351" r:id="rId89"/>
    <p:sldId id="352" r:id="rId90"/>
    <p:sldId id="353" r:id="rId91"/>
    <p:sldId id="354" r:id="rId92"/>
    <p:sldId id="355" r:id="rId93"/>
    <p:sldId id="356" r:id="rId94"/>
    <p:sldId id="312" r:id="rId95"/>
    <p:sldId id="357" r:id="rId96"/>
    <p:sldId id="358" r:id="rId97"/>
    <p:sldId id="359" r:id="rId98"/>
    <p:sldId id="360" r:id="rId99"/>
    <p:sldId id="269" r:id="rId100"/>
    <p:sldId id="361" r:id="rId101"/>
    <p:sldId id="362" r:id="rId102"/>
    <p:sldId id="363" r:id="rId103"/>
    <p:sldId id="364" r:id="rId104"/>
    <p:sldId id="365" r:id="rId105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176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485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presProps" Target="presProps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viewProps" Target="view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heme" Target="theme/theme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3D7BCD3-A830-4521-AA4B-AE5F1E8DC09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29651D-19C8-43C6-8F5B-C1AEE0913AA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438D9F-3074-4990-856C-32E6FD13ADF8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ACDBCEB-4D5D-4827-8212-F4951464B25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8FF5353-BC6C-488A-AFEA-7D7E76B3D1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096AE-ACBC-48F7-AFD0-F836848BD61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332C1A-3D7D-4A05-AD02-6D1B886FEF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8FC7B30-F5FF-4E0E-B391-2C74EE58B9E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>
            <a:extLst>
              <a:ext uri="{FF2B5EF4-FFF2-40B4-BE49-F238E27FC236}">
                <a16:creationId xmlns:a16="http://schemas.microsoft.com/office/drawing/2014/main" id="{A4198363-3B5D-44F4-8EC6-8E908E870A2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83F3334-4CCC-4850-B88C-551FADEA0009}" type="slidenum">
              <a:rPr lang="en-US" altLang="en-US"/>
              <a:pPr eaLnBrk="1" hangingPunct="1"/>
              <a:t>1</a:t>
            </a:fld>
            <a:endParaRPr lang="en-US" altLang="en-US"/>
          </a:p>
        </p:txBody>
      </p:sp>
      <p:sp>
        <p:nvSpPr>
          <p:cNvPr id="58371" name="Rectangle 2">
            <a:extLst>
              <a:ext uri="{FF2B5EF4-FFF2-40B4-BE49-F238E27FC236}">
                <a16:creationId xmlns:a16="http://schemas.microsoft.com/office/drawing/2014/main" id="{27748E1D-9980-4B09-9F39-ADB01AD3BB1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2" name="Rectangle 3">
            <a:extLst>
              <a:ext uri="{FF2B5EF4-FFF2-40B4-BE49-F238E27FC236}">
                <a16:creationId xmlns:a16="http://schemas.microsoft.com/office/drawing/2014/main" id="{C5C40EBE-E50B-4658-AB24-8018729C82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id="{6A6372F4-2044-4CF1-82EC-2132246593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B0A247-BD95-4B6B-89CF-9080D9A3C970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id="{B53A50FE-989F-4786-8C81-098A13F909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6" name="Rectangle 3">
            <a:extLst>
              <a:ext uri="{FF2B5EF4-FFF2-40B4-BE49-F238E27FC236}">
                <a16:creationId xmlns:a16="http://schemas.microsoft.com/office/drawing/2014/main" id="{9ACA4380-D897-4219-8D93-FCA4B3A85A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>
            <a:extLst>
              <a:ext uri="{FF2B5EF4-FFF2-40B4-BE49-F238E27FC236}">
                <a16:creationId xmlns:a16="http://schemas.microsoft.com/office/drawing/2014/main" id="{EE914B7A-A787-4EEC-9672-3AD9ADF1F41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>
            <a:extLst>
              <a:ext uri="{FF2B5EF4-FFF2-40B4-BE49-F238E27FC236}">
                <a16:creationId xmlns:a16="http://schemas.microsoft.com/office/drawing/2014/main" id="{BC40D26C-9449-4F3F-957B-E3AC048466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An alternative slide I considered</a:t>
            </a:r>
          </a:p>
        </p:txBody>
      </p:sp>
      <p:sp>
        <p:nvSpPr>
          <p:cNvPr id="55300" name="Slide Number Placeholder 3">
            <a:extLst>
              <a:ext uri="{FF2B5EF4-FFF2-40B4-BE49-F238E27FC236}">
                <a16:creationId xmlns:a16="http://schemas.microsoft.com/office/drawing/2014/main" id="{666C0A82-4524-4E94-875A-9713B52857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3606B9-99D2-4765-A667-B318D0A24439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08DDB-2948-46ED-8554-61EFDF376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2CB88-3452-4419-9518-EFFE70B3ECDB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47878C-11BC-407F-BFA4-10D2946C2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2944E-5FCC-40BB-BEAC-FFC860D75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1DD657-3DD1-46BF-AF4B-ED2EE5203C9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2546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83C959-5E67-42F7-9812-2BCA049D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6FCCE-1427-4A50-ABD0-D032F69F48F2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8EC7E7-16C5-4935-AA2A-AFE2C5BBC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A8A35-9C97-4054-94A7-25FB93478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537FFE-A8E6-4C69-A3B9-7B62EEB69F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1117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0CD63-74EF-4BBE-9781-F01DD3A0E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F696B-9BCA-48FE-8159-A76AFDA1AB75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7FEBB1-2D2E-40A6-9061-B1D6E7B52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37E6D-C5E3-4DA9-B476-E9059F70E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387AA3-DB56-46F8-8D5E-EB477868646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7224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6BBA62-7B6D-41D3-93F7-D43476233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B2BB4-099B-414F-9CD2-DB3D91B69A9E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9656DCB-DE05-4C75-95C9-0136BA8B5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F207F8D-0520-4D4B-BDF5-E7F3F6917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C50EC7-146C-451E-BEAA-9AE4F35309B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0743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16339D6-0995-4D9D-89F7-E9785447B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8CE66-257F-46B8-9101-B631D8A5CA27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826161D-9E61-4AF7-A1E4-78A731159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A7304AF-7482-4A57-AC7A-FEA656C13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CBC9F-3948-446D-B84F-17FB17E18F1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186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A3E8D4F-02E8-4B89-929F-BA6A4CA5D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DBA25-BED6-4D47-9079-84C92D41F667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1B236DA-B848-4645-8EBC-D3683986D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4903C05-A57D-4ED2-A5CE-445451D85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C18D2F-49E8-494F-8AC3-6DF686DB510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6838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8FC352F-7340-4FA7-BC85-1764CD244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85B00-EAD9-4A3B-8C8A-949CAF496A78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F92428-050D-478F-A1C3-B25A2914D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099FD7E-ABB1-4CC0-9198-9B068C826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78DAF0-CAD8-4A8F-816B-EE4645EDA7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0256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43CAD32-B8E3-4F94-8BAE-AD5B42DC1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AE513-CF6F-4E61-80BC-4629D8C01413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4FD90E9-C781-413F-A015-87A51A0C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5B3192C-4610-4E7D-8AF4-54DC0CB2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57520-D3CC-45CF-AEAC-E399F2670A9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131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901CBDC-2DD4-4AAB-B2BF-D62E8F292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E7D86-7A7F-440D-9794-D51880E53574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FC75B36-DE95-4518-972B-084E58DB3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5E50D1A-C7C1-4AF5-BB70-DA437E4E8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1EB7F-24B5-42A8-A6E5-136FF04082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7764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3AFA5F-D431-42D9-8FA4-F69EC190D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5E37C-EBF8-4D3F-B4D1-9F4876B73CB3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10ABA5-A5FB-46BD-B304-5237EB1D2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58E66-6901-4D91-B6E1-F1D7AE9BB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23D80B-2736-411C-A76E-6BEE679938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64839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E6664-9894-441B-9532-8A15F70AC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D74EF-F4C6-42A5-9F21-553D7F77C923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34B0FF-F5BA-49E8-9FFF-3ADE5916E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F4000-F70F-4E97-97B4-16B73234A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B0F5F6-3034-4465-BA6B-2CEB2D07A7B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7899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DB4F010-9921-4273-871A-998FCE96103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64DFF94-5916-486A-8E73-1817288CA6D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2D30A4-B614-427E-B4C8-AC7365CCE0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03C364-07FA-4593-8D2B-41EDB69FF2C6}" type="datetimeFigureOut">
              <a:rPr lang="en-US"/>
              <a:pPr>
                <a:defRPr/>
              </a:pPr>
              <a:t>2018-10-25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F4B53-19BE-4809-96E3-D6ED45AA02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257EA-99EA-447E-9C33-4F58AAC59E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42F0DB98-5002-43A5-9C71-0FFB4ADF9E4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hyperlink" Target="mailto:Jair.Moreshet@gmail.com" TargetMode="External"/><Relationship Id="rId5" Type="http://schemas.openxmlformats.org/officeDocument/2006/relationships/hyperlink" Target="http://www.jair-moreshet.com/" TargetMode="Externa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hyperlink" Target="mailto:Jair.Moreshet@gmail.com" TargetMode="External"/><Relationship Id="rId5" Type="http://schemas.openxmlformats.org/officeDocument/2006/relationships/hyperlink" Target="http://www.jair-moreshet.com/" TargetMode="External"/><Relationship Id="rId4" Type="http://schemas.openxmlformats.org/officeDocument/2006/relationships/notesSlide" Target="../notesSlides/notesSlide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47E61CA-8EBE-44E5-BE8D-AD895C32D08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57400" y="990600"/>
            <a:ext cx="4724400" cy="2209800"/>
          </a:xfrm>
        </p:spPr>
        <p:txBody>
          <a:bodyPr/>
          <a:lstStyle/>
          <a:p>
            <a:pPr eaLnBrk="1" hangingPunct="1"/>
            <a:r>
              <a:rPr lang="en-US" altLang="en-US" sz="9600">
                <a:solidFill>
                  <a:srgbClr val="0066D6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Sydney, Australia</a:t>
            </a:r>
            <a:endParaRPr lang="en-US" altLang="en-US" sz="8000">
              <a:solidFill>
                <a:srgbClr val="0066D6"/>
              </a:solidFill>
              <a:latin typeface="Monotype Corsiva" panose="03010101010201010101" pitchFamily="66" charset="0"/>
              <a:cs typeface="Arial" panose="020B0604020202020204" pitchFamily="34" charset="0"/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958BC678-4FB0-42E4-9830-EFCA9B8D879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43000" y="3733800"/>
            <a:ext cx="6781800" cy="6096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Photographed and presented by   Jair (Yair) Moreshet,   2009  ©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( Website: </a:t>
            </a:r>
            <a:r>
              <a:rPr lang="en-US" sz="1600" dirty="0">
                <a:solidFill>
                  <a:srgbClr val="00B0F0"/>
                </a:solidFill>
                <a:latin typeface="Arial" charset="0"/>
                <a:cs typeface="Arial" charset="0"/>
                <a:hlinkClick r:id="rId5"/>
              </a:rPr>
              <a:t>www.Jair-Moreshet.com</a:t>
            </a:r>
            <a:r>
              <a:rPr lang="en-US" sz="1600" dirty="0">
                <a:solidFill>
                  <a:srgbClr val="00B0F0"/>
                </a:solidFill>
                <a:latin typeface="Arial" charset="0"/>
                <a:cs typeface="Arial" charset="0"/>
              </a:rPr>
              <a:t> </a:t>
            </a:r>
            <a:r>
              <a:rPr lang="en-US" sz="1600" dirty="0">
                <a:solidFill>
                  <a:srgbClr val="92D050"/>
                </a:solidFill>
                <a:latin typeface="Arial" charset="0"/>
                <a:cs typeface="Arial" charset="0"/>
              </a:rPr>
              <a:t> </a:t>
            </a:r>
            <a:r>
              <a:rPr lang="en-US" sz="1600" dirty="0">
                <a:solidFill>
                  <a:srgbClr val="00B0F0"/>
                </a:solidFill>
                <a:latin typeface="Arial" charset="0"/>
                <a:cs typeface="Arial" charset="0"/>
              </a:rPr>
              <a:t>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Email:  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6"/>
              </a:rPr>
              <a:t>Jair.Moreshet@gmail.com</a:t>
            </a:r>
            <a:r>
              <a:rPr lang="en-US" sz="1600" dirty="0">
                <a:solidFill>
                  <a:srgbClr val="00B050"/>
                </a:solidFill>
                <a:latin typeface="Arial" charset="0"/>
                <a:cs typeface="Arial" charset="0"/>
              </a:rPr>
              <a:t>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5E60D9-8F18-4F36-96D2-3EFAE61866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4953000"/>
            <a:ext cx="746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Music :   J.S. Bach,   The Art of Fugue, </a:t>
            </a:r>
            <a:r>
              <a:rPr lang="en-US" sz="1600" dirty="0" err="1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Contrapunctus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 #1,  by a brass ensemble</a:t>
            </a:r>
          </a:p>
        </p:txBody>
      </p:sp>
      <p:pic>
        <p:nvPicPr>
          <p:cNvPr id="3" name="Contrapunctus 1, Andante sostenuto">
            <a:hlinkClick r:id="" action="ppaction://media"/>
            <a:extLst>
              <a:ext uri="{FF2B5EF4-FFF2-40B4-BE49-F238E27FC236}">
                <a16:creationId xmlns:a16="http://schemas.microsoft.com/office/drawing/2014/main" id="{BA241081-FED9-4AEF-80B1-63B1D72EA4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85800" y="431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54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2051" grpId="0"/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D:\DATA\GRAPHICS - OTHER\SLIDESHOWS\2009_07_28 Sydney\Harbor+-.JPG">
            <a:extLst>
              <a:ext uri="{FF2B5EF4-FFF2-40B4-BE49-F238E27FC236}">
                <a16:creationId xmlns:a16="http://schemas.microsoft.com/office/drawing/2014/main" id="{9CB902C6-86D8-428C-A94A-88EC1F060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609600"/>
            <a:ext cx="6303963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97D61696-A5A7-4520-B0AD-F1FE35A63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5381625"/>
            <a:ext cx="77724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As seen from a satellite, the city of Sydney sits on a big ocean inlet extending from the Pacific into land (like a fjord) and forming the biggest natural harbor in the world.</a:t>
            </a:r>
          </a:p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Sydney has, therefore, a lot of waterfront with many individual harbors, marinas, and beaches, offering many leisure activities.    Much of the transportation is by water.</a:t>
            </a:r>
          </a:p>
        </p:txBody>
      </p:sp>
      <p:grpSp>
        <p:nvGrpSpPr>
          <p:cNvPr id="2" name="Group 40">
            <a:extLst>
              <a:ext uri="{FF2B5EF4-FFF2-40B4-BE49-F238E27FC236}">
                <a16:creationId xmlns:a16="http://schemas.microsoft.com/office/drawing/2014/main" id="{8EF71240-E8A7-4B9A-8E81-DD4B92384990}"/>
              </a:ext>
            </a:extLst>
          </p:cNvPr>
          <p:cNvGrpSpPr>
            <a:grpSpLocks/>
          </p:cNvGrpSpPr>
          <p:nvPr/>
        </p:nvGrpSpPr>
        <p:grpSpPr bwMode="auto">
          <a:xfrm>
            <a:off x="3886200" y="152400"/>
            <a:ext cx="3048000" cy="3276600"/>
            <a:chOff x="3886200" y="152400"/>
            <a:chExt cx="3047999" cy="3276600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9C68BCB9-C8CF-473B-88F8-2CC9F83A37A6}"/>
                </a:ext>
              </a:extLst>
            </p:cNvPr>
            <p:cNvSpPr txBox="1"/>
            <p:nvPr/>
          </p:nvSpPr>
          <p:spPr bwMode="auto">
            <a:xfrm>
              <a:off x="4800600" y="152400"/>
              <a:ext cx="2133599" cy="3381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600" dirty="0">
                  <a:solidFill>
                    <a:schemeClr val="accent6">
                      <a:lumMod val="75000"/>
                    </a:schemeClr>
                  </a:solidFill>
                  <a:latin typeface="Arial" charset="0"/>
                  <a:cs typeface="Arial" charset="0"/>
                </a:rPr>
                <a:t>Sydney Opera House</a:t>
              </a: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DC31761D-12EB-495A-828A-70E519787819}"/>
                </a:ext>
              </a:extLst>
            </p:cNvPr>
            <p:cNvCxnSpPr/>
            <p:nvPr/>
          </p:nvCxnSpPr>
          <p:spPr bwMode="auto">
            <a:xfrm rot="5400000">
              <a:off x="2933700" y="1409700"/>
              <a:ext cx="2971800" cy="1066800"/>
            </a:xfrm>
            <a:prstGeom prst="straightConnector1">
              <a:avLst/>
            </a:prstGeom>
            <a:ln w="25400">
              <a:solidFill>
                <a:schemeClr val="accent6">
                  <a:lumMod val="75000"/>
                </a:schemeClr>
              </a:solidFill>
              <a:tailEnd type="arrow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36">
            <a:extLst>
              <a:ext uri="{FF2B5EF4-FFF2-40B4-BE49-F238E27FC236}">
                <a16:creationId xmlns:a16="http://schemas.microsoft.com/office/drawing/2014/main" id="{D3B49B28-563C-42CB-ACD8-B5101834D67C}"/>
              </a:ext>
            </a:extLst>
          </p:cNvPr>
          <p:cNvGrpSpPr>
            <a:grpSpLocks/>
          </p:cNvGrpSpPr>
          <p:nvPr/>
        </p:nvGrpSpPr>
        <p:grpSpPr bwMode="auto">
          <a:xfrm>
            <a:off x="1143000" y="152400"/>
            <a:ext cx="2514600" cy="3124200"/>
            <a:chOff x="1143000" y="152400"/>
            <a:chExt cx="2514601" cy="3124200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0160CB5-C089-4A01-B3DD-698206426294}"/>
                </a:ext>
              </a:extLst>
            </p:cNvPr>
            <p:cNvSpPr txBox="1"/>
            <p:nvPr/>
          </p:nvSpPr>
          <p:spPr bwMode="auto">
            <a:xfrm>
              <a:off x="1143000" y="152400"/>
              <a:ext cx="2201864" cy="3381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solidFill>
                    <a:schemeClr val="accent6">
                      <a:lumMod val="75000"/>
                    </a:schemeClr>
                  </a:solidFill>
                  <a:latin typeface="Arial" charset="0"/>
                  <a:cs typeface="Arial" charset="0"/>
                </a:rPr>
                <a:t>Sydney Harbor Bridge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3F4440A2-B748-4112-B667-60680A2DE089}"/>
                </a:ext>
              </a:extLst>
            </p:cNvPr>
            <p:cNvCxnSpPr/>
            <p:nvPr/>
          </p:nvCxnSpPr>
          <p:spPr bwMode="auto">
            <a:xfrm rot="16200000" flipH="1">
              <a:off x="1485901" y="1104900"/>
              <a:ext cx="2819400" cy="1524001"/>
            </a:xfrm>
            <a:prstGeom prst="straightConnector1">
              <a:avLst/>
            </a:prstGeom>
            <a:ln w="25400">
              <a:solidFill>
                <a:schemeClr val="accent6">
                  <a:lumMod val="75000"/>
                </a:schemeClr>
              </a:solidFill>
              <a:tailEnd type="arrow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37">
            <a:extLst>
              <a:ext uri="{FF2B5EF4-FFF2-40B4-BE49-F238E27FC236}">
                <a16:creationId xmlns:a16="http://schemas.microsoft.com/office/drawing/2014/main" id="{239DB506-221A-47A9-BDCF-7093AB759F2B}"/>
              </a:ext>
            </a:extLst>
          </p:cNvPr>
          <p:cNvGrpSpPr>
            <a:grpSpLocks/>
          </p:cNvGrpSpPr>
          <p:nvPr/>
        </p:nvGrpSpPr>
        <p:grpSpPr bwMode="auto">
          <a:xfrm>
            <a:off x="3352800" y="152400"/>
            <a:ext cx="1447800" cy="3505200"/>
            <a:chOff x="3352800" y="152400"/>
            <a:chExt cx="1447800" cy="3505200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B8C0988-80DA-4293-91A2-6F97DA445D36}"/>
                </a:ext>
              </a:extLst>
            </p:cNvPr>
            <p:cNvSpPr txBox="1"/>
            <p:nvPr/>
          </p:nvSpPr>
          <p:spPr bwMode="auto">
            <a:xfrm>
              <a:off x="3352800" y="152400"/>
              <a:ext cx="1447800" cy="3381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600" dirty="0">
                  <a:solidFill>
                    <a:schemeClr val="accent6">
                      <a:lumMod val="75000"/>
                    </a:schemeClr>
                  </a:solidFill>
                  <a:latin typeface="Arial" charset="0"/>
                  <a:cs typeface="Arial" charset="0"/>
                </a:rPr>
                <a:t>Circular Quay</a:t>
              </a: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9472F2DD-0D8F-4694-85C1-EBBE677BC0E8}"/>
                </a:ext>
              </a:extLst>
            </p:cNvPr>
            <p:cNvCxnSpPr/>
            <p:nvPr/>
          </p:nvCxnSpPr>
          <p:spPr bwMode="auto">
            <a:xfrm rot="5400000">
              <a:off x="2321719" y="1940719"/>
              <a:ext cx="3167062" cy="266700"/>
            </a:xfrm>
            <a:prstGeom prst="straightConnector1">
              <a:avLst/>
            </a:prstGeom>
            <a:ln w="25400">
              <a:solidFill>
                <a:schemeClr val="accent6">
                  <a:lumMod val="75000"/>
                </a:schemeClr>
              </a:solidFill>
              <a:tailEnd type="arrow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94E0EE60-18DB-4F86-8EFC-562059A14C73}"/>
              </a:ext>
            </a:extLst>
          </p:cNvPr>
          <p:cNvSpPr txBox="1"/>
          <p:nvPr/>
        </p:nvSpPr>
        <p:spPr bwMode="auto">
          <a:xfrm>
            <a:off x="7086600" y="2590800"/>
            <a:ext cx="990600" cy="708025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Pacific Ocean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2D04013-659B-4F5A-9CCE-68574206FAF1}"/>
              </a:ext>
            </a:extLst>
          </p:cNvPr>
          <p:cNvSpPr/>
          <p:nvPr/>
        </p:nvSpPr>
        <p:spPr>
          <a:xfrm>
            <a:off x="3276600" y="3581400"/>
            <a:ext cx="838200" cy="914400"/>
          </a:xfrm>
          <a:prstGeom prst="ellipse">
            <a:avLst/>
          </a:prstGeom>
          <a:noFill/>
          <a:ln w="254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10" name="Group 41">
            <a:extLst>
              <a:ext uri="{FF2B5EF4-FFF2-40B4-BE49-F238E27FC236}">
                <a16:creationId xmlns:a16="http://schemas.microsoft.com/office/drawing/2014/main" id="{447B848F-FB66-4199-9CB6-D38BA4A64A6B}"/>
              </a:ext>
            </a:extLst>
          </p:cNvPr>
          <p:cNvGrpSpPr>
            <a:grpSpLocks/>
          </p:cNvGrpSpPr>
          <p:nvPr/>
        </p:nvGrpSpPr>
        <p:grpSpPr bwMode="auto">
          <a:xfrm>
            <a:off x="4114800" y="3471863"/>
            <a:ext cx="4187825" cy="642937"/>
            <a:chOff x="4114800" y="3471446"/>
            <a:chExt cx="4188044" cy="64335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3872FCC-AD95-45D7-8D40-E2F360D996EE}"/>
                </a:ext>
              </a:extLst>
            </p:cNvPr>
            <p:cNvSpPr txBox="1"/>
            <p:nvPr/>
          </p:nvSpPr>
          <p:spPr bwMode="auto">
            <a:xfrm>
              <a:off x="7162959" y="3471446"/>
              <a:ext cx="1139885" cy="33835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600" dirty="0">
                  <a:solidFill>
                    <a:schemeClr val="accent6">
                      <a:lumMod val="75000"/>
                    </a:schemeClr>
                  </a:solidFill>
                  <a:latin typeface="Arial" charset="0"/>
                  <a:cs typeface="Arial" charset="0"/>
                </a:rPr>
                <a:t>Downtown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7A0930C8-6A01-4250-93DB-F44624C2538D}"/>
                </a:ext>
              </a:extLst>
            </p:cNvPr>
            <p:cNvCxnSpPr/>
            <p:nvPr/>
          </p:nvCxnSpPr>
          <p:spPr bwMode="auto">
            <a:xfrm rot="10800000" flipV="1">
              <a:off x="4114800" y="3657303"/>
              <a:ext cx="3048159" cy="457497"/>
            </a:xfrm>
            <a:prstGeom prst="straightConnector1">
              <a:avLst/>
            </a:prstGeom>
            <a:ln w="25400">
              <a:solidFill>
                <a:schemeClr val="accent6">
                  <a:lumMod val="75000"/>
                </a:schemeClr>
              </a:solidFill>
              <a:tailEnd type="arrow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3" descr="D:\DATA\GRAPHICS - OTHER\SLIDESHOWS\2009_07_28 Sydney\Map.GIF">
            <a:extLst>
              <a:ext uri="{FF2B5EF4-FFF2-40B4-BE49-F238E27FC236}">
                <a16:creationId xmlns:a16="http://schemas.microsoft.com/office/drawing/2014/main" id="{5F990411-82D1-4379-97A9-96F159C1B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609600"/>
            <a:ext cx="7315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4DC68214-0E33-4473-ABF4-494FC71D4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5486400"/>
            <a:ext cx="73152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The city of Sydney sits on a big ocean inlet extending from the Pacific into land (like a fjord) and forming the biggest natural harbor in the world.  Sydney has therefore a lot of waterfront and many individual harbors, docs, and beaches.  Much of the transportation is by water, and much of leisure activities.</a:t>
            </a:r>
          </a:p>
        </p:txBody>
      </p:sp>
      <p:grpSp>
        <p:nvGrpSpPr>
          <p:cNvPr id="2" name="Group 18">
            <a:extLst>
              <a:ext uri="{FF2B5EF4-FFF2-40B4-BE49-F238E27FC236}">
                <a16:creationId xmlns:a16="http://schemas.microsoft.com/office/drawing/2014/main" id="{595FEC00-6895-427E-8057-931A5AEC3621}"/>
              </a:ext>
            </a:extLst>
          </p:cNvPr>
          <p:cNvGrpSpPr>
            <a:grpSpLocks/>
          </p:cNvGrpSpPr>
          <p:nvPr/>
        </p:nvGrpSpPr>
        <p:grpSpPr bwMode="auto">
          <a:xfrm>
            <a:off x="4419600" y="152400"/>
            <a:ext cx="3592513" cy="2971800"/>
            <a:chOff x="4419600" y="152400"/>
            <a:chExt cx="3592939" cy="2971800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18ABAD0-4554-4BE5-958F-4CBB2364B823}"/>
                </a:ext>
              </a:extLst>
            </p:cNvPr>
            <p:cNvSpPr txBox="1"/>
            <p:nvPr/>
          </p:nvSpPr>
          <p:spPr>
            <a:xfrm>
              <a:off x="5867572" y="152400"/>
              <a:ext cx="2144967" cy="3381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solidFill>
                    <a:schemeClr val="accent6">
                      <a:lumMod val="75000"/>
                    </a:schemeClr>
                  </a:solidFill>
                  <a:latin typeface="Arial" charset="0"/>
                  <a:cs typeface="Arial" charset="0"/>
                </a:rPr>
                <a:t>Sydney Opera House</a:t>
              </a:r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EE08E02C-F05D-4F7B-AB0F-C7442967CE8A}"/>
                </a:ext>
              </a:extLst>
            </p:cNvPr>
            <p:cNvCxnSpPr/>
            <p:nvPr/>
          </p:nvCxnSpPr>
          <p:spPr>
            <a:xfrm rot="5400000">
              <a:off x="4076817" y="799983"/>
              <a:ext cx="2667000" cy="1981435"/>
            </a:xfrm>
            <a:prstGeom prst="straightConnector1">
              <a:avLst/>
            </a:prstGeom>
            <a:ln w="254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16">
            <a:extLst>
              <a:ext uri="{FF2B5EF4-FFF2-40B4-BE49-F238E27FC236}">
                <a16:creationId xmlns:a16="http://schemas.microsoft.com/office/drawing/2014/main" id="{F87AB970-47D4-40A3-8ABA-E71EB2A20283}"/>
              </a:ext>
            </a:extLst>
          </p:cNvPr>
          <p:cNvGrpSpPr>
            <a:grpSpLocks/>
          </p:cNvGrpSpPr>
          <p:nvPr/>
        </p:nvGrpSpPr>
        <p:grpSpPr bwMode="auto">
          <a:xfrm>
            <a:off x="1143000" y="152400"/>
            <a:ext cx="2895600" cy="2590800"/>
            <a:chOff x="1143000" y="152400"/>
            <a:chExt cx="2895600" cy="2590800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B066398-9B56-4C39-8D35-7775BF0C7534}"/>
                </a:ext>
              </a:extLst>
            </p:cNvPr>
            <p:cNvSpPr txBox="1"/>
            <p:nvPr/>
          </p:nvSpPr>
          <p:spPr>
            <a:xfrm>
              <a:off x="1143000" y="152400"/>
              <a:ext cx="2201863" cy="3381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solidFill>
                    <a:schemeClr val="accent6">
                      <a:lumMod val="75000"/>
                    </a:schemeClr>
                  </a:solidFill>
                  <a:latin typeface="Arial" charset="0"/>
                  <a:cs typeface="Arial" charset="0"/>
                </a:rPr>
                <a:t>Sydney Harbor Bridge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A747BFB7-60D8-402C-B5F8-7D0BF170F5EB}"/>
                </a:ext>
              </a:extLst>
            </p:cNvPr>
            <p:cNvCxnSpPr/>
            <p:nvPr/>
          </p:nvCxnSpPr>
          <p:spPr>
            <a:xfrm rot="16200000" flipH="1">
              <a:off x="2057400" y="762000"/>
              <a:ext cx="2286000" cy="1676400"/>
            </a:xfrm>
            <a:prstGeom prst="straightConnector1">
              <a:avLst/>
            </a:prstGeom>
            <a:ln w="254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17">
            <a:extLst>
              <a:ext uri="{FF2B5EF4-FFF2-40B4-BE49-F238E27FC236}">
                <a16:creationId xmlns:a16="http://schemas.microsoft.com/office/drawing/2014/main" id="{01B657CC-92C2-40C0-A6C2-55A661CE3B82}"/>
              </a:ext>
            </a:extLst>
          </p:cNvPr>
          <p:cNvGrpSpPr>
            <a:grpSpLocks/>
          </p:cNvGrpSpPr>
          <p:nvPr/>
        </p:nvGrpSpPr>
        <p:grpSpPr bwMode="auto">
          <a:xfrm>
            <a:off x="3962400" y="152400"/>
            <a:ext cx="1438275" cy="3352800"/>
            <a:chOff x="3962400" y="152400"/>
            <a:chExt cx="1438214" cy="3352800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5B947E1-340A-440D-9CFB-C9AA3A17E4E9}"/>
                </a:ext>
              </a:extLst>
            </p:cNvPr>
            <p:cNvSpPr txBox="1"/>
            <p:nvPr/>
          </p:nvSpPr>
          <p:spPr>
            <a:xfrm>
              <a:off x="3962400" y="152400"/>
              <a:ext cx="1438214" cy="3381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1600" dirty="0">
                  <a:solidFill>
                    <a:schemeClr val="accent6">
                      <a:lumMod val="75000"/>
                    </a:schemeClr>
                  </a:solidFill>
                  <a:latin typeface="Arial" charset="0"/>
                  <a:cs typeface="Arial" charset="0"/>
                </a:rPr>
                <a:t>Circular Quay</a:t>
              </a: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A8561E42-E725-403A-AD5C-8DDB222F276D}"/>
                </a:ext>
              </a:extLst>
            </p:cNvPr>
            <p:cNvCxnSpPr/>
            <p:nvPr/>
          </p:nvCxnSpPr>
          <p:spPr>
            <a:xfrm rot="5400000">
              <a:off x="2895581" y="1676413"/>
              <a:ext cx="3048000" cy="609574"/>
            </a:xfrm>
            <a:prstGeom prst="straightConnector1">
              <a:avLst/>
            </a:prstGeom>
            <a:ln w="25400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2009-07-28_07.JPG">
            <a:extLst>
              <a:ext uri="{FF2B5EF4-FFF2-40B4-BE49-F238E27FC236}">
                <a16:creationId xmlns:a16="http://schemas.microsoft.com/office/drawing/2014/main" id="{FF5822CD-3D4D-4630-82A7-CBD7907B52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6F03DDD2-218B-4010-A684-299BCEA39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436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Circular Quay, the hub of Sydney Harbor (with the iconic Sydney Opera House at the front), is the founding site for Sydney and for Australia.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2009-07-28_11.JPG">
            <a:extLst>
              <a:ext uri="{FF2B5EF4-FFF2-40B4-BE49-F238E27FC236}">
                <a16:creationId xmlns:a16="http://schemas.microsoft.com/office/drawing/2014/main" id="{DBE2A822-3D84-4A89-AE9F-CB489A4BCB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2009-07-28_03.JPG">
            <a:extLst>
              <a:ext uri="{FF2B5EF4-FFF2-40B4-BE49-F238E27FC236}">
                <a16:creationId xmlns:a16="http://schemas.microsoft.com/office/drawing/2014/main" id="{42AF3D6D-ABBA-4C77-8AEB-5D02170A3D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2009-07-28_12.JPG">
            <a:extLst>
              <a:ext uri="{FF2B5EF4-FFF2-40B4-BE49-F238E27FC236}">
                <a16:creationId xmlns:a16="http://schemas.microsoft.com/office/drawing/2014/main" id="{7B955275-F475-436C-9DFF-A88BC21CA8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6020DDFB-FE11-4C9E-8603-089D7997B7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400800"/>
            <a:ext cx="2590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The Sydney Harbor Bridge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2009-07-28_15.JPG">
            <a:extLst>
              <a:ext uri="{FF2B5EF4-FFF2-40B4-BE49-F238E27FC236}">
                <a16:creationId xmlns:a16="http://schemas.microsoft.com/office/drawing/2014/main" id="{45279863-A2CA-4246-9493-A82B44101D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0DD97BDD-0057-48FD-BDB8-69912307A0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484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Magical atmosphere at sunset on the promenade at Circular Quay in front of the iconic Sydney Opera House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2009-07-28_16.JPG">
            <a:extLst>
              <a:ext uri="{FF2B5EF4-FFF2-40B4-BE49-F238E27FC236}">
                <a16:creationId xmlns:a16="http://schemas.microsoft.com/office/drawing/2014/main" id="{D74EA28F-B825-4824-BC48-E08226C4B9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2009-07-28_17.JPG">
            <a:extLst>
              <a:ext uri="{FF2B5EF4-FFF2-40B4-BE49-F238E27FC236}">
                <a16:creationId xmlns:a16="http://schemas.microsoft.com/office/drawing/2014/main" id="{8B37FAE1-ACE7-4FBA-8BC4-D8671D747D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2009-07-28_18.JPG">
            <a:extLst>
              <a:ext uri="{FF2B5EF4-FFF2-40B4-BE49-F238E27FC236}">
                <a16:creationId xmlns:a16="http://schemas.microsoft.com/office/drawing/2014/main" id="{F339F487-D6E9-4E6E-A307-E1BF4A62FF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2009-07-29_29.JPG">
            <a:extLst>
              <a:ext uri="{FF2B5EF4-FFF2-40B4-BE49-F238E27FC236}">
                <a16:creationId xmlns:a16="http://schemas.microsoft.com/office/drawing/2014/main" id="{C7A730AC-57BA-467C-9A43-0C49C48B4A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2009-07-29_30.JPG">
            <a:extLst>
              <a:ext uri="{FF2B5EF4-FFF2-40B4-BE49-F238E27FC236}">
                <a16:creationId xmlns:a16="http://schemas.microsoft.com/office/drawing/2014/main" id="{9B3B0467-03BD-4D34-804C-B784E47754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FBF9D712-D10C-4B03-9D2E-2C3762865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6400800"/>
            <a:ext cx="5486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The Circular Quay area with downtown in the background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2009-07-29_43.JPG">
            <a:extLst>
              <a:ext uri="{FF2B5EF4-FFF2-40B4-BE49-F238E27FC236}">
                <a16:creationId xmlns:a16="http://schemas.microsoft.com/office/drawing/2014/main" id="{6DD25322-D622-4294-9BE7-BC14ACDF77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DATA\GRAPHICS - OTHER\SLIDESHOWS\2009_07_28 Sydney\Photos\2009-07-30_34.JPG">
            <a:extLst>
              <a:ext uri="{FF2B5EF4-FFF2-40B4-BE49-F238E27FC236}">
                <a16:creationId xmlns:a16="http://schemas.microsoft.com/office/drawing/2014/main" id="{1F4985EA-D503-4E51-ADD1-9229E669AF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10A072BF-76F8-4845-AF9A-1E56719AE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362200"/>
            <a:ext cx="1905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The Sydney Tower downtown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2009-07-30_09.JPG">
            <a:extLst>
              <a:ext uri="{FF2B5EF4-FFF2-40B4-BE49-F238E27FC236}">
                <a16:creationId xmlns:a16="http://schemas.microsoft.com/office/drawing/2014/main" id="{580D8BC0-1C3F-486B-B61A-50488A38EA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411481-7F8B-42C5-9B0D-FE0CF7AB4C0B}"/>
              </a:ext>
            </a:extLst>
          </p:cNvPr>
          <p:cNvSpPr/>
          <p:nvPr/>
        </p:nvSpPr>
        <p:spPr>
          <a:xfrm>
            <a:off x="0" y="6400800"/>
            <a:ext cx="91440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Sydney Harbor and downtown as viewed from Sydney Tower.   On the horizon – the Pacific Ocean.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DATA\GRAPHICS - OTHER\SLIDESHOWS\2009_07_28 Sydney\Photos\2009-07-30_12.JPG">
            <a:extLst>
              <a:ext uri="{FF2B5EF4-FFF2-40B4-BE49-F238E27FC236}">
                <a16:creationId xmlns:a16="http://schemas.microsoft.com/office/drawing/2014/main" id="{AC6E7C87-5CBB-4052-BEA9-04781B869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2009-07-30_17.JPG">
            <a:extLst>
              <a:ext uri="{FF2B5EF4-FFF2-40B4-BE49-F238E27FC236}">
                <a16:creationId xmlns:a16="http://schemas.microsoft.com/office/drawing/2014/main" id="{C777832B-5878-49D4-9273-AD90F797A8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1E45372-B2B3-413A-8014-A814D520CC5D}"/>
              </a:ext>
            </a:extLst>
          </p:cNvPr>
          <p:cNvSpPr/>
          <p:nvPr/>
        </p:nvSpPr>
        <p:spPr>
          <a:xfrm>
            <a:off x="2057400" y="6400800"/>
            <a:ext cx="51816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The beautifully renovated Queen Victoria shopping mall 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2009-07-30_23.JPG">
            <a:extLst>
              <a:ext uri="{FF2B5EF4-FFF2-40B4-BE49-F238E27FC236}">
                <a16:creationId xmlns:a16="http://schemas.microsoft.com/office/drawing/2014/main" id="{7D412EF9-D785-4F71-B8CA-4274FE71FF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2009-07-30_27.JPG">
            <a:extLst>
              <a:ext uri="{FF2B5EF4-FFF2-40B4-BE49-F238E27FC236}">
                <a16:creationId xmlns:a16="http://schemas.microsoft.com/office/drawing/2014/main" id="{BD71E939-7473-4416-B2D3-0585E6540C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2009-07-30_35.JPG">
            <a:extLst>
              <a:ext uri="{FF2B5EF4-FFF2-40B4-BE49-F238E27FC236}">
                <a16:creationId xmlns:a16="http://schemas.microsoft.com/office/drawing/2014/main" id="{B38062AE-E7A3-4302-81EB-F92BB25CFC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17F5358-8358-4AB6-87FB-F91728C15885}"/>
              </a:ext>
            </a:extLst>
          </p:cNvPr>
          <p:cNvSpPr/>
          <p:nvPr/>
        </p:nvSpPr>
        <p:spPr>
          <a:xfrm>
            <a:off x="1524000" y="6400800"/>
            <a:ext cx="56388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The downtown monorail runs over the heads of pedestrians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2009-07-30_36.JPG">
            <a:extLst>
              <a:ext uri="{FF2B5EF4-FFF2-40B4-BE49-F238E27FC236}">
                <a16:creationId xmlns:a16="http://schemas.microsoft.com/office/drawing/2014/main" id="{49B5D047-EFE5-4957-AFAA-8FB6CF45E0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D899923-E3C5-42F3-8557-2E2DE5BD1813}"/>
              </a:ext>
            </a:extLst>
          </p:cNvPr>
          <p:cNvSpPr/>
          <p:nvPr/>
        </p:nvSpPr>
        <p:spPr>
          <a:xfrm>
            <a:off x="1752600" y="6400800"/>
            <a:ext cx="54864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The entrance to the lovely Darling Harbor from downtown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2009-07-31_05.JPG">
            <a:extLst>
              <a:ext uri="{FF2B5EF4-FFF2-40B4-BE49-F238E27FC236}">
                <a16:creationId xmlns:a16="http://schemas.microsoft.com/office/drawing/2014/main" id="{E5BB12AA-8BBB-4B0F-99DC-1FEED8D996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E40D0CE-0B3E-423E-9487-44D6EB31A903}"/>
              </a:ext>
            </a:extLst>
          </p:cNvPr>
          <p:cNvSpPr/>
          <p:nvPr/>
        </p:nvSpPr>
        <p:spPr>
          <a:xfrm>
            <a:off x="1828800" y="6400800"/>
            <a:ext cx="55626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The wharf at Circular Quay that serves the ferry to the zoo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2009-07-31_02.JPG">
            <a:extLst>
              <a:ext uri="{FF2B5EF4-FFF2-40B4-BE49-F238E27FC236}">
                <a16:creationId xmlns:a16="http://schemas.microsoft.com/office/drawing/2014/main" id="{CB251F79-FDAA-4CE1-A70C-4626C30F5F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425F82B-D00F-4A30-B45B-372E539328D8}"/>
              </a:ext>
            </a:extLst>
          </p:cNvPr>
          <p:cNvSpPr/>
          <p:nvPr/>
        </p:nvSpPr>
        <p:spPr>
          <a:xfrm>
            <a:off x="1295400" y="6400800"/>
            <a:ext cx="67818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Aboriginal people (indigenous Australians) on the wharf at Circular Quay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2009-08-02_08.JPG">
            <a:extLst>
              <a:ext uri="{FF2B5EF4-FFF2-40B4-BE49-F238E27FC236}">
                <a16:creationId xmlns:a16="http://schemas.microsoft.com/office/drawing/2014/main" id="{07D12F17-3872-4674-8428-FFDB7832D6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89B7FD-52AA-4CA7-9657-E14E72685917}"/>
              </a:ext>
            </a:extLst>
          </p:cNvPr>
          <p:cNvSpPr/>
          <p:nvPr/>
        </p:nvSpPr>
        <p:spPr>
          <a:xfrm>
            <a:off x="2590800" y="6400800"/>
            <a:ext cx="41910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Leaving Circular Quay by a ferry to the zoo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2009-08-02_19.JPG">
            <a:extLst>
              <a:ext uri="{FF2B5EF4-FFF2-40B4-BE49-F238E27FC236}">
                <a16:creationId xmlns:a16="http://schemas.microsoft.com/office/drawing/2014/main" id="{01C8DD45-93BE-44FC-962D-F3E4A2BD47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2009-07-31_32.JPG">
            <a:extLst>
              <a:ext uri="{FF2B5EF4-FFF2-40B4-BE49-F238E27FC236}">
                <a16:creationId xmlns:a16="http://schemas.microsoft.com/office/drawing/2014/main" id="{0E521547-6E74-40BE-8072-3173F3F01F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2009-07-31_41.JPG">
            <a:extLst>
              <a:ext uri="{FF2B5EF4-FFF2-40B4-BE49-F238E27FC236}">
                <a16:creationId xmlns:a16="http://schemas.microsoft.com/office/drawing/2014/main" id="{28253023-1C66-48FC-A1D4-451B842351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2009-07-31_45.JPG">
            <a:extLst>
              <a:ext uri="{FF2B5EF4-FFF2-40B4-BE49-F238E27FC236}">
                <a16:creationId xmlns:a16="http://schemas.microsoft.com/office/drawing/2014/main" id="{933BF9B1-1CF9-48B4-AA51-625ACDF68B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2009-07-31_49.JPG">
            <a:extLst>
              <a:ext uri="{FF2B5EF4-FFF2-40B4-BE49-F238E27FC236}">
                <a16:creationId xmlns:a16="http://schemas.microsoft.com/office/drawing/2014/main" id="{B6000383-0615-4DA2-A9CE-A438581EED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2009-07-31_62.JPG">
            <a:extLst>
              <a:ext uri="{FF2B5EF4-FFF2-40B4-BE49-F238E27FC236}">
                <a16:creationId xmlns:a16="http://schemas.microsoft.com/office/drawing/2014/main" id="{535B74A0-A96E-4951-8F07-3A353AA094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2009-08-02_21.JPG">
            <a:extLst>
              <a:ext uri="{FF2B5EF4-FFF2-40B4-BE49-F238E27FC236}">
                <a16:creationId xmlns:a16="http://schemas.microsoft.com/office/drawing/2014/main" id="{265A8345-D2D8-4CDD-A543-FE17338E61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2009-07-31_70.JPG">
            <a:extLst>
              <a:ext uri="{FF2B5EF4-FFF2-40B4-BE49-F238E27FC236}">
                <a16:creationId xmlns:a16="http://schemas.microsoft.com/office/drawing/2014/main" id="{F7BED9C9-AA54-447D-A5DB-6A2CA3A90F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2009-07-31_71.JPG">
            <a:extLst>
              <a:ext uri="{FF2B5EF4-FFF2-40B4-BE49-F238E27FC236}">
                <a16:creationId xmlns:a16="http://schemas.microsoft.com/office/drawing/2014/main" id="{D356EFF5-A059-4DF7-8B6A-D0E7788FDD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D:\DATA\GRAPHICS - OTHER\SLIDESHOWS\2009_07_28 Sydney\Photos\2009-07-31_77.JPG">
            <a:extLst>
              <a:ext uri="{FF2B5EF4-FFF2-40B4-BE49-F238E27FC236}">
                <a16:creationId xmlns:a16="http://schemas.microsoft.com/office/drawing/2014/main" id="{A6C0F070-CD04-4F68-90B5-CF4B77F30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2009-08-01_07.JPG">
            <a:extLst>
              <a:ext uri="{FF2B5EF4-FFF2-40B4-BE49-F238E27FC236}">
                <a16:creationId xmlns:a16="http://schemas.microsoft.com/office/drawing/2014/main" id="{75CBCE8B-1ED2-4C57-9E1F-27EB769DC6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FDF5A1E-1880-44BA-8691-62BB18CF173C}"/>
              </a:ext>
            </a:extLst>
          </p:cNvPr>
          <p:cNvSpPr/>
          <p:nvPr/>
        </p:nvSpPr>
        <p:spPr>
          <a:xfrm>
            <a:off x="0" y="6400800"/>
            <a:ext cx="92964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Leaving Circular Quay by a ferry to Darling Harbor and downtown, passing the Sydney Harbor Bridge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2009-08-01_10.JPG">
            <a:extLst>
              <a:ext uri="{FF2B5EF4-FFF2-40B4-BE49-F238E27FC236}">
                <a16:creationId xmlns:a16="http://schemas.microsoft.com/office/drawing/2014/main" id="{F953693D-7315-4419-B199-E28A4FF46A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D44E039-1060-4E96-92E8-462C98361DB5}"/>
              </a:ext>
            </a:extLst>
          </p:cNvPr>
          <p:cNvSpPr/>
          <p:nvPr/>
        </p:nvSpPr>
        <p:spPr>
          <a:xfrm>
            <a:off x="3048000" y="6400800"/>
            <a:ext cx="27432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First stop is the Luna Park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2009-08-01_14.JPG">
            <a:extLst>
              <a:ext uri="{FF2B5EF4-FFF2-40B4-BE49-F238E27FC236}">
                <a16:creationId xmlns:a16="http://schemas.microsoft.com/office/drawing/2014/main" id="{D5DED4EC-28FA-4E4F-9026-4585B0F220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2009-08-01_15.JPG">
            <a:extLst>
              <a:ext uri="{FF2B5EF4-FFF2-40B4-BE49-F238E27FC236}">
                <a16:creationId xmlns:a16="http://schemas.microsoft.com/office/drawing/2014/main" id="{D69EFF66-8E14-4D96-999E-51D484AAFA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2009-08-01_21.JPG">
            <a:extLst>
              <a:ext uri="{FF2B5EF4-FFF2-40B4-BE49-F238E27FC236}">
                <a16:creationId xmlns:a16="http://schemas.microsoft.com/office/drawing/2014/main" id="{E27EDA58-D08D-487B-9CD4-50D6133307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2009-08-01_24.JPG">
            <a:extLst>
              <a:ext uri="{FF2B5EF4-FFF2-40B4-BE49-F238E27FC236}">
                <a16:creationId xmlns:a16="http://schemas.microsoft.com/office/drawing/2014/main" id="{87B4DE6C-DE39-40C0-B35D-444AE798B5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2009-08-01_36.JPG">
            <a:extLst>
              <a:ext uri="{FF2B5EF4-FFF2-40B4-BE49-F238E27FC236}">
                <a16:creationId xmlns:a16="http://schemas.microsoft.com/office/drawing/2014/main" id="{D0E65D88-5211-4890-BB2A-22EB1402AF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4BCAA7-5DC3-4082-8865-C030DA794278}"/>
              </a:ext>
            </a:extLst>
          </p:cNvPr>
          <p:cNvSpPr/>
          <p:nvPr/>
        </p:nvSpPr>
        <p:spPr>
          <a:xfrm>
            <a:off x="3200400" y="6400800"/>
            <a:ext cx="25146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The Darling Harbor area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2009-08-01_37.JPG">
            <a:extLst>
              <a:ext uri="{FF2B5EF4-FFF2-40B4-BE49-F238E27FC236}">
                <a16:creationId xmlns:a16="http://schemas.microsoft.com/office/drawing/2014/main" id="{0184C0FE-661D-41C2-B188-426BADBBD6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2009-08-01_49.JPG">
            <a:extLst>
              <a:ext uri="{FF2B5EF4-FFF2-40B4-BE49-F238E27FC236}">
                <a16:creationId xmlns:a16="http://schemas.microsoft.com/office/drawing/2014/main" id="{84F3C96F-710E-4EAA-880D-CC40E6B999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8C7874A-44BE-4157-8533-02905F9FBE20}"/>
              </a:ext>
            </a:extLst>
          </p:cNvPr>
          <p:cNvSpPr/>
          <p:nvPr/>
        </p:nvSpPr>
        <p:spPr>
          <a:xfrm>
            <a:off x="2819400" y="6400800"/>
            <a:ext cx="28956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Sydney’s Chinese Gardens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2009-08-01_60.JPG">
            <a:extLst>
              <a:ext uri="{FF2B5EF4-FFF2-40B4-BE49-F238E27FC236}">
                <a16:creationId xmlns:a16="http://schemas.microsoft.com/office/drawing/2014/main" id="{645A2E89-3646-4961-AC04-0BF0A31F55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088" y="0"/>
            <a:ext cx="5203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2009-08-01_63.JPG">
            <a:extLst>
              <a:ext uri="{FF2B5EF4-FFF2-40B4-BE49-F238E27FC236}">
                <a16:creationId xmlns:a16="http://schemas.microsoft.com/office/drawing/2014/main" id="{64C10F5D-5A66-4668-B95F-CA0D414A04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5AC252F-7D73-4FAA-96DB-8085FB9BAFF3}"/>
              </a:ext>
            </a:extLst>
          </p:cNvPr>
          <p:cNvSpPr/>
          <p:nvPr/>
        </p:nvSpPr>
        <p:spPr>
          <a:xfrm>
            <a:off x="381000" y="2209800"/>
            <a:ext cx="20574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Local Australian visitors of Chinese descent using the garden’s rental service for Chinese costumes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2009-08-01_67.JPG">
            <a:extLst>
              <a:ext uri="{FF2B5EF4-FFF2-40B4-BE49-F238E27FC236}">
                <a16:creationId xmlns:a16="http://schemas.microsoft.com/office/drawing/2014/main" id="{56879255-B69D-4EEA-8904-080BEF7D01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2009-08-01_76.JPG">
            <a:extLst>
              <a:ext uri="{FF2B5EF4-FFF2-40B4-BE49-F238E27FC236}">
                <a16:creationId xmlns:a16="http://schemas.microsoft.com/office/drawing/2014/main" id="{4BE9210A-2507-43B1-9F5D-9527DA6592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2009-08-01_77.JPG">
            <a:extLst>
              <a:ext uri="{FF2B5EF4-FFF2-40B4-BE49-F238E27FC236}">
                <a16:creationId xmlns:a16="http://schemas.microsoft.com/office/drawing/2014/main" id="{BAC33E8F-ABBF-4770-BAB1-B8D2CC7660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2009-08-01_84.JPG">
            <a:extLst>
              <a:ext uri="{FF2B5EF4-FFF2-40B4-BE49-F238E27FC236}">
                <a16:creationId xmlns:a16="http://schemas.microsoft.com/office/drawing/2014/main" id="{F4270512-79E3-4682-8E79-6C5CB87D7B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51E4828-A9E8-4424-8936-B93B655D2889}"/>
              </a:ext>
            </a:extLst>
          </p:cNvPr>
          <p:cNvSpPr/>
          <p:nvPr/>
        </p:nvSpPr>
        <p:spPr>
          <a:xfrm>
            <a:off x="3200400" y="6400800"/>
            <a:ext cx="16764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Darling Harbor</a:t>
            </a: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2009-08-01_85.JPG">
            <a:extLst>
              <a:ext uri="{FF2B5EF4-FFF2-40B4-BE49-F238E27FC236}">
                <a16:creationId xmlns:a16="http://schemas.microsoft.com/office/drawing/2014/main" id="{7F05B29D-BEF8-4033-B614-CE58E7FF00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2009-08-01_82.JPG">
            <a:extLst>
              <a:ext uri="{FF2B5EF4-FFF2-40B4-BE49-F238E27FC236}">
                <a16:creationId xmlns:a16="http://schemas.microsoft.com/office/drawing/2014/main" id="{697C9D10-FC40-4213-BD5D-8BACAE1632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2009-08-02_25.JPG">
            <a:extLst>
              <a:ext uri="{FF2B5EF4-FFF2-40B4-BE49-F238E27FC236}">
                <a16:creationId xmlns:a16="http://schemas.microsoft.com/office/drawing/2014/main" id="{0BAAF545-E033-4B25-A743-4C7008BA1F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872F52A8-D1E6-4218-A84E-A70825693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6400800"/>
            <a:ext cx="6400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And once again the Opera House at Circular Quay in another sunset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2009-08-02_30.JPG">
            <a:extLst>
              <a:ext uri="{FF2B5EF4-FFF2-40B4-BE49-F238E27FC236}">
                <a16:creationId xmlns:a16="http://schemas.microsoft.com/office/drawing/2014/main" id="{9A73085E-D6F0-4314-B684-83F32ACE8E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2CE63D8-0852-4973-A970-C21976925A2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57400" y="990600"/>
            <a:ext cx="4724400" cy="2209800"/>
          </a:xfrm>
        </p:spPr>
        <p:txBody>
          <a:bodyPr/>
          <a:lstStyle/>
          <a:p>
            <a:pPr eaLnBrk="1" hangingPunct="1"/>
            <a:r>
              <a:rPr lang="en-US" altLang="en-US" sz="9600">
                <a:solidFill>
                  <a:srgbClr val="0066D6"/>
                </a:solidFill>
                <a:latin typeface="Monotype Corsiva" panose="03010101010201010101" pitchFamily="66" charset="0"/>
                <a:cs typeface="Arial" panose="020B0604020202020204" pitchFamily="34" charset="0"/>
              </a:rPr>
              <a:t>Brisbane, Australia</a:t>
            </a:r>
            <a:endParaRPr lang="en-US" altLang="en-US" sz="8000">
              <a:solidFill>
                <a:srgbClr val="0066D6"/>
              </a:solidFill>
              <a:latin typeface="Monotype Corsiva" panose="03010101010201010101" pitchFamily="66" charset="0"/>
              <a:cs typeface="Arial" panose="020B0604020202020204" pitchFamily="34" charset="0"/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AA2CE697-DB78-4CDB-8C43-59ED11A5F63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43000" y="3733800"/>
            <a:ext cx="6781800" cy="609600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Photographed and presented by   Jair (Yair) Moreshet,   2009  ©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( Website: </a:t>
            </a:r>
            <a:r>
              <a:rPr lang="en-US" sz="1600" dirty="0">
                <a:solidFill>
                  <a:srgbClr val="00B0F0"/>
                </a:solidFill>
                <a:latin typeface="Arial" charset="0"/>
                <a:cs typeface="Arial" charset="0"/>
                <a:hlinkClick r:id="rId5"/>
              </a:rPr>
              <a:t>www.Jair-Moreshet.com</a:t>
            </a:r>
            <a:r>
              <a:rPr lang="en-US" sz="1600" dirty="0">
                <a:solidFill>
                  <a:srgbClr val="00B0F0"/>
                </a:solidFill>
                <a:latin typeface="Arial" charset="0"/>
                <a:cs typeface="Arial" charset="0"/>
              </a:rPr>
              <a:t> </a:t>
            </a:r>
            <a:r>
              <a:rPr lang="en-US" sz="1600" dirty="0">
                <a:solidFill>
                  <a:srgbClr val="92D050"/>
                </a:solidFill>
                <a:latin typeface="Arial" charset="0"/>
                <a:cs typeface="Arial" charset="0"/>
              </a:rPr>
              <a:t> </a:t>
            </a:r>
            <a:r>
              <a:rPr lang="en-US" sz="1600" dirty="0">
                <a:solidFill>
                  <a:srgbClr val="00B0F0"/>
                </a:solidFill>
                <a:latin typeface="Arial" charset="0"/>
                <a:cs typeface="Arial" charset="0"/>
              </a:rPr>
              <a:t>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Email:  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6"/>
              </a:rPr>
              <a:t>Jair.Moreshet@gmail.com</a:t>
            </a:r>
            <a:r>
              <a:rPr lang="en-US" sz="1600" dirty="0">
                <a:solidFill>
                  <a:srgbClr val="00B050"/>
                </a:solidFill>
                <a:latin typeface="Arial" charset="0"/>
                <a:cs typeface="Arial" charset="0"/>
              </a:rPr>
              <a:t>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019443-E929-4183-86BD-EA32B687FC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4953000"/>
            <a:ext cx="7391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Music :   J.S. Bach,   The Art of Fugue,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Contrapunctus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#2,  by a brass ensemble</a:t>
            </a:r>
          </a:p>
        </p:txBody>
      </p:sp>
      <p:pic>
        <p:nvPicPr>
          <p:cNvPr id="3" name="Contrapunctus 2, Allegro moderato e ritmico">
            <a:hlinkClick r:id="" action="ppaction://media"/>
            <a:extLst>
              <a:ext uri="{FF2B5EF4-FFF2-40B4-BE49-F238E27FC236}">
                <a16:creationId xmlns:a16="http://schemas.microsoft.com/office/drawing/2014/main" id="{17A15516-F0B0-4011-8DD5-C3F1DB8D1F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8200" y="431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50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2051" grpId="0"/>
      <p:bldP spid="5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:\DATA\GRAPHICS - OTHER\SLIDESHOWS\2009_08_03 Brisbane\Map.GIF">
            <a:extLst>
              <a:ext uri="{FF2B5EF4-FFF2-40B4-BE49-F238E27FC236}">
                <a16:creationId xmlns:a16="http://schemas.microsoft.com/office/drawing/2014/main" id="{572D9084-3C1C-4223-8C9D-9962C7305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09600"/>
            <a:ext cx="7315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B5D36A9C-89DD-4A5D-ABE9-B7E8E01DA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5410200"/>
            <a:ext cx="76962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Brisbane is the capital of the Australian state of Queensland and its largest city.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It is situated on the Brisbane River that plays a role in its urban planning and architecture, in the local transportation, and in its urban life.  (Unlike in the case of Sydney, though, the river serves just local river navigation.)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2009-08-05_54.JPG">
            <a:extLst>
              <a:ext uri="{FF2B5EF4-FFF2-40B4-BE49-F238E27FC236}">
                <a16:creationId xmlns:a16="http://schemas.microsoft.com/office/drawing/2014/main" id="{1EE5A11F-6F8B-4CAC-A445-74A210032A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2009-08-03_09.JPG">
            <a:extLst>
              <a:ext uri="{FF2B5EF4-FFF2-40B4-BE49-F238E27FC236}">
                <a16:creationId xmlns:a16="http://schemas.microsoft.com/office/drawing/2014/main" id="{87A0B250-7A62-4AF0-85EC-94846E3D79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2009-08-03_06.JPG">
            <a:extLst>
              <a:ext uri="{FF2B5EF4-FFF2-40B4-BE49-F238E27FC236}">
                <a16:creationId xmlns:a16="http://schemas.microsoft.com/office/drawing/2014/main" id="{6C04869C-CF45-45BC-9CDB-70BD7DE5D0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EA8ABFEF-E77F-433B-804B-6A94742A5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6400800"/>
            <a:ext cx="4191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Riverside Centre and the Eagle Street Piers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2009-08-03_11.JPG">
            <a:extLst>
              <a:ext uri="{FF2B5EF4-FFF2-40B4-BE49-F238E27FC236}">
                <a16:creationId xmlns:a16="http://schemas.microsoft.com/office/drawing/2014/main" id="{B4BFDD54-D690-4EED-8700-EFD54E1288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2009-08-03_12.JPG">
            <a:extLst>
              <a:ext uri="{FF2B5EF4-FFF2-40B4-BE49-F238E27FC236}">
                <a16:creationId xmlns:a16="http://schemas.microsoft.com/office/drawing/2014/main" id="{0028D421-49FB-48CA-B612-3F4BB2A76F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2009-08-03_02.JPG">
            <a:extLst>
              <a:ext uri="{FF2B5EF4-FFF2-40B4-BE49-F238E27FC236}">
                <a16:creationId xmlns:a16="http://schemas.microsoft.com/office/drawing/2014/main" id="{0EC2F175-2CA8-417D-A59A-8B78DF127D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4CDB1FDB-7798-48AB-B5EC-7F3D5867B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6248400"/>
            <a:ext cx="8305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The ANZAC Memorial for the “Australian and New Zealand Army Corps” who fought in World War I against the Ottoman Empire in Gallipoli and in Palestine (Israel).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2009-08-03_03.JPG">
            <a:extLst>
              <a:ext uri="{FF2B5EF4-FFF2-40B4-BE49-F238E27FC236}">
                <a16:creationId xmlns:a16="http://schemas.microsoft.com/office/drawing/2014/main" id="{2B08FE21-FC41-4524-A056-D1ACD71486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5A117291-C947-4CE0-ACC6-2BFA12BAAA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6443663"/>
            <a:ext cx="61722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The ANZAC Memorial with its eternal fire and the ANZAC square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2009-08-06_18.JPG">
            <a:extLst>
              <a:ext uri="{FF2B5EF4-FFF2-40B4-BE49-F238E27FC236}">
                <a16:creationId xmlns:a16="http://schemas.microsoft.com/office/drawing/2014/main" id="{5326F91C-DC1F-44DB-9C61-9F77174E99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2009-08-05_03.JPG">
            <a:extLst>
              <a:ext uri="{FF2B5EF4-FFF2-40B4-BE49-F238E27FC236}">
                <a16:creationId xmlns:a16="http://schemas.microsoft.com/office/drawing/2014/main" id="{9F403E03-1138-476B-A58B-3AE86DECB2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2009-08-06_16.JPG">
            <a:extLst>
              <a:ext uri="{FF2B5EF4-FFF2-40B4-BE49-F238E27FC236}">
                <a16:creationId xmlns:a16="http://schemas.microsoft.com/office/drawing/2014/main" id="{4FFCD5CE-8E8B-4A94-AD3F-EF66AC2082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1F491E5D-873F-4F53-AB6F-870F781936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6400800"/>
            <a:ext cx="42672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ANZAC square with the ANZAC Memorial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2009-08-06_15.JPG">
            <a:extLst>
              <a:ext uri="{FF2B5EF4-FFF2-40B4-BE49-F238E27FC236}">
                <a16:creationId xmlns:a16="http://schemas.microsoft.com/office/drawing/2014/main" id="{ED65CC80-0926-43F7-B8E6-B3487E5B99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2009-08-06_17.JPG">
            <a:extLst>
              <a:ext uri="{FF2B5EF4-FFF2-40B4-BE49-F238E27FC236}">
                <a16:creationId xmlns:a16="http://schemas.microsoft.com/office/drawing/2014/main" id="{E176A257-D6FE-4B1D-AAF5-3B773B78F5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2009-08-05_06.JPG">
            <a:extLst>
              <a:ext uri="{FF2B5EF4-FFF2-40B4-BE49-F238E27FC236}">
                <a16:creationId xmlns:a16="http://schemas.microsoft.com/office/drawing/2014/main" id="{C705779C-C987-4AD1-9106-BC847DABD4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2009-08-06_06.JPG">
            <a:extLst>
              <a:ext uri="{FF2B5EF4-FFF2-40B4-BE49-F238E27FC236}">
                <a16:creationId xmlns:a16="http://schemas.microsoft.com/office/drawing/2014/main" id="{DDB67766-6E5F-407D-8382-9BC691B29A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24C7FE05-703D-4034-AFBC-D2D0D39ED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6400800"/>
            <a:ext cx="19812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Brisbane City Hall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2009-08-06_06-2.JPG">
            <a:extLst>
              <a:ext uri="{FF2B5EF4-FFF2-40B4-BE49-F238E27FC236}">
                <a16:creationId xmlns:a16="http://schemas.microsoft.com/office/drawing/2014/main" id="{BA298632-DC44-4097-B7A2-F008C218F6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2009-08-06_07.JPG">
            <a:extLst>
              <a:ext uri="{FF2B5EF4-FFF2-40B4-BE49-F238E27FC236}">
                <a16:creationId xmlns:a16="http://schemas.microsoft.com/office/drawing/2014/main" id="{F2C55C7C-FDB1-4778-B070-5441380885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2009-08-06_04.JPG">
            <a:extLst>
              <a:ext uri="{FF2B5EF4-FFF2-40B4-BE49-F238E27FC236}">
                <a16:creationId xmlns:a16="http://schemas.microsoft.com/office/drawing/2014/main" id="{3B21FF26-DB12-4278-B71F-00CC36F670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D81E7DB0-B39A-416F-9B9F-D2DF1A2F2D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6400800"/>
            <a:ext cx="2133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Queen Street Mall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2009-08-06_05.JPG">
            <a:extLst>
              <a:ext uri="{FF2B5EF4-FFF2-40B4-BE49-F238E27FC236}">
                <a16:creationId xmlns:a16="http://schemas.microsoft.com/office/drawing/2014/main" id="{BF01C672-E482-4841-9F1E-56F65203AB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2009-08-06_09.JPG">
            <a:extLst>
              <a:ext uri="{FF2B5EF4-FFF2-40B4-BE49-F238E27FC236}">
                <a16:creationId xmlns:a16="http://schemas.microsoft.com/office/drawing/2014/main" id="{1E85DDAC-E09C-4EB8-8A17-6D83433954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2009-08-05_14.JPG">
            <a:extLst>
              <a:ext uri="{FF2B5EF4-FFF2-40B4-BE49-F238E27FC236}">
                <a16:creationId xmlns:a16="http://schemas.microsoft.com/office/drawing/2014/main" id="{16D3337B-6656-42CF-8CE0-38B4DA7908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58B64891-DF80-4707-8033-9C8663F5E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6400800"/>
            <a:ext cx="43434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South Bank Parklands with the river behind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2009-08-05_11.JPG">
            <a:extLst>
              <a:ext uri="{FF2B5EF4-FFF2-40B4-BE49-F238E27FC236}">
                <a16:creationId xmlns:a16="http://schemas.microsoft.com/office/drawing/2014/main" id="{12599476-C5A0-43C9-BF38-5CC2B98D8D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1" descr="2009-08-05_12.jpg" hidden="1">
            <a:extLst>
              <a:ext uri="{FF2B5EF4-FFF2-40B4-BE49-F238E27FC236}">
                <a16:creationId xmlns:a16="http://schemas.microsoft.com/office/drawing/2014/main" id="{DFA0B9B7-BC60-440B-AE73-53D7AB1641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57200"/>
            <a:ext cx="3505200" cy="352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D:\DATA\GRAPHICS - OTHER\SLIDESHOWS\2009_08_03 Brisbane\Photos\2009-08-05_12-3.PNG">
            <a:extLst>
              <a:ext uri="{FF2B5EF4-FFF2-40B4-BE49-F238E27FC236}">
                <a16:creationId xmlns:a16="http://schemas.microsoft.com/office/drawing/2014/main" id="{7C2BC5D1-6C60-4705-B8DB-EC68F8FB0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2627313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2009-08-05_11.JPG">
            <a:extLst>
              <a:ext uri="{FF2B5EF4-FFF2-40B4-BE49-F238E27FC236}">
                <a16:creationId xmlns:a16="http://schemas.microsoft.com/office/drawing/2014/main" id="{08100109-1AF7-4F22-BEFE-B4ABF344C5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1" descr="2009-08-05_12.jpg">
            <a:extLst>
              <a:ext uri="{FF2B5EF4-FFF2-40B4-BE49-F238E27FC236}">
                <a16:creationId xmlns:a16="http://schemas.microsoft.com/office/drawing/2014/main" id="{41310330-6CE5-4551-BB57-2508754E3E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57200"/>
            <a:ext cx="3505200" cy="352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2009-08-05_38.JPG">
            <a:extLst>
              <a:ext uri="{FF2B5EF4-FFF2-40B4-BE49-F238E27FC236}">
                <a16:creationId xmlns:a16="http://schemas.microsoft.com/office/drawing/2014/main" id="{D33CB9E9-8098-487E-BCDF-C1983254D9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C6F52690-AAA9-4CD5-A0ED-A6EC9C2740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6400800"/>
            <a:ext cx="6705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The City Cat catamaran is a popular way for touring the city by the river.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2009-08-05_37.JPG">
            <a:extLst>
              <a:ext uri="{FF2B5EF4-FFF2-40B4-BE49-F238E27FC236}">
                <a16:creationId xmlns:a16="http://schemas.microsoft.com/office/drawing/2014/main" id="{C53E0107-87A9-46CE-B9D2-8CC60DD18C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2009-08-05_51.JPG">
            <a:extLst>
              <a:ext uri="{FF2B5EF4-FFF2-40B4-BE49-F238E27FC236}">
                <a16:creationId xmlns:a16="http://schemas.microsoft.com/office/drawing/2014/main" id="{08A4A754-C747-4967-8F91-57F8A95F6C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2009-08-05_58.JPG">
            <a:extLst>
              <a:ext uri="{FF2B5EF4-FFF2-40B4-BE49-F238E27FC236}">
                <a16:creationId xmlns:a16="http://schemas.microsoft.com/office/drawing/2014/main" id="{0148AC84-D9A4-4A97-AAB9-686E756C25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2009-08-05_59.JPG">
            <a:extLst>
              <a:ext uri="{FF2B5EF4-FFF2-40B4-BE49-F238E27FC236}">
                <a16:creationId xmlns:a16="http://schemas.microsoft.com/office/drawing/2014/main" id="{809CAB30-FE10-48ED-951A-F946781F11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2009-08-05_60.JPG">
            <a:extLst>
              <a:ext uri="{FF2B5EF4-FFF2-40B4-BE49-F238E27FC236}">
                <a16:creationId xmlns:a16="http://schemas.microsoft.com/office/drawing/2014/main" id="{1515332B-FB39-4F82-87C3-F514172A20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2009-08-05_61.JPG">
            <a:extLst>
              <a:ext uri="{FF2B5EF4-FFF2-40B4-BE49-F238E27FC236}">
                <a16:creationId xmlns:a16="http://schemas.microsoft.com/office/drawing/2014/main" id="{C1F04C36-EEB3-4BA6-B896-33CB38CBF8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2009-08-05_62.JPG">
            <a:extLst>
              <a:ext uri="{FF2B5EF4-FFF2-40B4-BE49-F238E27FC236}">
                <a16:creationId xmlns:a16="http://schemas.microsoft.com/office/drawing/2014/main" id="{DAF0BD7F-34D4-4887-A63F-3B8B8A48C9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2009-08-05_72.JPG">
            <a:extLst>
              <a:ext uri="{FF2B5EF4-FFF2-40B4-BE49-F238E27FC236}">
                <a16:creationId xmlns:a16="http://schemas.microsoft.com/office/drawing/2014/main" id="{00DBA7A7-00F1-491B-ADD4-986E01EC3B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2009-08-05_74.JPG">
            <a:extLst>
              <a:ext uri="{FF2B5EF4-FFF2-40B4-BE49-F238E27FC236}">
                <a16:creationId xmlns:a16="http://schemas.microsoft.com/office/drawing/2014/main" id="{44649D25-4C96-466C-87EF-65E18DA684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3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2009-08-05_76.JPG">
            <a:extLst>
              <a:ext uri="{FF2B5EF4-FFF2-40B4-BE49-F238E27FC236}">
                <a16:creationId xmlns:a16="http://schemas.microsoft.com/office/drawing/2014/main" id="{EEC4F30C-40D8-4CA1-8BA4-B407EA7B4A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2009-08-05_77.JPG">
            <a:extLst>
              <a:ext uri="{FF2B5EF4-FFF2-40B4-BE49-F238E27FC236}">
                <a16:creationId xmlns:a16="http://schemas.microsoft.com/office/drawing/2014/main" id="{BE56EC71-963E-489A-8516-5F71C9F225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2009-08-05_78.JPG">
            <a:extLst>
              <a:ext uri="{FF2B5EF4-FFF2-40B4-BE49-F238E27FC236}">
                <a16:creationId xmlns:a16="http://schemas.microsoft.com/office/drawing/2014/main" id="{8827687C-A686-4849-A116-E22E9E771C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2009-08-05_79.JPG">
            <a:extLst>
              <a:ext uri="{FF2B5EF4-FFF2-40B4-BE49-F238E27FC236}">
                <a16:creationId xmlns:a16="http://schemas.microsoft.com/office/drawing/2014/main" id="{E78EB4AD-9DF9-4CAE-A1CA-715B4B59E4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2009-08-05_83.JPG">
            <a:extLst>
              <a:ext uri="{FF2B5EF4-FFF2-40B4-BE49-F238E27FC236}">
                <a16:creationId xmlns:a16="http://schemas.microsoft.com/office/drawing/2014/main" id="{72EF81AA-FBFC-4D59-82A1-C1395AC047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9BFB2FE2-8338-479D-BCDF-330429813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6400800"/>
            <a:ext cx="2133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Queen Street Mall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2009-08-06_19.JPG">
            <a:extLst>
              <a:ext uri="{FF2B5EF4-FFF2-40B4-BE49-F238E27FC236}">
                <a16:creationId xmlns:a16="http://schemas.microsoft.com/office/drawing/2014/main" id="{DB3600AE-A340-4698-9B16-3F0840EE94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2009-08-04_01.JPG">
            <a:extLst>
              <a:ext uri="{FF2B5EF4-FFF2-40B4-BE49-F238E27FC236}">
                <a16:creationId xmlns:a16="http://schemas.microsoft.com/office/drawing/2014/main" id="{9B2D706C-FAAE-4779-B030-399D1C1056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04328DA8-11BF-418F-BDB7-033BE320D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6248400"/>
            <a:ext cx="8686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Fraser Island is a popular excursion that actually begins from the lovely town of Noosa, here as sunrise just hits its intimate marina.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2009-08-04_02.JPG">
            <a:extLst>
              <a:ext uri="{FF2B5EF4-FFF2-40B4-BE49-F238E27FC236}">
                <a16:creationId xmlns:a16="http://schemas.microsoft.com/office/drawing/2014/main" id="{64EB9946-96B3-4103-855F-EBF46056D1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A2D71FA3-EA67-4548-8083-81FB4AC544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6400800"/>
            <a:ext cx="2895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The ferries to Fraser Island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2009-08-04_31.JPG">
            <a:extLst>
              <a:ext uri="{FF2B5EF4-FFF2-40B4-BE49-F238E27FC236}">
                <a16:creationId xmlns:a16="http://schemas.microsoft.com/office/drawing/2014/main" id="{33BFC614-6BFB-480D-AC81-BF0A6ADB74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0EBFB172-1D7C-499F-AAED-EB16A0D395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6400800"/>
            <a:ext cx="7620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Fraser Island is the only place on earth where a rainforest grows on sand dunes.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2009-08-04_20.JPG">
            <a:extLst>
              <a:ext uri="{FF2B5EF4-FFF2-40B4-BE49-F238E27FC236}">
                <a16:creationId xmlns:a16="http://schemas.microsoft.com/office/drawing/2014/main" id="{611AD631-AD70-4AE1-86AD-2093D5E127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2009-08-04_30.JPG">
            <a:extLst>
              <a:ext uri="{FF2B5EF4-FFF2-40B4-BE49-F238E27FC236}">
                <a16:creationId xmlns:a16="http://schemas.microsoft.com/office/drawing/2014/main" id="{518C22B7-F6E9-451A-B3C4-AF5E4D9764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2009-08-04_45.JPG">
            <a:extLst>
              <a:ext uri="{FF2B5EF4-FFF2-40B4-BE49-F238E27FC236}">
                <a16:creationId xmlns:a16="http://schemas.microsoft.com/office/drawing/2014/main" id="{7474EE9B-B320-4844-8D3B-26D216F4F5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70E01955-4A37-4152-8BD9-9CEC17E988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6400800"/>
            <a:ext cx="3429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Other diverse kinds of soil nearby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2009-08-04_46.JPG">
            <a:extLst>
              <a:ext uri="{FF2B5EF4-FFF2-40B4-BE49-F238E27FC236}">
                <a16:creationId xmlns:a16="http://schemas.microsoft.com/office/drawing/2014/main" id="{531CE63C-03CE-494A-87B4-90E9809960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2009-08-04_47.JPG">
            <a:extLst>
              <a:ext uri="{FF2B5EF4-FFF2-40B4-BE49-F238E27FC236}">
                <a16:creationId xmlns:a16="http://schemas.microsoft.com/office/drawing/2014/main" id="{AA1259A4-F8FB-4580-B919-8ABB35427F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21551953-EBBA-4151-BB08-53C55811C1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6400800"/>
            <a:ext cx="3352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“The nation of the great outdoors”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2009-08-04_48.JPG">
            <a:extLst>
              <a:ext uri="{FF2B5EF4-FFF2-40B4-BE49-F238E27FC236}">
                <a16:creationId xmlns:a16="http://schemas.microsoft.com/office/drawing/2014/main" id="{7CAEE0DD-70E0-467F-BF7C-F8AB4DF54D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9614599B-5FE7-44EC-B4BD-DDBC94D82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00800"/>
            <a:ext cx="4114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Back to the lovely town of Noosa at sunset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2009-08-04_52.JPG">
            <a:extLst>
              <a:ext uri="{FF2B5EF4-FFF2-40B4-BE49-F238E27FC236}">
                <a16:creationId xmlns:a16="http://schemas.microsoft.com/office/drawing/2014/main" id="{F6A1490D-D85C-4E66-8557-B4D7B7D2A5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_xmlsignatures/_rels/origin.sigs.rels><?xml version="1.0" encoding="UTF-8" standalone="yes"?>
<Relationships xmlns="http://schemas.openxmlformats.org/package/2006/relationships"><Relationship Id="rId1" Type="http://schemas.openxmlformats.org/package/2006/relationships/digital-signature/signature" Target="sig1.xml"/></Relationships>
</file>

<file path=_xmlsignatures/sig1.xml><?xml version="1.0" encoding="utf-8"?>
<Signature xmlns="http://www.w3.org/2000/09/xmldsig#" Id="idPackageSignature">
  <SignedInfo>
    <CanonicalizationMethod Algorithm="http://www.w3.org/TR/2001/REC-xml-c14n-20010315"/>
    <SignatureMethod Algorithm="http://www.w3.org/2000/09/xmldsig#rsa-sha1"/>
    <Reference Type="http://www.w3.org/2000/09/xmldsig#Object" URI="#idPackageObject">
      <DigestMethod Algorithm="http://www.w3.org/2000/09/xmldsig#sha1"/>
      <DigestValue>arTlDvD8M0t1RmNPhQ36fqhCxKo=</DigestValue>
    </Reference>
    <Reference Type="http://www.w3.org/2000/09/xmldsig#Object" URI="#idOfficeObject">
      <DigestMethod Algorithm="http://www.w3.org/2000/09/xmldsig#sha1"/>
      <DigestValue>uIKaTWlHx+NQgr/c9bCBlTDnf8g=</DigestValue>
    </Reference>
    <Reference Type="http://uri.etsi.org/01903#SignedProperties" URI="#idSignedProperties">
      <Transforms>
        <Transform Algorithm="http://www.w3.org/TR/2001/REC-xml-c14n-20010315"/>
      </Transforms>
      <DigestMethod Algorithm="http://www.w3.org/2000/09/xmldsig#sha1"/>
      <DigestValue>5Dq76ELvMsKyr+ewA75Q70Y53ns=</DigestValue>
    </Reference>
  </SignedInfo>
  <SignatureValue>JtI4n0CmZc/xnz9DXQiw09vQP/0TJQ54nHMSpsPJFyqkIrHkLWGqt1KXgxbh0pboL9ockQzT7pW8
qbDTiCbmJUuzfqq433eBwW2RvdxtXaVc1DqRZReOP+Bd8T4bmvtK2Ksn3bprqbkKjVVdm6/f4jkk
CyCkzKnhdbza/KO8ex8=</SignatureValue>
  <KeyInfo>
    <X509Data>
      <X509Certificate>MIICIzCCAYygAwIBAgIQHnuTZQjlJp1HDCfcbaKW/zANBgkqhkiG9w0BAQUFADAcMRowGAYDVQQDExFKYWlyIE1vcmVzaGV0IChDKTAeFw0xODAxMDEwNDAwMDBaFw0yNDAxMDEwNDAwMDBaMBwxGjAYBgNVBAMTEUphaXIgTW9yZXNoZXQgKEMpMIGfMA0GCSqGSIb3DQEBAQUAA4GNADCBiQKBgQCk1CJrSmhHuNZi7fvGjOLW6khM/G4siSbaOX/45YW9Pm1KVbVySrFZi9xmaAq61AOXY4AzUudkJtazs77NwiR488NoSgVCYYdox49UmfEM01AChhRI5vD4aCZwClf5+LKbMtVqhbZcZZGNsZDeOYXCYrfP8APSy09qcMFx5lAx/QIDAQABo2YwZDATBgNVHSUEDDAKBggrBgEFBQcDAzBNBgNVHQEERjBEgBD/T9X055auI+8/x4CharTvoR4wHDEaMBgGA1UEAxMRSmFpciBNb3Jlc2hldCAoQymCEB57k2UI5SadRwwn3G2ilv8wDQYJKoZIhvcNAQEFBQADgYEALM9b09ooqdXYXlrzSbX/z8+Z3u/RBPS8LkRvJ2EBghnVcnMY2uX8cUC1MtOuCJLX0FZeaR5VRcoYONFXT7XRExZQz6UIFtG02fgOPqD+QEdq+P4d1YvhD/Fkx4NnI2vCUwFTz9+73qJIrSSLQzqFYGZjV50YI71QSOqbePq/PE8=</X509Certificate>
    </X509Data>
  </KeyInfo>
  <Object Id="idPackageObject">
    <Manifest>
      <Reference URI="/_rels/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zU3xVjYU7a1ax8o9OQBgdxm5bvU=</DigestValue>
      </Reference>
      <Reference URI="/ppt/_rels/presentation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37"/>
            <mdssi:RelationshipReference xmlns:mdssi="http://schemas.openxmlformats.org/package/2006/digital-signature" SourceId="rId53"/>
            <mdssi:RelationshipReference xmlns:mdssi="http://schemas.openxmlformats.org/package/2006/digital-signature" SourceId="rId58"/>
            <mdssi:RelationshipReference xmlns:mdssi="http://schemas.openxmlformats.org/package/2006/digital-signature" SourceId="rId74"/>
            <mdssi:RelationshipReference xmlns:mdssi="http://schemas.openxmlformats.org/package/2006/digital-signature" SourceId="rId79"/>
            <mdssi:RelationshipReference xmlns:mdssi="http://schemas.openxmlformats.org/package/2006/digital-signature" SourceId="rId102"/>
            <mdssi:RelationshipReference xmlns:mdssi="http://schemas.openxmlformats.org/package/2006/digital-signature" SourceId="rId5"/>
            <mdssi:RelationshipReference xmlns:mdssi="http://schemas.openxmlformats.org/package/2006/digital-signature" SourceId="rId90"/>
            <mdssi:RelationshipReference xmlns:mdssi="http://schemas.openxmlformats.org/package/2006/digital-signature" SourceId="rId95"/>
            <mdssi:RelationshipReference xmlns:mdssi="http://schemas.openxmlformats.org/package/2006/digital-signature" SourceId="rId22"/>
            <mdssi:RelationshipReference xmlns:mdssi="http://schemas.openxmlformats.org/package/2006/digital-signature" SourceId="rId27"/>
            <mdssi:RelationshipReference xmlns:mdssi="http://schemas.openxmlformats.org/package/2006/digital-signature" SourceId="rId43"/>
            <mdssi:RelationshipReference xmlns:mdssi="http://schemas.openxmlformats.org/package/2006/digital-signature" SourceId="rId48"/>
            <mdssi:RelationshipReference xmlns:mdssi="http://schemas.openxmlformats.org/package/2006/digital-signature" SourceId="rId64"/>
            <mdssi:RelationshipReference xmlns:mdssi="http://schemas.openxmlformats.org/package/2006/digital-signature" SourceId="rId69"/>
            <mdssi:RelationshipReference xmlns:mdssi="http://schemas.openxmlformats.org/package/2006/digital-signature" SourceId="rId80"/>
            <mdssi:RelationshipReference xmlns:mdssi="http://schemas.openxmlformats.org/package/2006/digital-signature" SourceId="rId85"/>
            <mdssi:RelationshipReference xmlns:mdssi="http://schemas.openxmlformats.org/package/2006/digital-signature" SourceId="rId12"/>
            <mdssi:RelationshipReference xmlns:mdssi="http://schemas.openxmlformats.org/package/2006/digital-signature" SourceId="rId17"/>
            <mdssi:RelationshipReference xmlns:mdssi="http://schemas.openxmlformats.org/package/2006/digital-signature" SourceId="rId33"/>
            <mdssi:RelationshipReference xmlns:mdssi="http://schemas.openxmlformats.org/package/2006/digital-signature" SourceId="rId38"/>
            <mdssi:RelationshipReference xmlns:mdssi="http://schemas.openxmlformats.org/package/2006/digital-signature" SourceId="rId59"/>
            <mdssi:RelationshipReference xmlns:mdssi="http://schemas.openxmlformats.org/package/2006/digital-signature" SourceId="rId103"/>
            <mdssi:RelationshipReference xmlns:mdssi="http://schemas.openxmlformats.org/package/2006/digital-signature" SourceId="rId108"/>
            <mdssi:RelationshipReference xmlns:mdssi="http://schemas.openxmlformats.org/package/2006/digital-signature" SourceId="rId54"/>
            <mdssi:RelationshipReference xmlns:mdssi="http://schemas.openxmlformats.org/package/2006/digital-signature" SourceId="rId70"/>
            <mdssi:RelationshipReference xmlns:mdssi="http://schemas.openxmlformats.org/package/2006/digital-signature" SourceId="rId75"/>
            <mdssi:RelationshipReference xmlns:mdssi="http://schemas.openxmlformats.org/package/2006/digital-signature" SourceId="rId91"/>
            <mdssi:RelationshipReference xmlns:mdssi="http://schemas.openxmlformats.org/package/2006/digital-signature" SourceId="rId96"/>
            <mdssi:RelationshipReference xmlns:mdssi="http://schemas.openxmlformats.org/package/2006/digital-signature" SourceId="rId1"/>
            <mdssi:RelationshipReference xmlns:mdssi="http://schemas.openxmlformats.org/package/2006/digital-signature" SourceId="rId6"/>
            <mdssi:RelationshipReference xmlns:mdssi="http://schemas.openxmlformats.org/package/2006/digital-signature" SourceId="rId15"/>
            <mdssi:RelationshipReference xmlns:mdssi="http://schemas.openxmlformats.org/package/2006/digital-signature" SourceId="rId23"/>
            <mdssi:RelationshipReference xmlns:mdssi="http://schemas.openxmlformats.org/package/2006/digital-signature" SourceId="rId28"/>
            <mdssi:RelationshipReference xmlns:mdssi="http://schemas.openxmlformats.org/package/2006/digital-signature" SourceId="rId36"/>
            <mdssi:RelationshipReference xmlns:mdssi="http://schemas.openxmlformats.org/package/2006/digital-signature" SourceId="rId49"/>
            <mdssi:RelationshipReference xmlns:mdssi="http://schemas.openxmlformats.org/package/2006/digital-signature" SourceId="rId57"/>
            <mdssi:RelationshipReference xmlns:mdssi="http://schemas.openxmlformats.org/package/2006/digital-signature" SourceId="rId106"/>
            <mdssi:RelationshipReference xmlns:mdssi="http://schemas.openxmlformats.org/package/2006/digital-signature" SourceId="rId10"/>
            <mdssi:RelationshipReference xmlns:mdssi="http://schemas.openxmlformats.org/package/2006/digital-signature" SourceId="rId31"/>
            <mdssi:RelationshipReference xmlns:mdssi="http://schemas.openxmlformats.org/package/2006/digital-signature" SourceId="rId44"/>
            <mdssi:RelationshipReference xmlns:mdssi="http://schemas.openxmlformats.org/package/2006/digital-signature" SourceId="rId52"/>
            <mdssi:RelationshipReference xmlns:mdssi="http://schemas.openxmlformats.org/package/2006/digital-signature" SourceId="rId60"/>
            <mdssi:RelationshipReference xmlns:mdssi="http://schemas.openxmlformats.org/package/2006/digital-signature" SourceId="rId65"/>
            <mdssi:RelationshipReference xmlns:mdssi="http://schemas.openxmlformats.org/package/2006/digital-signature" SourceId="rId73"/>
            <mdssi:RelationshipReference xmlns:mdssi="http://schemas.openxmlformats.org/package/2006/digital-signature" SourceId="rId78"/>
            <mdssi:RelationshipReference xmlns:mdssi="http://schemas.openxmlformats.org/package/2006/digital-signature" SourceId="rId81"/>
            <mdssi:RelationshipReference xmlns:mdssi="http://schemas.openxmlformats.org/package/2006/digital-signature" SourceId="rId86"/>
            <mdssi:RelationshipReference xmlns:mdssi="http://schemas.openxmlformats.org/package/2006/digital-signature" SourceId="rId94"/>
            <mdssi:RelationshipReference xmlns:mdssi="http://schemas.openxmlformats.org/package/2006/digital-signature" SourceId="rId99"/>
            <mdssi:RelationshipReference xmlns:mdssi="http://schemas.openxmlformats.org/package/2006/digital-signature" SourceId="rId101"/>
            <mdssi:RelationshipReference xmlns:mdssi="http://schemas.openxmlformats.org/package/2006/digital-signature" SourceId="rId4"/>
            <mdssi:RelationshipReference xmlns:mdssi="http://schemas.openxmlformats.org/package/2006/digital-signature" SourceId="rId9"/>
            <mdssi:RelationshipReference xmlns:mdssi="http://schemas.openxmlformats.org/package/2006/digital-signature" SourceId="rId13"/>
            <mdssi:RelationshipReference xmlns:mdssi="http://schemas.openxmlformats.org/package/2006/digital-signature" SourceId="rId18"/>
            <mdssi:RelationshipReference xmlns:mdssi="http://schemas.openxmlformats.org/package/2006/digital-signature" SourceId="rId39"/>
            <mdssi:RelationshipReference xmlns:mdssi="http://schemas.openxmlformats.org/package/2006/digital-signature" SourceId="rId109"/>
            <mdssi:RelationshipReference xmlns:mdssi="http://schemas.openxmlformats.org/package/2006/digital-signature" SourceId="rId34"/>
            <mdssi:RelationshipReference xmlns:mdssi="http://schemas.openxmlformats.org/package/2006/digital-signature" SourceId="rId50"/>
            <mdssi:RelationshipReference xmlns:mdssi="http://schemas.openxmlformats.org/package/2006/digital-signature" SourceId="rId55"/>
            <mdssi:RelationshipReference xmlns:mdssi="http://schemas.openxmlformats.org/package/2006/digital-signature" SourceId="rId76"/>
            <mdssi:RelationshipReference xmlns:mdssi="http://schemas.openxmlformats.org/package/2006/digital-signature" SourceId="rId97"/>
            <mdssi:RelationshipReference xmlns:mdssi="http://schemas.openxmlformats.org/package/2006/digital-signature" SourceId="rId104"/>
            <mdssi:RelationshipReference xmlns:mdssi="http://schemas.openxmlformats.org/package/2006/digital-signature" SourceId="rId7"/>
            <mdssi:RelationshipReference xmlns:mdssi="http://schemas.openxmlformats.org/package/2006/digital-signature" SourceId="rId71"/>
            <mdssi:RelationshipReference xmlns:mdssi="http://schemas.openxmlformats.org/package/2006/digital-signature" SourceId="rId92"/>
            <mdssi:RelationshipReference xmlns:mdssi="http://schemas.openxmlformats.org/package/2006/digital-signature" SourceId="rId2"/>
            <mdssi:RelationshipReference xmlns:mdssi="http://schemas.openxmlformats.org/package/2006/digital-signature" SourceId="rId29"/>
            <mdssi:RelationshipReference xmlns:mdssi="http://schemas.openxmlformats.org/package/2006/digital-signature" SourceId="rId24"/>
            <mdssi:RelationshipReference xmlns:mdssi="http://schemas.openxmlformats.org/package/2006/digital-signature" SourceId="rId40"/>
            <mdssi:RelationshipReference xmlns:mdssi="http://schemas.openxmlformats.org/package/2006/digital-signature" SourceId="rId45"/>
            <mdssi:RelationshipReference xmlns:mdssi="http://schemas.openxmlformats.org/package/2006/digital-signature" SourceId="rId66"/>
            <mdssi:RelationshipReference xmlns:mdssi="http://schemas.openxmlformats.org/package/2006/digital-signature" SourceId="rId87"/>
            <mdssi:RelationshipReference xmlns:mdssi="http://schemas.openxmlformats.org/package/2006/digital-signature" SourceId="rId110"/>
            <mdssi:RelationshipReference xmlns:mdssi="http://schemas.openxmlformats.org/package/2006/digital-signature" SourceId="rId61"/>
            <mdssi:RelationshipReference xmlns:mdssi="http://schemas.openxmlformats.org/package/2006/digital-signature" SourceId="rId82"/>
            <mdssi:RelationshipReference xmlns:mdssi="http://schemas.openxmlformats.org/package/2006/digital-signature" SourceId="rId19"/>
            <mdssi:RelationshipReference xmlns:mdssi="http://schemas.openxmlformats.org/package/2006/digital-signature" SourceId="rId14"/>
            <mdssi:RelationshipReference xmlns:mdssi="http://schemas.openxmlformats.org/package/2006/digital-signature" SourceId="rId30"/>
            <mdssi:RelationshipReference xmlns:mdssi="http://schemas.openxmlformats.org/package/2006/digital-signature" SourceId="rId35"/>
            <mdssi:RelationshipReference xmlns:mdssi="http://schemas.openxmlformats.org/package/2006/digital-signature" SourceId="rId56"/>
            <mdssi:RelationshipReference xmlns:mdssi="http://schemas.openxmlformats.org/package/2006/digital-signature" SourceId="rId77"/>
            <mdssi:RelationshipReference xmlns:mdssi="http://schemas.openxmlformats.org/package/2006/digital-signature" SourceId="rId100"/>
            <mdssi:RelationshipReference xmlns:mdssi="http://schemas.openxmlformats.org/package/2006/digital-signature" SourceId="rId105"/>
            <mdssi:RelationshipReference xmlns:mdssi="http://schemas.openxmlformats.org/package/2006/digital-signature" SourceId="rId8"/>
            <mdssi:RelationshipReference xmlns:mdssi="http://schemas.openxmlformats.org/package/2006/digital-signature" SourceId="rId51"/>
            <mdssi:RelationshipReference xmlns:mdssi="http://schemas.openxmlformats.org/package/2006/digital-signature" SourceId="rId72"/>
            <mdssi:RelationshipReference xmlns:mdssi="http://schemas.openxmlformats.org/package/2006/digital-signature" SourceId="rId93"/>
            <mdssi:RelationshipReference xmlns:mdssi="http://schemas.openxmlformats.org/package/2006/digital-signature" SourceId="rId98"/>
            <mdssi:RelationshipReference xmlns:mdssi="http://schemas.openxmlformats.org/package/2006/digital-signature" SourceId="rId3"/>
            <mdssi:RelationshipReference xmlns:mdssi="http://schemas.openxmlformats.org/package/2006/digital-signature" SourceId="rId25"/>
            <mdssi:RelationshipReference xmlns:mdssi="http://schemas.openxmlformats.org/package/2006/digital-signature" SourceId="rId46"/>
            <mdssi:RelationshipReference xmlns:mdssi="http://schemas.openxmlformats.org/package/2006/digital-signature" SourceId="rId67"/>
            <mdssi:RelationshipReference xmlns:mdssi="http://schemas.openxmlformats.org/package/2006/digital-signature" SourceId="rId20"/>
            <mdssi:RelationshipReference xmlns:mdssi="http://schemas.openxmlformats.org/package/2006/digital-signature" SourceId="rId41"/>
            <mdssi:RelationshipReference xmlns:mdssi="http://schemas.openxmlformats.org/package/2006/digital-signature" SourceId="rId62"/>
            <mdssi:RelationshipReference xmlns:mdssi="http://schemas.openxmlformats.org/package/2006/digital-signature" SourceId="rId83"/>
            <mdssi:RelationshipReference xmlns:mdssi="http://schemas.openxmlformats.org/package/2006/digital-signature" SourceId="rId88"/>
            <mdssi:RelationshipReference xmlns:mdssi="http://schemas.openxmlformats.org/package/2006/digital-signature" SourceId="rId26"/>
            <mdssi:RelationshipReference xmlns:mdssi="http://schemas.openxmlformats.org/package/2006/digital-signature" SourceId="rId21"/>
            <mdssi:RelationshipReference xmlns:mdssi="http://schemas.openxmlformats.org/package/2006/digital-signature" SourceId="rId42"/>
            <mdssi:RelationshipReference xmlns:mdssi="http://schemas.openxmlformats.org/package/2006/digital-signature" SourceId="rId47"/>
            <mdssi:RelationshipReference xmlns:mdssi="http://schemas.openxmlformats.org/package/2006/digital-signature" SourceId="rId63"/>
            <mdssi:RelationshipReference xmlns:mdssi="http://schemas.openxmlformats.org/package/2006/digital-signature" SourceId="rId68"/>
            <mdssi:RelationshipReference xmlns:mdssi="http://schemas.openxmlformats.org/package/2006/digital-signature" SourceId="rId84"/>
            <mdssi:RelationshipReference xmlns:mdssi="http://schemas.openxmlformats.org/package/2006/digital-signature" SourceId="rId89"/>
            <mdssi:RelationshipReference xmlns:mdssi="http://schemas.openxmlformats.org/package/2006/digital-signature" SourceId="rId16"/>
            <mdssi:RelationshipReference xmlns:mdssi="http://schemas.openxmlformats.org/package/2006/digital-signature" SourceId="rId107"/>
            <mdssi:RelationshipReference xmlns:mdssi="http://schemas.openxmlformats.org/package/2006/digital-signature" SourceId="rId11"/>
            <mdssi:RelationshipReference xmlns:mdssi="http://schemas.openxmlformats.org/package/2006/digital-signature" SourceId="rId32"/>
          </Transform>
          <Transform Algorithm="http://www.w3.org/TR/2001/REC-xml-c14n-20010315"/>
        </Transforms>
        <DigestMethod Algorithm="http://www.w3.org/2000/09/xmldsig#sha1"/>
        <DigestValue>fb7pjXdPooNtNXIOPLzGlEzvLjw=</DigestValue>
      </Reference>
      <Reference URI="/ppt/media/image1.png?ContentType=image/png">
        <DigestMethod Algorithm="http://www.w3.org/2000/09/xmldsig#sha1"/>
        <DigestValue>HX+cyRMXqJb38buAHUnGxFnYYI0=</DigestValue>
      </Reference>
      <Reference URI="/ppt/media/image10.jpeg?ContentType=image/jpeg">
        <DigestMethod Algorithm="http://www.w3.org/2000/09/xmldsig#sha1"/>
        <DigestValue>xYcy89yO1K7KN8f+QGhtBkLwHjk=</DigestValue>
      </Reference>
      <Reference URI="/ppt/media/image100.jpeg?ContentType=image/jpeg">
        <DigestMethod Algorithm="http://www.w3.org/2000/09/xmldsig#sha1"/>
        <DigestValue>aM59eiFlyakujqFWsg7q9qCLJj0=</DigestValue>
      </Reference>
      <Reference URI="/ppt/media/image101.jpeg?ContentType=image/jpeg">
        <DigestMethod Algorithm="http://www.w3.org/2000/09/xmldsig#sha1"/>
        <DigestValue>aeCaSMjC+5k6spL2kq6fhrdTWQE=</DigestValue>
      </Reference>
      <Reference URI="/ppt/media/image102.jpeg?ContentType=image/jpeg">
        <DigestMethod Algorithm="http://www.w3.org/2000/09/xmldsig#sha1"/>
        <DigestValue>Sdqk6bntt6OH6HNikvSfdtGjGWk=</DigestValue>
      </Reference>
      <Reference URI="/ppt/media/image103.jpeg?ContentType=image/jpeg">
        <DigestMethod Algorithm="http://www.w3.org/2000/09/xmldsig#sha1"/>
        <DigestValue>IQTufwcRdk68EVAuSUVR2kAxlQQ=</DigestValue>
      </Reference>
      <Reference URI="/ppt/media/image104.jpeg?ContentType=image/jpeg">
        <DigestMethod Algorithm="http://www.w3.org/2000/09/xmldsig#sha1"/>
        <DigestValue>SJSTHwyuLdtlB85YIZGkOxWRSk8=</DigestValue>
      </Reference>
      <Reference URI="/ppt/media/image11.jpeg?ContentType=image/jpeg">
        <DigestMethod Algorithm="http://www.w3.org/2000/09/xmldsig#sha1"/>
        <DigestValue>u2Vsc2lP3WcF3Eji2LyjbrFWB4k=</DigestValue>
      </Reference>
      <Reference URI="/ppt/media/image12.jpeg?ContentType=image/jpeg">
        <DigestMethod Algorithm="http://www.w3.org/2000/09/xmldsig#sha1"/>
        <DigestValue>kLS7zZfQB3X/a63XjNn+gP6W32Q=</DigestValue>
      </Reference>
      <Reference URI="/ppt/media/image13.jpeg?ContentType=image/jpeg">
        <DigestMethod Algorithm="http://www.w3.org/2000/09/xmldsig#sha1"/>
        <DigestValue>/LYWFZSrY5T2h3iCsQeBdFsJmSQ=</DigestValue>
      </Reference>
      <Reference URI="/ppt/media/image14.jpeg?ContentType=image/jpeg">
        <DigestMethod Algorithm="http://www.w3.org/2000/09/xmldsig#sha1"/>
        <DigestValue>6B2CCAmXIuGtpnbrldFIKKUXP4g=</DigestValue>
      </Reference>
      <Reference URI="/ppt/media/image15.jpeg?ContentType=image/jpeg">
        <DigestMethod Algorithm="http://www.w3.org/2000/09/xmldsig#sha1"/>
        <DigestValue>oTCQdAGsYf0qivked19Utj77xvU=</DigestValue>
      </Reference>
      <Reference URI="/ppt/media/image16.jpeg?ContentType=image/jpeg">
        <DigestMethod Algorithm="http://www.w3.org/2000/09/xmldsig#sha1"/>
        <DigestValue>iOfPn7/moWWln85Rba1MIFdBqDQ=</DigestValue>
      </Reference>
      <Reference URI="/ppt/media/image17.jpeg?ContentType=image/jpeg">
        <DigestMethod Algorithm="http://www.w3.org/2000/09/xmldsig#sha1"/>
        <DigestValue>omL+qKx/9AdOCASXtS8ivDBe2Os=</DigestValue>
      </Reference>
      <Reference URI="/ppt/media/image18.jpeg?ContentType=image/jpeg">
        <DigestMethod Algorithm="http://www.w3.org/2000/09/xmldsig#sha1"/>
        <DigestValue>mmNwPZ0JgAssr+5b4RhVieidL+Y=</DigestValue>
      </Reference>
      <Reference URI="/ppt/media/image19.jpeg?ContentType=image/jpeg">
        <DigestMethod Algorithm="http://www.w3.org/2000/09/xmldsig#sha1"/>
        <DigestValue>aom9j2XxoBQoW6GA/vpubul50M8=</DigestValue>
      </Reference>
      <Reference URI="/ppt/media/image2.jpeg?ContentType=image/jpeg">
        <DigestMethod Algorithm="http://www.w3.org/2000/09/xmldsig#sha1"/>
        <DigestValue>VNpwK/uigUemwdwazzPN+J5Jk3o=</DigestValue>
      </Reference>
      <Reference URI="/ppt/media/image20.jpeg?ContentType=image/jpeg">
        <DigestMethod Algorithm="http://www.w3.org/2000/09/xmldsig#sha1"/>
        <DigestValue>efnvl697F03Xs/C2ogMbkKmLX9k=</DigestValue>
      </Reference>
      <Reference URI="/ppt/media/image21.jpeg?ContentType=image/jpeg">
        <DigestMethod Algorithm="http://www.w3.org/2000/09/xmldsig#sha1"/>
        <DigestValue>PBW1/bY+NiXgtu8eVXIxXcCe3Ms=</DigestValue>
      </Reference>
      <Reference URI="/ppt/media/image22.jpeg?ContentType=image/jpeg">
        <DigestMethod Algorithm="http://www.w3.org/2000/09/xmldsig#sha1"/>
        <DigestValue>IHHjU3h309LVgkooMtEfWGHsYvs=</DigestValue>
      </Reference>
      <Reference URI="/ppt/media/image23.jpeg?ContentType=image/jpeg">
        <DigestMethod Algorithm="http://www.w3.org/2000/09/xmldsig#sha1"/>
        <DigestValue>0Yn7RwExfEI0sBTxjgyoEkPV78A=</DigestValue>
      </Reference>
      <Reference URI="/ppt/media/image24.jpeg?ContentType=image/jpeg">
        <DigestMethod Algorithm="http://www.w3.org/2000/09/xmldsig#sha1"/>
        <DigestValue>04/wYAyARvM9YbaeXKHxOLaEjb8=</DigestValue>
      </Reference>
      <Reference URI="/ppt/media/image25.jpeg?ContentType=image/jpeg">
        <DigestMethod Algorithm="http://www.w3.org/2000/09/xmldsig#sha1"/>
        <DigestValue>L3Igg3baQfV/azMo0avq9uTuU/o=</DigestValue>
      </Reference>
      <Reference URI="/ppt/media/image26.jpeg?ContentType=image/jpeg">
        <DigestMethod Algorithm="http://www.w3.org/2000/09/xmldsig#sha1"/>
        <DigestValue>KY7zQtr4NXZcSGXiBliH71V/wx4=</DigestValue>
      </Reference>
      <Reference URI="/ppt/media/image27.jpeg?ContentType=image/jpeg">
        <DigestMethod Algorithm="http://www.w3.org/2000/09/xmldsig#sha1"/>
        <DigestValue>A+RS0wDCHc9CJGbHQ99BGMUDcqI=</DigestValue>
      </Reference>
      <Reference URI="/ppt/media/image28.jpeg?ContentType=image/jpeg">
        <DigestMethod Algorithm="http://www.w3.org/2000/09/xmldsig#sha1"/>
        <DigestValue>LGbM6uAqRIPz8KAAbLUrrCc8k1s=</DigestValue>
      </Reference>
      <Reference URI="/ppt/media/image29.jpeg?ContentType=image/jpeg">
        <DigestMethod Algorithm="http://www.w3.org/2000/09/xmldsig#sha1"/>
        <DigestValue>rLkiP0YAsaoFf/URLmp984mv2lg=</DigestValue>
      </Reference>
      <Reference URI="/ppt/media/image3.png?ContentType=image/png">
        <DigestMethod Algorithm="http://www.w3.org/2000/09/xmldsig#sha1"/>
        <DigestValue>IHRiej0+olsmCV44VqsLzG7dO38=</DigestValue>
      </Reference>
      <Reference URI="/ppt/media/image30.jpeg?ContentType=image/jpeg">
        <DigestMethod Algorithm="http://www.w3.org/2000/09/xmldsig#sha1"/>
        <DigestValue>nQlOwx9loqkD9pF6U0pcERiuVrg=</DigestValue>
      </Reference>
      <Reference URI="/ppt/media/image31.jpeg?ContentType=image/jpeg">
        <DigestMethod Algorithm="http://www.w3.org/2000/09/xmldsig#sha1"/>
        <DigestValue>rcHoZxEULSIqI3dWJb1Y75GOy7Y=</DigestValue>
      </Reference>
      <Reference URI="/ppt/media/image32.jpeg?ContentType=image/jpeg">
        <DigestMethod Algorithm="http://www.w3.org/2000/09/xmldsig#sha1"/>
        <DigestValue>7wRXvrZtXR/7rsQuHiEft9vbEIo=</DigestValue>
      </Reference>
      <Reference URI="/ppt/media/image33.jpeg?ContentType=image/jpeg">
        <DigestMethod Algorithm="http://www.w3.org/2000/09/xmldsig#sha1"/>
        <DigestValue>nfqWl7FvUTxexYWYxyraFECk9C8=</DigestValue>
      </Reference>
      <Reference URI="/ppt/media/image34.jpeg?ContentType=image/jpeg">
        <DigestMethod Algorithm="http://www.w3.org/2000/09/xmldsig#sha1"/>
        <DigestValue>IVv6/lz/jCU/jB5r1NHT9bxkMM8=</DigestValue>
      </Reference>
      <Reference URI="/ppt/media/image35.jpeg?ContentType=image/jpeg">
        <DigestMethod Algorithm="http://www.w3.org/2000/09/xmldsig#sha1"/>
        <DigestValue>+suVFtA1RL8ub1bEKZ0J+f0gzvM=</DigestValue>
      </Reference>
      <Reference URI="/ppt/media/image36.jpeg?ContentType=image/jpeg">
        <DigestMethod Algorithm="http://www.w3.org/2000/09/xmldsig#sha1"/>
        <DigestValue>OPO1a+nAesdyY0XzTESzcIzvvxI=</DigestValue>
      </Reference>
      <Reference URI="/ppt/media/image37.jpeg?ContentType=image/jpeg">
        <DigestMethod Algorithm="http://www.w3.org/2000/09/xmldsig#sha1"/>
        <DigestValue>Vjyf7kUi4HrSbsF8btbf7slN9mI=</DigestValue>
      </Reference>
      <Reference URI="/ppt/media/image38.jpeg?ContentType=image/jpeg">
        <DigestMethod Algorithm="http://www.w3.org/2000/09/xmldsig#sha1"/>
        <DigestValue>Sr9Lb+CSfH11XSm8VuaE9l+JAGs=</DigestValue>
      </Reference>
      <Reference URI="/ppt/media/image39.jpeg?ContentType=image/jpeg">
        <DigestMethod Algorithm="http://www.w3.org/2000/09/xmldsig#sha1"/>
        <DigestValue>JY0HjNF6Ehg62IWAoNu8SFuK8A0=</DigestValue>
      </Reference>
      <Reference URI="/ppt/media/image4.jpeg?ContentType=image/jpeg">
        <DigestMethod Algorithm="http://www.w3.org/2000/09/xmldsig#sha1"/>
        <DigestValue>uqLx+pg53AhDz6bADr2+HxJ0wfY=</DigestValue>
      </Reference>
      <Reference URI="/ppt/media/image40.jpeg?ContentType=image/jpeg">
        <DigestMethod Algorithm="http://www.w3.org/2000/09/xmldsig#sha1"/>
        <DigestValue>6cHPtEk/W+J5LDj6pWwyQtu8jPg=</DigestValue>
      </Reference>
      <Reference URI="/ppt/media/image41.jpeg?ContentType=image/jpeg">
        <DigestMethod Algorithm="http://www.w3.org/2000/09/xmldsig#sha1"/>
        <DigestValue>/P5LmKMCqN4gVB+3gXfZI+/AH9M=</DigestValue>
      </Reference>
      <Reference URI="/ppt/media/image42.jpeg?ContentType=image/jpeg">
        <DigestMethod Algorithm="http://www.w3.org/2000/09/xmldsig#sha1"/>
        <DigestValue>OOyVesOh6ayrPjsl1cYY+juyVPE=</DigestValue>
      </Reference>
      <Reference URI="/ppt/media/image43.jpeg?ContentType=image/jpeg">
        <DigestMethod Algorithm="http://www.w3.org/2000/09/xmldsig#sha1"/>
        <DigestValue>0lQEoFzud+HqpxYbikAhrdC7q1U=</DigestValue>
      </Reference>
      <Reference URI="/ppt/media/image44.jpeg?ContentType=image/jpeg">
        <DigestMethod Algorithm="http://www.w3.org/2000/09/xmldsig#sha1"/>
        <DigestValue>kVDWKh3ZBmA/s3Y/uAnjrZFmCcQ=</DigestValue>
      </Reference>
      <Reference URI="/ppt/media/image45.jpeg?ContentType=image/jpeg">
        <DigestMethod Algorithm="http://www.w3.org/2000/09/xmldsig#sha1"/>
        <DigestValue>3tIeBRWQSQ7ZqPue6YPU9tAXOKo=</DigestValue>
      </Reference>
      <Reference URI="/ppt/media/image46.jpeg?ContentType=image/jpeg">
        <DigestMethod Algorithm="http://www.w3.org/2000/09/xmldsig#sha1"/>
        <DigestValue>91jsuns5+/XzP0uszw6q53I3qsU=</DigestValue>
      </Reference>
      <Reference URI="/ppt/media/image47.jpeg?ContentType=image/jpeg">
        <DigestMethod Algorithm="http://www.w3.org/2000/09/xmldsig#sha1"/>
        <DigestValue>CxkA4EGiUAj1vF7tj4GvahhlrhY=</DigestValue>
      </Reference>
      <Reference URI="/ppt/media/image48.jpeg?ContentType=image/jpeg">
        <DigestMethod Algorithm="http://www.w3.org/2000/09/xmldsig#sha1"/>
        <DigestValue>KNWjeH6JvmKW7mAGKC4BIMpq7MU=</DigestValue>
      </Reference>
      <Reference URI="/ppt/media/image49.jpeg?ContentType=image/jpeg">
        <DigestMethod Algorithm="http://www.w3.org/2000/09/xmldsig#sha1"/>
        <DigestValue>CPSvPVnHIKhfIkToQfMHUlPiZfM=</DigestValue>
      </Reference>
      <Reference URI="/ppt/media/image5.jpeg?ContentType=image/jpeg">
        <DigestMethod Algorithm="http://www.w3.org/2000/09/xmldsig#sha1"/>
        <DigestValue>o6nFGJV59absUQtUcnTYpebJcTY=</DigestValue>
      </Reference>
      <Reference URI="/ppt/media/image50.jpeg?ContentType=image/jpeg">
        <DigestMethod Algorithm="http://www.w3.org/2000/09/xmldsig#sha1"/>
        <DigestValue>XbGEX6JlWuQ1btuk/mTzYrfDRjM=</DigestValue>
      </Reference>
      <Reference URI="/ppt/media/image51.jpeg?ContentType=image/jpeg">
        <DigestMethod Algorithm="http://www.w3.org/2000/09/xmldsig#sha1"/>
        <DigestValue>isLL2u0rD2angYx3vdxbCBFO078=</DigestValue>
      </Reference>
      <Reference URI="/ppt/media/image52.jpeg?ContentType=image/jpeg">
        <DigestMethod Algorithm="http://www.w3.org/2000/09/xmldsig#sha1"/>
        <DigestValue>v8cNxA6XZwJGYL0+SGwpOyBng/o=</DigestValue>
      </Reference>
      <Reference URI="/ppt/media/image53.jpeg?ContentType=image/jpeg">
        <DigestMethod Algorithm="http://www.w3.org/2000/09/xmldsig#sha1"/>
        <DigestValue>AO4r96VjYvArf2HICA27jUVvh9w=</DigestValue>
      </Reference>
      <Reference URI="/ppt/media/image54.jpeg?ContentType=image/jpeg">
        <DigestMethod Algorithm="http://www.w3.org/2000/09/xmldsig#sha1"/>
        <DigestValue>xqP37qpOtZAazCET0/udaQzfwAk=</DigestValue>
      </Reference>
      <Reference URI="/ppt/media/image55.png?ContentType=image/png">
        <DigestMethod Algorithm="http://www.w3.org/2000/09/xmldsig#sha1"/>
        <DigestValue>CqEIuWWEwQqqdf5rfUVUTPnyUgg=</DigestValue>
      </Reference>
      <Reference URI="/ppt/media/image56.jpeg?ContentType=image/jpeg">
        <DigestMethod Algorithm="http://www.w3.org/2000/09/xmldsig#sha1"/>
        <DigestValue>1yiIjJgTGng1pt3fGPSHhMLT0lM=</DigestValue>
      </Reference>
      <Reference URI="/ppt/media/image57.jpeg?ContentType=image/jpeg">
        <DigestMethod Algorithm="http://www.w3.org/2000/09/xmldsig#sha1"/>
        <DigestValue>iZPqReHwLyD7jPXlcWT+sSQkgkU=</DigestValue>
      </Reference>
      <Reference URI="/ppt/media/image58.jpeg?ContentType=image/jpeg">
        <DigestMethod Algorithm="http://www.w3.org/2000/09/xmldsig#sha1"/>
        <DigestValue>YPEzAzrfMbGDks33yKumQYPWE24=</DigestValue>
      </Reference>
      <Reference URI="/ppt/media/image59.jpeg?ContentType=image/jpeg">
        <DigestMethod Algorithm="http://www.w3.org/2000/09/xmldsig#sha1"/>
        <DigestValue>/Eaj2Ib2t3CK6WNwiwhI/caQTTs=</DigestValue>
      </Reference>
      <Reference URI="/ppt/media/image6.jpeg?ContentType=image/jpeg">
        <DigestMethod Algorithm="http://www.w3.org/2000/09/xmldsig#sha1"/>
        <DigestValue>EawwiD/LeFKfic3mAj8qmgYHu7o=</DigestValue>
      </Reference>
      <Reference URI="/ppt/media/image60.jpeg?ContentType=image/jpeg">
        <DigestMethod Algorithm="http://www.w3.org/2000/09/xmldsig#sha1"/>
        <DigestValue>OlOw7dcRfUp91J69ubRn9kfPqqI=</DigestValue>
      </Reference>
      <Reference URI="/ppt/media/image61.jpeg?ContentType=image/jpeg">
        <DigestMethod Algorithm="http://www.w3.org/2000/09/xmldsig#sha1"/>
        <DigestValue>pG3G9Wo4uvWd4l+nxXwqGqre1wI=</DigestValue>
      </Reference>
      <Reference URI="/ppt/media/image62.jpeg?ContentType=image/jpeg">
        <DigestMethod Algorithm="http://www.w3.org/2000/09/xmldsig#sha1"/>
        <DigestValue>k3aYf7u83nOcSvgNYwk+Ve9jJUY=</DigestValue>
      </Reference>
      <Reference URI="/ppt/media/image63.jpeg?ContentType=image/jpeg">
        <DigestMethod Algorithm="http://www.w3.org/2000/09/xmldsig#sha1"/>
        <DigestValue>4ZydpYKdmb+GoJr+FSUJlsE9/TU=</DigestValue>
      </Reference>
      <Reference URI="/ppt/media/image64.jpeg?ContentType=image/jpeg">
        <DigestMethod Algorithm="http://www.w3.org/2000/09/xmldsig#sha1"/>
        <DigestValue>AvDWtN4u39c43+JX25Bsknqap0A=</DigestValue>
      </Reference>
      <Reference URI="/ppt/media/image65.jpeg?ContentType=image/jpeg">
        <DigestMethod Algorithm="http://www.w3.org/2000/09/xmldsig#sha1"/>
        <DigestValue>1BKbDKAiIZUedusmweXOCbtRYXM=</DigestValue>
      </Reference>
      <Reference URI="/ppt/media/image66.jpeg?ContentType=image/jpeg">
        <DigestMethod Algorithm="http://www.w3.org/2000/09/xmldsig#sha1"/>
        <DigestValue>QGn8vzxt0Yh/rMrx/X6OwO8mgcE=</DigestValue>
      </Reference>
      <Reference URI="/ppt/media/image67.jpeg?ContentType=image/jpeg">
        <DigestMethod Algorithm="http://www.w3.org/2000/09/xmldsig#sha1"/>
        <DigestValue>E19ukxa9ZRDch9+p1KuUe5WmpS8=</DigestValue>
      </Reference>
      <Reference URI="/ppt/media/image68.jpeg?ContentType=image/jpeg">
        <DigestMethod Algorithm="http://www.w3.org/2000/09/xmldsig#sha1"/>
        <DigestValue>VhGg7dYNS+yfhB/X4iy+81FN1e4=</DigestValue>
      </Reference>
      <Reference URI="/ppt/media/image69.jpeg?ContentType=image/jpeg">
        <DigestMethod Algorithm="http://www.w3.org/2000/09/xmldsig#sha1"/>
        <DigestValue>kCSbf2BIC5ehzhnSWadYYyvtXvk=</DigestValue>
      </Reference>
      <Reference URI="/ppt/media/image7.jpeg?ContentType=image/jpeg">
        <DigestMethod Algorithm="http://www.w3.org/2000/09/xmldsig#sha1"/>
        <DigestValue>Kk44fN+hLEfsWtSww3RIuVxSO3o=</DigestValue>
      </Reference>
      <Reference URI="/ppt/media/image70.jpeg?ContentType=image/jpeg">
        <DigestMethod Algorithm="http://www.w3.org/2000/09/xmldsig#sha1"/>
        <DigestValue>TGrcv0hDOyNHOGnp1mI0e3F2gFo=</DigestValue>
      </Reference>
      <Reference URI="/ppt/media/image71.jpeg?ContentType=image/jpeg">
        <DigestMethod Algorithm="http://www.w3.org/2000/09/xmldsig#sha1"/>
        <DigestValue>pKvwQhcEwvk2zhVJKI4inoI3RF8=</DigestValue>
      </Reference>
      <Reference URI="/ppt/media/image72.jpeg?ContentType=image/jpeg">
        <DigestMethod Algorithm="http://www.w3.org/2000/09/xmldsig#sha1"/>
        <DigestValue>tatx2/twptGcrhT16m0Tt3jjIYo=</DigestValue>
      </Reference>
      <Reference URI="/ppt/media/image73.jpeg?ContentType=image/jpeg">
        <DigestMethod Algorithm="http://www.w3.org/2000/09/xmldsig#sha1"/>
        <DigestValue>5zFw1YUhfnjFvmFkB3JYqGhG9jQ=</DigestValue>
      </Reference>
      <Reference URI="/ppt/media/image74.jpeg?ContentType=image/jpeg">
        <DigestMethod Algorithm="http://www.w3.org/2000/09/xmldsig#sha1"/>
        <DigestValue>8eiZcrNJpaJ43lTZr7Ds7/Ef9og=</DigestValue>
      </Reference>
      <Reference URI="/ppt/media/image75.jpeg?ContentType=image/jpeg">
        <DigestMethod Algorithm="http://www.w3.org/2000/09/xmldsig#sha1"/>
        <DigestValue>wqggSfF6t3r4v2QfvCr0O50d9UQ=</DigestValue>
      </Reference>
      <Reference URI="/ppt/media/image76.jpeg?ContentType=image/jpeg">
        <DigestMethod Algorithm="http://www.w3.org/2000/09/xmldsig#sha1"/>
        <DigestValue>ba8tn9L33idjjcvrKfgm12zK93I=</DigestValue>
      </Reference>
      <Reference URI="/ppt/media/image77.jpeg?ContentType=image/jpeg">
        <DigestMethod Algorithm="http://www.w3.org/2000/09/xmldsig#sha1"/>
        <DigestValue>4ptVlL/hN7CUK/OSqUaXbMXJqdA=</DigestValue>
      </Reference>
      <Reference URI="/ppt/media/image78.png?ContentType=image/png">
        <DigestMethod Algorithm="http://www.w3.org/2000/09/xmldsig#sha1"/>
        <DigestValue>GXYq8hmCnUd87Ix4QivdX3/zwI8=</DigestValue>
      </Reference>
      <Reference URI="/ppt/media/image79.jpeg?ContentType=image/jpeg">
        <DigestMethod Algorithm="http://www.w3.org/2000/09/xmldsig#sha1"/>
        <DigestValue>PzuzTK8/l7GKURrs5cZgAoyCgjU=</DigestValue>
      </Reference>
      <Reference URI="/ppt/media/image8.jpeg?ContentType=image/jpeg">
        <DigestMethod Algorithm="http://www.w3.org/2000/09/xmldsig#sha1"/>
        <DigestValue>jMJ95w3AXAw16pbZmHUH2Y/cjQg=</DigestValue>
      </Reference>
      <Reference URI="/ppt/media/image80.jpeg?ContentType=image/jpeg">
        <DigestMethod Algorithm="http://www.w3.org/2000/09/xmldsig#sha1"/>
        <DigestValue>k3wTrYm+rEizP4TbzWF5dt+Gdqc=</DigestValue>
      </Reference>
      <Reference URI="/ppt/media/image81.jpeg?ContentType=image/jpeg">
        <DigestMethod Algorithm="http://www.w3.org/2000/09/xmldsig#sha1"/>
        <DigestValue>K9uKD7T5tL9Rz6b6nNnk0bdKcSQ=</DigestValue>
      </Reference>
      <Reference URI="/ppt/media/image82.jpeg?ContentType=image/jpeg">
        <DigestMethod Algorithm="http://www.w3.org/2000/09/xmldsig#sha1"/>
        <DigestValue>FBhEhICVVRL/4qI08DWzdqDyerI=</DigestValue>
      </Reference>
      <Reference URI="/ppt/media/image83.jpeg?ContentType=image/jpeg">
        <DigestMethod Algorithm="http://www.w3.org/2000/09/xmldsig#sha1"/>
        <DigestValue>rCBGHEY6/gzB9fcehPDk19HACI0=</DigestValue>
      </Reference>
      <Reference URI="/ppt/media/image84.jpeg?ContentType=image/jpeg">
        <DigestMethod Algorithm="http://www.w3.org/2000/09/xmldsig#sha1"/>
        <DigestValue>Yu83l36i0nm1KypKrqXiC006D1Q=</DigestValue>
      </Reference>
      <Reference URI="/ppt/media/image85.jpeg?ContentType=image/jpeg">
        <DigestMethod Algorithm="http://www.w3.org/2000/09/xmldsig#sha1"/>
        <DigestValue>GoQx1VYF0y3QH4irCLqqBzaHRAU=</DigestValue>
      </Reference>
      <Reference URI="/ppt/media/image86.jpeg?ContentType=image/jpeg">
        <DigestMethod Algorithm="http://www.w3.org/2000/09/xmldsig#sha1"/>
        <DigestValue>OoHGsHTSO5zTCA8ys4s+Jv4PH7Y=</DigestValue>
      </Reference>
      <Reference URI="/ppt/media/image87.jpeg?ContentType=image/jpeg">
        <DigestMethod Algorithm="http://www.w3.org/2000/09/xmldsig#sha1"/>
        <DigestValue>QzsVQtGGqd9zoyJcrt//enpq7fo=</DigestValue>
      </Reference>
      <Reference URI="/ppt/media/image88.jpeg?ContentType=image/jpeg">
        <DigestMethod Algorithm="http://www.w3.org/2000/09/xmldsig#sha1"/>
        <DigestValue>57OvAtOT4x2YFAlHo03tsJYo3J0=</DigestValue>
      </Reference>
      <Reference URI="/ppt/media/image89.jpeg?ContentType=image/jpeg">
        <DigestMethod Algorithm="http://www.w3.org/2000/09/xmldsig#sha1"/>
        <DigestValue>s4tYFSTPkRpG2vPD6Ck/fszw0/U=</DigestValue>
      </Reference>
      <Reference URI="/ppt/media/image9.jpeg?ContentType=image/jpeg">
        <DigestMethod Algorithm="http://www.w3.org/2000/09/xmldsig#sha1"/>
        <DigestValue>rHdS+qGDbqERNGlmJPyma//HFjE=</DigestValue>
      </Reference>
      <Reference URI="/ppt/media/image90.jpeg?ContentType=image/jpeg">
        <DigestMethod Algorithm="http://www.w3.org/2000/09/xmldsig#sha1"/>
        <DigestValue>Sabuw6nf8ljsSPFQFgD3WjXeaL8=</DigestValue>
      </Reference>
      <Reference URI="/ppt/media/image91.jpeg?ContentType=image/jpeg">
        <DigestMethod Algorithm="http://www.w3.org/2000/09/xmldsig#sha1"/>
        <DigestValue>VcgYr8nC8gJO3gYOBbS7/P2NpJk=</DigestValue>
      </Reference>
      <Reference URI="/ppt/media/image92.jpeg?ContentType=image/jpeg">
        <DigestMethod Algorithm="http://www.w3.org/2000/09/xmldsig#sha1"/>
        <DigestValue>gLNSXoCg+5LXL7+JzgBiLyoU+5k=</DigestValue>
      </Reference>
      <Reference URI="/ppt/media/image93.jpeg?ContentType=image/jpeg">
        <DigestMethod Algorithm="http://www.w3.org/2000/09/xmldsig#sha1"/>
        <DigestValue>236f64fCsVNxDfSzNgIugswEzyA=</DigestValue>
      </Reference>
      <Reference URI="/ppt/media/image94.jpeg?ContentType=image/jpeg">
        <DigestMethod Algorithm="http://www.w3.org/2000/09/xmldsig#sha1"/>
        <DigestValue>4Yh+7T0IEAPgGQ4pZWLa+71SD08=</DigestValue>
      </Reference>
      <Reference URI="/ppt/media/image95.jpeg?ContentType=image/jpeg">
        <DigestMethod Algorithm="http://www.w3.org/2000/09/xmldsig#sha1"/>
        <DigestValue>yqL+2otJK7ENUxEgHE9uquTaHvE=</DigestValue>
      </Reference>
      <Reference URI="/ppt/media/image96.jpeg?ContentType=image/jpeg">
        <DigestMethod Algorithm="http://www.w3.org/2000/09/xmldsig#sha1"/>
        <DigestValue>mzROflX6JFr2O5nwHtvVBVpKa5Q=</DigestValue>
      </Reference>
      <Reference URI="/ppt/media/image97.jpeg?ContentType=image/jpeg">
        <DigestMethod Algorithm="http://www.w3.org/2000/09/xmldsig#sha1"/>
        <DigestValue>mCA37LOVdXrETokO2b8QvLxDKXk=</DigestValue>
      </Reference>
      <Reference URI="/ppt/media/image98.jpeg?ContentType=image/jpeg">
        <DigestMethod Algorithm="http://www.w3.org/2000/09/xmldsig#sha1"/>
        <DigestValue>ygopus0/Ou5hSBWpKyY81BLysOE=</DigestValue>
      </Reference>
      <Reference URI="/ppt/media/image99.jpeg?ContentType=image/jpeg">
        <DigestMethod Algorithm="http://www.w3.org/2000/09/xmldsig#sha1"/>
        <DigestValue>h5w9crxuI/zuf3cnHAtrbXAwpnQ=</DigestValue>
      </Reference>
      <Reference URI="/ppt/media/media1.mp3?ContentType=audio/mpeg">
        <DigestMethod Algorithm="http://www.w3.org/2000/09/xmldsig#sha1"/>
        <DigestValue>KJnLvUkX/qBSwRoXJNgqKMmsO+Q=</DigestValue>
      </Reference>
      <Reference URI="/ppt/media/media2.mp3?ContentType=audio/mpeg">
        <DigestMethod Algorithm="http://www.w3.org/2000/09/xmldsig#sha1"/>
        <DigestValue>skWEMBMQ5eaWcAit3BleepcXbS0=</DigestValue>
      </Reference>
      <Reference URI="/ppt/notesMasters/_rels/notesMaster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UK+aZXLskzfb720BpdJb+pH62O8=</DigestValue>
      </Reference>
      <Reference URI="/ppt/notesMasters/notesMaster1.xml?ContentType=application/vnd.openxmlformats-officedocument.presentationml.notesMaster+xml">
        <DigestMethod Algorithm="http://www.w3.org/2000/09/xmldsig#sha1"/>
        <DigestValue>RnSbh9rW1UXOx5FvVoo6/xdt3P8=</DigestValue>
      </Reference>
      <Reference URI="/ppt/notesSlides/_rels/notesSlide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bMPy/f7NMIfDLaonDPJAOJKCtgw=</DigestValue>
      </Reference>
      <Reference URI="/ppt/notesSlides/_rels/notesSlide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PPSAFl7lYul8x3u/AtCOq6RQbP0=</DigestValue>
      </Reference>
      <Reference URI="/ppt/notesSlides/_rels/notesSlide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jlAnhDOYCJGy6Igcv3ddCpRmpb0=</DigestValue>
      </Reference>
      <Reference URI="/ppt/notesSlides/notesSlide1.xml?ContentType=application/vnd.openxmlformats-officedocument.presentationml.notesSlide+xml">
        <DigestMethod Algorithm="http://www.w3.org/2000/09/xmldsig#sha1"/>
        <DigestValue>r/7EEUAilUVX4aj70hXTTIjANuE=</DigestValue>
      </Reference>
      <Reference URI="/ppt/notesSlides/notesSlide2.xml?ContentType=application/vnd.openxmlformats-officedocument.presentationml.notesSlide+xml">
        <DigestMethod Algorithm="http://www.w3.org/2000/09/xmldsig#sha1"/>
        <DigestValue>azVxCgKfM3xS3aleqs9wQrxSugc=</DigestValue>
      </Reference>
      <Reference URI="/ppt/notesSlides/notesSlide3.xml?ContentType=application/vnd.openxmlformats-officedocument.presentationml.notesSlide+xml">
        <DigestMethod Algorithm="http://www.w3.org/2000/09/xmldsig#sha1"/>
        <DigestValue>sGcKzFCYjYxZYQvdQ0eZzGyeAec=</DigestValue>
      </Reference>
      <Reference URI="/ppt/presentation.xml?ContentType=application/vnd.openxmlformats-officedocument.presentationml.slideshow.main+xml">
        <DigestMethod Algorithm="http://www.w3.org/2000/09/xmldsig#sha1"/>
        <DigestValue>OLMRr+CJSA0DA9KOoEFswm85xj8=</DigestValue>
      </Reference>
      <Reference URI="/ppt/presProps.xml?ContentType=application/vnd.openxmlformats-officedocument.presentationml.presProps+xml">
        <DigestMethod Algorithm="http://www.w3.org/2000/09/xmldsig#sha1"/>
        <DigestValue>QUtjT9KkKIVwobk0S7abLwBr7pk=</DigestValue>
      </Reference>
      <Reference URI="/ppt/slideLayouts/_rels/slideLayout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1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_rels/slideLayout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dYByJLKRFpilzHfDpCCztlNdVng=</DigestValue>
      </Reference>
      <Reference URI="/ppt/slideLayouts/slideLayout1.xml?ContentType=application/vnd.openxmlformats-officedocument.presentationml.slideLayout+xml">
        <DigestMethod Algorithm="http://www.w3.org/2000/09/xmldsig#sha1"/>
        <DigestValue>kfajlESLeV1KbHaCqzdu/3phdVI=</DigestValue>
      </Reference>
      <Reference URI="/ppt/slideLayouts/slideLayout10.xml?ContentType=application/vnd.openxmlformats-officedocument.presentationml.slideLayout+xml">
        <DigestMethod Algorithm="http://www.w3.org/2000/09/xmldsig#sha1"/>
        <DigestValue>6vRyeL/bemaVySRGcczdhmaJ89k=</DigestValue>
      </Reference>
      <Reference URI="/ppt/slideLayouts/slideLayout11.xml?ContentType=application/vnd.openxmlformats-officedocument.presentationml.slideLayout+xml">
        <DigestMethod Algorithm="http://www.w3.org/2000/09/xmldsig#sha1"/>
        <DigestValue>4B5mqqs7M/l4D3HTSfN3ZQr53jk=</DigestValue>
      </Reference>
      <Reference URI="/ppt/slideLayouts/slideLayout2.xml?ContentType=application/vnd.openxmlformats-officedocument.presentationml.slideLayout+xml">
        <DigestMethod Algorithm="http://www.w3.org/2000/09/xmldsig#sha1"/>
        <DigestValue>0plawSH++YqPvIRdr5yAzzWttaU=</DigestValue>
      </Reference>
      <Reference URI="/ppt/slideLayouts/slideLayout3.xml?ContentType=application/vnd.openxmlformats-officedocument.presentationml.slideLayout+xml">
        <DigestMethod Algorithm="http://www.w3.org/2000/09/xmldsig#sha1"/>
        <DigestValue>H4bKQ6zw6eyhnl8ZbrqrStYzUmI=</DigestValue>
      </Reference>
      <Reference URI="/ppt/slideLayouts/slideLayout4.xml?ContentType=application/vnd.openxmlformats-officedocument.presentationml.slideLayout+xml">
        <DigestMethod Algorithm="http://www.w3.org/2000/09/xmldsig#sha1"/>
        <DigestValue>1FF5iy5cb5ph+ViP9HqEsIKrvpo=</DigestValue>
      </Reference>
      <Reference URI="/ppt/slideLayouts/slideLayout5.xml?ContentType=application/vnd.openxmlformats-officedocument.presentationml.slideLayout+xml">
        <DigestMethod Algorithm="http://www.w3.org/2000/09/xmldsig#sha1"/>
        <DigestValue>ISjXa3WrPWPmKVhn1/PMOSqVOCU=</DigestValue>
      </Reference>
      <Reference URI="/ppt/slideLayouts/slideLayout6.xml?ContentType=application/vnd.openxmlformats-officedocument.presentationml.slideLayout+xml">
        <DigestMethod Algorithm="http://www.w3.org/2000/09/xmldsig#sha1"/>
        <DigestValue>d1kem0qKOmK42It5ZHPS5ry3oYM=</DigestValue>
      </Reference>
      <Reference URI="/ppt/slideLayouts/slideLayout7.xml?ContentType=application/vnd.openxmlformats-officedocument.presentationml.slideLayout+xml">
        <DigestMethod Algorithm="http://www.w3.org/2000/09/xmldsig#sha1"/>
        <DigestValue>ibXvokXB6LEJgejisW4T/XuHhro=</DigestValue>
      </Reference>
      <Reference URI="/ppt/slideLayouts/slideLayout8.xml?ContentType=application/vnd.openxmlformats-officedocument.presentationml.slideLayout+xml">
        <DigestMethod Algorithm="http://www.w3.org/2000/09/xmldsig#sha1"/>
        <DigestValue>bHLV8Z9qGDnoMQVK0uvTbe4RtnM=</DigestValue>
      </Reference>
      <Reference URI="/ppt/slideLayouts/slideLayout9.xml?ContentType=application/vnd.openxmlformats-officedocument.presentationml.slideLayout+xml">
        <DigestMethod Algorithm="http://www.w3.org/2000/09/xmldsig#sha1"/>
        <DigestValue>Z0rD7TssXwIaoHTkCvNGY+mzxag=</DigestValue>
      </Reference>
      <Reference URI="/ppt/slideMasters/_rels/slideMaster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2"/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  <mdssi:RelationshipReference xmlns:mdssi="http://schemas.openxmlformats.org/package/2006/digital-signature" SourceId="rId6"/>
            <mdssi:RelationshipReference xmlns:mdssi="http://schemas.openxmlformats.org/package/2006/digital-signature" SourceId="rId11"/>
            <mdssi:RelationshipReference xmlns:mdssi="http://schemas.openxmlformats.org/package/2006/digital-signature" SourceId="rId5"/>
            <mdssi:RelationshipReference xmlns:mdssi="http://schemas.openxmlformats.org/package/2006/digital-signature" SourceId="rId10"/>
            <mdssi:RelationshipReference xmlns:mdssi="http://schemas.openxmlformats.org/package/2006/digital-signature" SourceId="rId4"/>
            <mdssi:RelationshipReference xmlns:mdssi="http://schemas.openxmlformats.org/package/2006/digital-signature" SourceId="rId9"/>
            <mdssi:RelationshipReference xmlns:mdssi="http://schemas.openxmlformats.org/package/2006/digital-signature" SourceId="rId8"/>
            <mdssi:RelationshipReference xmlns:mdssi="http://schemas.openxmlformats.org/package/2006/digital-signature" SourceId="rId3"/>
            <mdssi:RelationshipReference xmlns:mdssi="http://schemas.openxmlformats.org/package/2006/digital-signature" SourceId="rId7"/>
          </Transform>
          <Transform Algorithm="http://www.w3.org/TR/2001/REC-xml-c14n-20010315"/>
        </Transforms>
        <DigestMethod Algorithm="http://www.w3.org/2000/09/xmldsig#sha1"/>
        <DigestValue>FKAuz83PS8d31d6TrfNpQ0KriEI=</DigestValue>
      </Reference>
      <Reference URI="/ppt/slideMasters/slideMaster1.xml?ContentType=application/vnd.openxmlformats-officedocument.presentationml.slideMaster+xml">
        <DigestMethod Algorithm="http://www.w3.org/2000/09/xmldsig#sha1"/>
        <DigestValue>QOvI8NP1hSr2sx+6IKs6o4+u+Qw=</DigestValue>
      </Reference>
      <Reference URI="/ppt/slides/_rels/slide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6"/>
            <mdssi:RelationshipReference xmlns:mdssi="http://schemas.openxmlformats.org/package/2006/digital-signature" SourceId="rId5"/>
            <mdssi:RelationshipReference xmlns:mdssi="http://schemas.openxmlformats.org/package/2006/digital-signature" SourceId="rId4"/>
            <mdssi:RelationshipReference xmlns:mdssi="http://schemas.openxmlformats.org/package/2006/digital-signature" SourceId="rId3"/>
            <mdssi:RelationshipReference xmlns:mdssi="http://schemas.openxmlformats.org/package/2006/digital-signature" SourceId="rId7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vQ22k9NKCktzWa7m/RB9Ds5EH54=</DigestValue>
      </Reference>
      <Reference URI="/ppt/slides/_rels/slide1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Hbm4CPKbn4rykGXCJUJzzmVnnPg=</DigestValue>
      </Reference>
      <Reference URI="/ppt/slides/_rels/slide10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UTJTV6UkMjvsvKl310e83EqPMj4=</DigestValue>
      </Reference>
      <Reference URI="/ppt/slides/_rels/slide10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cIC19T8SI5NuINSpM4yOD2cE+Fs=</DigestValue>
      </Reference>
      <Reference URI="/ppt/slides/_rels/slide10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IwDF8F/AGs+P8j5eFoeW4m9Cg6U=</DigestValue>
      </Reference>
      <Reference URI="/ppt/slides/_rels/slide10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rZbm8j1VYya7fZF7nTjOV/WX6jE=</DigestValue>
      </Reference>
      <Reference URI="/ppt/slides/_rels/slide10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Qkzjeiq/fuNEQPsAkHTZgz4ju40=</DigestValue>
      </Reference>
      <Reference URI="/ppt/slides/_rels/slide1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Pn/VMt3b+tfcy8OD+1SAcmiZE+8=</DigestValue>
      </Reference>
      <Reference URI="/ppt/slides/_rels/slide1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Q+nKY2aP/i9P2QQxxsGMzJ1F4w8=</DigestValue>
      </Reference>
      <Reference URI="/ppt/slides/_rels/slide1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x3yjfwTXdFNeIaWpKIEquSSpnQo=</DigestValue>
      </Reference>
      <Reference URI="/ppt/slides/_rels/slide1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5ANf4ookW5BaCoHvpM53tSCCFjM=</DigestValue>
      </Reference>
      <Reference URI="/ppt/slides/_rels/slide1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5WP59UI8HPoxvi1VFL09PyNB570=</DigestValue>
      </Reference>
      <Reference URI="/ppt/slides/_rels/slide1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EUSXFJw8aNWlRs+pgS3IezZzPGg=</DigestValue>
      </Reference>
      <Reference URI="/ppt/slides/_rels/slide1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TFJ97GaE+oxzw/zC1YXcyCyvWZU=</DigestValue>
      </Reference>
      <Reference URI="/ppt/slides/_rels/slide1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gP9rwVRPP01DzfA6KUFMX+vXMrA=</DigestValue>
      </Reference>
      <Reference URI="/ppt/slides/_rels/slide1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ceyhwgAY3HWhTC8N1M+Mcs9QAlU=</DigestValue>
      </Reference>
      <Reference URI="/ppt/slides/_rels/slide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4D4advnRn4WljpUIzX9gZsmxz70=</DigestValue>
      </Reference>
      <Reference URI="/ppt/slides/_rels/slide2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9pz8p6g3Kljhzvh+ALGz5MeKXTM=</DigestValue>
      </Reference>
      <Reference URI="/ppt/slides/_rels/slide2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ILnlnTb+rVxG5l4alc2w59k+2QM=</DigestValue>
      </Reference>
      <Reference URI="/ppt/slides/_rels/slide2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khCKasLttqgVbipmTjnVd2+gPYY=</DigestValue>
      </Reference>
      <Reference URI="/ppt/slides/_rels/slide2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wMx4zHU8+2YK3GshvsVWE9+Rm8U=</DigestValue>
      </Reference>
      <Reference URI="/ppt/slides/_rels/slide2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/H952tOxaqLp4qjkDhiEKTMGvds=</DigestValue>
      </Reference>
      <Reference URI="/ppt/slides/_rels/slide2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F76KNmraQ74j8we1fgVoBSrcWJk=</DigestValue>
      </Reference>
      <Reference URI="/ppt/slides/_rels/slide2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P82Z307SIwtGEevco/kHgCcLzCA=</DigestValue>
      </Reference>
      <Reference URI="/ppt/slides/_rels/slide2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/Z3Aw4Leuuz5QnDTzE45ekfMECM=</DigestValue>
      </Reference>
      <Reference URI="/ppt/slides/_rels/slide2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Q4xvaXK37Y5XLm7mEuFfXh6qLRA=</DigestValue>
      </Reference>
      <Reference URI="/ppt/slides/_rels/slide2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uUJwPTrqmfiSgnJBd+OERgfYXeM=</DigestValue>
      </Reference>
      <Reference URI="/ppt/slides/_rels/slide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RYLB5bxuyjPSBVsWiZ++d6LavSQ=</DigestValue>
      </Reference>
      <Reference URI="/ppt/slides/_rels/slide3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lXNMvUBJaMwgmlbCSWpNwaIA8ZU=</DigestValue>
      </Reference>
      <Reference URI="/ppt/slides/_rels/slide3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tSvPulfqtJpSakhXC+RYMvT4SD0=</DigestValue>
      </Reference>
      <Reference URI="/ppt/slides/_rels/slide3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OfXFraJfMp+wOMYZQftIjiXzZGg=</DigestValue>
      </Reference>
      <Reference URI="/ppt/slides/_rels/slide3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VFoFdrRWj+7GmMfl+BAGleWlLz0=</DigestValue>
      </Reference>
      <Reference URI="/ppt/slides/_rels/slide3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1j8k235UY18fDFWsBHWUbKtPATE=</DigestValue>
      </Reference>
      <Reference URI="/ppt/slides/_rels/slide3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JdliDZy66TIa/r/ASoEvaoew+u8=</DigestValue>
      </Reference>
      <Reference URI="/ppt/slides/_rels/slide3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/p4MbR8dGjcR2WQAi+/VSFrmhF8=</DigestValue>
      </Reference>
      <Reference URI="/ppt/slides/_rels/slide3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MpO56+Eadtb1SXkfK/pZMWZGq94=</DigestValue>
      </Reference>
      <Reference URI="/ppt/slides/_rels/slide3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dLFvOA4gtMa5fzZjmbTLgCY6R14=</DigestValue>
      </Reference>
      <Reference URI="/ppt/slides/_rels/slide3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QMzpaS2PTdiW0u9bfaE4xwvLM3s=</DigestValue>
      </Reference>
      <Reference URI="/ppt/slides/_rels/slide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wFohwpq7hWh6paFzr8O2Y8JGfJA=</DigestValue>
      </Reference>
      <Reference URI="/ppt/slides/_rels/slide4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+J02zJWGe1MmS36xlvbB20lp5T8=</DigestValue>
      </Reference>
      <Reference URI="/ppt/slides/_rels/slide4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T0slfmPLSch5PDLPknwiFcN1I3Y=</DigestValue>
      </Reference>
      <Reference URI="/ppt/slides/_rels/slide4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Kdj8Rzp1snooM/H6/VAfXKhGKlc=</DigestValue>
      </Reference>
      <Reference URI="/ppt/slides/_rels/slide4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CuiJUqzJxUZfc564K7YcCGaM09Y=</DigestValue>
      </Reference>
      <Reference URI="/ppt/slides/_rels/slide4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jZat7FJ4fj+y8id6AB36WttukBo=</DigestValue>
      </Reference>
      <Reference URI="/ppt/slides/_rels/slide4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V5+uUWjRy+PT1MrVeicnxa3Qdhw=</DigestValue>
      </Reference>
      <Reference URI="/ppt/slides/_rels/slide4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g4N5vy4MoXirFd4z20atvOB3Rj0=</DigestValue>
      </Reference>
      <Reference URI="/ppt/slides/_rels/slide4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Ei+W+3BeeK1prk+YukaS+mA1Fe4=</DigestValue>
      </Reference>
      <Reference URI="/ppt/slides/_rels/slide4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n0zcMyesvNQG4u66LvarzHcS6rc=</DigestValue>
      </Reference>
      <Reference URI="/ppt/slides/_rels/slide4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+u6CzktvEMgwVIkVCC3dqSaQx90=</DigestValue>
      </Reference>
      <Reference URI="/ppt/slides/_rels/slide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rB8A1VxvRjlns6GpLTLOf558ogE=</DigestValue>
      </Reference>
      <Reference URI="/ppt/slides/_rels/slide5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WzYP1PwxWaiIiOt72E+aaBOFxao=</DigestValue>
      </Reference>
      <Reference URI="/ppt/slides/_rels/slide5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N35yHcMSBXlmbLyVDINS9NM0W5w=</DigestValue>
      </Reference>
      <Reference URI="/ppt/slides/_rels/slide5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SjdsmzzkYt7t2uBf8LR78/mFNhI=</DigestValue>
      </Reference>
      <Reference URI="/ppt/slides/_rels/slide5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zC57FVhTHLysMFB7BTHF9qxvmn8=</DigestValue>
      </Reference>
      <Reference URI="/ppt/slides/_rels/slide5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03BK4bO/QuDYzX2eOvCq71t2KPI=</DigestValue>
      </Reference>
      <Reference URI="/ppt/slides/_rels/slide5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6"/>
            <mdssi:RelationshipReference xmlns:mdssi="http://schemas.openxmlformats.org/package/2006/digital-signature" SourceId="rId5"/>
            <mdssi:RelationshipReference xmlns:mdssi="http://schemas.openxmlformats.org/package/2006/digital-signature" SourceId="rId4"/>
            <mdssi:RelationshipReference xmlns:mdssi="http://schemas.openxmlformats.org/package/2006/digital-signature" SourceId="rId3"/>
            <mdssi:RelationshipReference xmlns:mdssi="http://schemas.openxmlformats.org/package/2006/digital-signature" SourceId="rId7"/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3uNbb/pqjaU/yv6mYjIYnEXCXMA=</DigestValue>
      </Reference>
      <Reference URI="/ppt/slides/_rels/slide5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HPqomvjHbUxwE7jq3gpyp/av058=</DigestValue>
      </Reference>
      <Reference URI="/ppt/slides/_rels/slide5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LJ1FUr+oSheEHpyOwoD6IYAw1/4=</DigestValue>
      </Reference>
      <Reference URI="/ppt/slides/_rels/slide5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EqnOG4k+yPlZ7fSDkHIZ14wh6ZU=</DigestValue>
      </Reference>
      <Reference URI="/ppt/slides/_rels/slide5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3IkF/EQUbY+0/6t0SvnKGJafXVQ=</DigestValue>
      </Reference>
      <Reference URI="/ppt/slides/_rels/slide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JAu4bVphfLm+FTul10bnRutffc4=</DigestValue>
      </Reference>
      <Reference URI="/ppt/slides/_rels/slide6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MhYztbwQItY/vQwdAxq6PVKlB1k=</DigestValue>
      </Reference>
      <Reference URI="/ppt/slides/_rels/slide6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UpMoRC6vLgNLY/YwDR3JIvXvvvI=</DigestValue>
      </Reference>
      <Reference URI="/ppt/slides/_rels/slide6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uxChRT+c68+TASlkbSZUjSUU4ig=</DigestValue>
      </Reference>
      <Reference URI="/ppt/slides/_rels/slide6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6zKF3gJALZM6l3S6uOdYuBavw+8=</DigestValue>
      </Reference>
      <Reference URI="/ppt/slides/_rels/slide6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4Tv9rMJIpJ1tZdb3ThfMptf1x8c=</DigestValue>
      </Reference>
      <Reference URI="/ppt/slides/_rels/slide6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7XWh01tsFwQVWMhQah0phY/6xg4=</DigestValue>
      </Reference>
      <Reference URI="/ppt/slides/_rels/slide6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NvuoJBO1FpdEslUCsqtjjlEM0Tk=</DigestValue>
      </Reference>
      <Reference URI="/ppt/slides/_rels/slide6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slgGaUnneb8bGI/NNHKEkHVfU38=</DigestValue>
      </Reference>
      <Reference URI="/ppt/slides/_rels/slide6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sdwtMbVtSj7aPJUtIoDKnngG8VE=</DigestValue>
      </Reference>
      <Reference URI="/ppt/slides/_rels/slide6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aGOs7yZiWzbaZ8YzQOZo0CbwmSI=</DigestValue>
      </Reference>
      <Reference URI="/ppt/slides/_rels/slide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do1Q1Eyv9qnkFKVJWoUtaYGpM2M=</DigestValue>
      </Reference>
      <Reference URI="/ppt/slides/_rels/slide7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bjjn/2XrsVtG6H/loh/6MqpL3Ug=</DigestValue>
      </Reference>
      <Reference URI="/ppt/slides/_rels/slide7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nOQFUMfW6kWrkcZk2fPh3Nh4zu4=</DigestValue>
      </Reference>
      <Reference URI="/ppt/slides/_rels/slide7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7LKpTtLiappkEK87ja1TG+CbaA0=</DigestValue>
      </Reference>
      <Reference URI="/ppt/slides/_rels/slide7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jILsDoX93shB2XzHGbTxIzNsOIY=</DigestValue>
      </Reference>
      <Reference URI="/ppt/slides/_rels/slide7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c1OFAQdZbUHXyU0z+nSxodj1Bw0=</DigestValue>
      </Reference>
      <Reference URI="/ppt/slides/_rels/slide7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f3/IdRHg/iqK5bmHjS94p1RqXQI=</DigestValue>
      </Reference>
      <Reference URI="/ppt/slides/_rels/slide7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a1c+ErrjIKEjxgJp00e1rHYnEhw=</DigestValue>
      </Reference>
      <Reference URI="/ppt/slides/_rels/slide7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3"/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  <mdssi:RelationshipReference xmlns:mdssi="http://schemas.openxmlformats.org/package/2006/digital-signature" SourceId="rId4"/>
          </Transform>
          <Transform Algorithm="http://www.w3.org/TR/2001/REC-xml-c14n-20010315"/>
        </Transforms>
        <DigestMethod Algorithm="http://www.w3.org/2000/09/xmldsig#sha1"/>
        <DigestValue>ioNDxwil9VDQURRDT7ZHEm2uqwo=</DigestValue>
      </Reference>
      <Reference URI="/ppt/slides/_rels/slide7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  <mdssi:RelationshipReference xmlns:mdssi="http://schemas.openxmlformats.org/package/2006/digital-signature" SourceId="rId4"/>
            <mdssi:RelationshipReference xmlns:mdssi="http://schemas.openxmlformats.org/package/2006/digital-signature" SourceId="rId3"/>
          </Transform>
          <Transform Algorithm="http://www.w3.org/TR/2001/REC-xml-c14n-20010315"/>
        </Transforms>
        <DigestMethod Algorithm="http://www.w3.org/2000/09/xmldsig#sha1"/>
        <DigestValue>wFrI8jwY9U1yJ7gyLoX23B4DEsE=</DigestValue>
      </Reference>
      <Reference URI="/ppt/slides/_rels/slide7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C9U9glVe6N9RBuxLdrddchDfNTg=</DigestValue>
      </Reference>
      <Reference URI="/ppt/slides/_rels/slide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/6Vy2iU4E4Dml+3sIUaibjDpmLA=</DigestValue>
      </Reference>
      <Reference URI="/ppt/slides/_rels/slide8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a5U8GQir+B0i98l7zRQDwYVqfeM=</DigestValue>
      </Reference>
      <Reference URI="/ppt/slides/_rels/slide8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EBgnmi4c5XtDTB4N09GFlNFtDSg=</DigestValue>
      </Reference>
      <Reference URI="/ppt/slides/_rels/slide8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IeNai9+DepSLfYuc+Dhg89ORQcc=</DigestValue>
      </Reference>
      <Reference URI="/ppt/slides/_rels/slide8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Y+INb7kK+WFbaJE3hwC7c5jfeKI=</DigestValue>
      </Reference>
      <Reference URI="/ppt/slides/_rels/slide8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4N7Amk1aH/3Ir+is6TMMk6qrZ+o=</DigestValue>
      </Reference>
      <Reference URI="/ppt/slides/_rels/slide8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YQ+qnkcrCqtsC744XkQWcGUUslc=</DigestValue>
      </Reference>
      <Reference URI="/ppt/slides/_rels/slide8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IdhLIeZTQc5QccwFiYyceEKIgPk=</DigestValue>
      </Reference>
      <Reference URI="/ppt/slides/_rels/slide8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I/Nffp9ozZrCTijxaCAECDf1ziE=</DigestValue>
      </Reference>
      <Reference URI="/ppt/slides/_rels/slide8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hS5xpdurJjGJ5MLU8h45Vo+l0kE=</DigestValue>
      </Reference>
      <Reference URI="/ppt/slides/_rels/slide8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faKG6y0TNw8yoY/vcbfyKd2qacQ=</DigestValue>
      </Reference>
      <Reference URI="/ppt/slides/_rels/slide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Qq30Ej0GQ9+ljs6djOjJ/uQY/p8=</DigestValue>
      </Reference>
      <Reference URI="/ppt/slides/_rels/slide90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DsvKkyJadRMa4HoX2n5LON7HCfE=</DigestValue>
      </Reference>
      <Reference URI="/ppt/slides/_rels/slide91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e6KEwKGatBQPoyJN2hGtAICeMYk=</DigestValue>
      </Reference>
      <Reference URI="/ppt/slides/_rels/slide92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OdjEP6/FRgS9WaeAl/N5EyW/T40=</DigestValue>
      </Reference>
      <Reference URI="/ppt/slides/_rels/slide93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25V7D7SL3TThmLDbWh8TLJvBOB8=</DigestValue>
      </Reference>
      <Reference URI="/ppt/slides/_rels/slide94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Y1k67+Q8KZJDEamk6Rfj+bHnr7Y=</DigestValue>
      </Reference>
      <Reference URI="/ppt/slides/_rels/slide95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f3g4HG5JOz+Q8daDWdh3bZFiyGc=</DigestValue>
      </Reference>
      <Reference URI="/ppt/slides/_rels/slide96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DUZgpaYSiL6/Qp9nqLtwwZnB0sA=</DigestValue>
      </Reference>
      <Reference URI="/ppt/slides/_rels/slide97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szgWdqvTLfopYkYPABvfeS39rW4=</DigestValue>
      </Reference>
      <Reference URI="/ppt/slides/_rels/slide98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2"/>
            <mdssi:RelationshipReference xmlns:mdssi="http://schemas.openxmlformats.org/package/2006/digital-signature" SourceId="rId1"/>
          </Transform>
          <Transform Algorithm="http://www.w3.org/TR/2001/REC-xml-c14n-20010315"/>
        </Transforms>
        <DigestMethod Algorithm="http://www.w3.org/2000/09/xmldsig#sha1"/>
        <DigestValue>As/wBNOthurBbmuxkzERLiACcpM=</DigestValue>
      </Reference>
      <Reference URI="/ppt/slides/_rels/slide99.xml.rels?ContentType=application/vnd.openxmlformats-package.relationships+xml">
        <Transforms>
          <Transform Algorithm="http://schemas.openxmlformats.org/package/2006/RelationshipTransform">
            <mdssi:RelationshipReference xmlns:mdssi="http://schemas.openxmlformats.org/package/2006/digital-signature" SourceId="rId1"/>
            <mdssi:RelationshipReference xmlns:mdssi="http://schemas.openxmlformats.org/package/2006/digital-signature" SourceId="rId2"/>
          </Transform>
          <Transform Algorithm="http://www.w3.org/TR/2001/REC-xml-c14n-20010315"/>
        </Transforms>
        <DigestMethod Algorithm="http://www.w3.org/2000/09/xmldsig#sha1"/>
        <DigestValue>m8dzq7ikaR27VaIxwAi2NfYg2XE=</DigestValue>
      </Reference>
      <Reference URI="/ppt/slides/slide1.xml?ContentType=application/vnd.openxmlformats-officedocument.presentationml.slide+xml">
        <DigestMethod Algorithm="http://www.w3.org/2000/09/xmldsig#sha1"/>
        <DigestValue>612JBfvEapH/4DtvAy0XzyV5KfM=</DigestValue>
      </Reference>
      <Reference URI="/ppt/slides/slide10.xml?ContentType=application/vnd.openxmlformats-officedocument.presentationml.slide+xml">
        <DigestMethod Algorithm="http://www.w3.org/2000/09/xmldsig#sha1"/>
        <DigestValue>hlTzo1AEj9lFnY/2mCf6HK6zR2g=</DigestValue>
      </Reference>
      <Reference URI="/ppt/slides/slide100.xml?ContentType=application/vnd.openxmlformats-officedocument.presentationml.slide+xml">
        <DigestMethod Algorithm="http://www.w3.org/2000/09/xmldsig#sha1"/>
        <DigestValue>fVitYkgzZiN+hf4cUZ1l/m4JCYI=</DigestValue>
      </Reference>
      <Reference URI="/ppt/slides/slide101.xml?ContentType=application/vnd.openxmlformats-officedocument.presentationml.slide+xml">
        <DigestMethod Algorithm="http://www.w3.org/2000/09/xmldsig#sha1"/>
        <DigestValue>djyH00R/uf0ozZp0z4SACFiWGok=</DigestValue>
      </Reference>
      <Reference URI="/ppt/slides/slide102.xml?ContentType=application/vnd.openxmlformats-officedocument.presentationml.slide+xml">
        <DigestMethod Algorithm="http://www.w3.org/2000/09/xmldsig#sha1"/>
        <DigestValue>mGCQYgiyQudhDBYcyJpoHstqszE=</DigestValue>
      </Reference>
      <Reference URI="/ppt/slides/slide103.xml?ContentType=application/vnd.openxmlformats-officedocument.presentationml.slide+xml">
        <DigestMethod Algorithm="http://www.w3.org/2000/09/xmldsig#sha1"/>
        <DigestValue>k9A+zJP33YdSz49WjBKV1ltXeqc=</DigestValue>
      </Reference>
      <Reference URI="/ppt/slides/slide104.xml?ContentType=application/vnd.openxmlformats-officedocument.presentationml.slide+xml">
        <DigestMethod Algorithm="http://www.w3.org/2000/09/xmldsig#sha1"/>
        <DigestValue>527IdSZCwOdgZC8MB4+LeOkTr6o=</DigestValue>
      </Reference>
      <Reference URI="/ppt/slides/slide11.xml?ContentType=application/vnd.openxmlformats-officedocument.presentationml.slide+xml">
        <DigestMethod Algorithm="http://www.w3.org/2000/09/xmldsig#sha1"/>
        <DigestValue>jYSGEP6Lly/nJklPn6eyIwwHlnY=</DigestValue>
      </Reference>
      <Reference URI="/ppt/slides/slide12.xml?ContentType=application/vnd.openxmlformats-officedocument.presentationml.slide+xml">
        <DigestMethod Algorithm="http://www.w3.org/2000/09/xmldsig#sha1"/>
        <DigestValue>/QQWnCd1kdsKT1FWhi6GUNORp9Q=</DigestValue>
      </Reference>
      <Reference URI="/ppt/slides/slide13.xml?ContentType=application/vnd.openxmlformats-officedocument.presentationml.slide+xml">
        <DigestMethod Algorithm="http://www.w3.org/2000/09/xmldsig#sha1"/>
        <DigestValue>SVzLDu8kMarc5G0b8B4yzNrHMTU=</DigestValue>
      </Reference>
      <Reference URI="/ppt/slides/slide14.xml?ContentType=application/vnd.openxmlformats-officedocument.presentationml.slide+xml">
        <DigestMethod Algorithm="http://www.w3.org/2000/09/xmldsig#sha1"/>
        <DigestValue>nhmYveNgIWcbrzK7jYiMkdLFsqA=</DigestValue>
      </Reference>
      <Reference URI="/ppt/slides/slide15.xml?ContentType=application/vnd.openxmlformats-officedocument.presentationml.slide+xml">
        <DigestMethod Algorithm="http://www.w3.org/2000/09/xmldsig#sha1"/>
        <DigestValue>G/1VvwPZSabN/wOUB79QnjjNKKc=</DigestValue>
      </Reference>
      <Reference URI="/ppt/slides/slide16.xml?ContentType=application/vnd.openxmlformats-officedocument.presentationml.slide+xml">
        <DigestMethod Algorithm="http://www.w3.org/2000/09/xmldsig#sha1"/>
        <DigestValue>K2LWuOClGRELQGJe1MPelBUrukw=</DigestValue>
      </Reference>
      <Reference URI="/ppt/slides/slide17.xml?ContentType=application/vnd.openxmlformats-officedocument.presentationml.slide+xml">
        <DigestMethod Algorithm="http://www.w3.org/2000/09/xmldsig#sha1"/>
        <DigestValue>+3gadvtlqADDDZtFzl4TqSu+AEM=</DigestValue>
      </Reference>
      <Reference URI="/ppt/slides/slide18.xml?ContentType=application/vnd.openxmlformats-officedocument.presentationml.slide+xml">
        <DigestMethod Algorithm="http://www.w3.org/2000/09/xmldsig#sha1"/>
        <DigestValue>am6A6OWGRV9fTbdQnMg9upxRKWM=</DigestValue>
      </Reference>
      <Reference URI="/ppt/slides/slide19.xml?ContentType=application/vnd.openxmlformats-officedocument.presentationml.slide+xml">
        <DigestMethod Algorithm="http://www.w3.org/2000/09/xmldsig#sha1"/>
        <DigestValue>Udmsuuityqbs7viKIszhxw2xX40=</DigestValue>
      </Reference>
      <Reference URI="/ppt/slides/slide2.xml?ContentType=application/vnd.openxmlformats-officedocument.presentationml.slide+xml">
        <DigestMethod Algorithm="http://www.w3.org/2000/09/xmldsig#sha1"/>
        <DigestValue>4wKNSVyMpE9sdeEPiRXL+HjWtII=</DigestValue>
      </Reference>
      <Reference URI="/ppt/slides/slide20.xml?ContentType=application/vnd.openxmlformats-officedocument.presentationml.slide+xml">
        <DigestMethod Algorithm="http://www.w3.org/2000/09/xmldsig#sha1"/>
        <DigestValue>0DxfrxjmuHDBgORA4dGQtQFuUa4=</DigestValue>
      </Reference>
      <Reference URI="/ppt/slides/slide21.xml?ContentType=application/vnd.openxmlformats-officedocument.presentationml.slide+xml">
        <DigestMethod Algorithm="http://www.w3.org/2000/09/xmldsig#sha1"/>
        <DigestValue>6z2tg+QWzwor7vlL3zgBxkNQfHE=</DigestValue>
      </Reference>
      <Reference URI="/ppt/slides/slide22.xml?ContentType=application/vnd.openxmlformats-officedocument.presentationml.slide+xml">
        <DigestMethod Algorithm="http://www.w3.org/2000/09/xmldsig#sha1"/>
        <DigestValue>1q7iF9/mjI+Ul+8S7bltEIWc9o0=</DigestValue>
      </Reference>
      <Reference URI="/ppt/slides/slide23.xml?ContentType=application/vnd.openxmlformats-officedocument.presentationml.slide+xml">
        <DigestMethod Algorithm="http://www.w3.org/2000/09/xmldsig#sha1"/>
        <DigestValue>DsfZUVOAkzb/3Q26cd0JVGaqE3E=</DigestValue>
      </Reference>
      <Reference URI="/ppt/slides/slide24.xml?ContentType=application/vnd.openxmlformats-officedocument.presentationml.slide+xml">
        <DigestMethod Algorithm="http://www.w3.org/2000/09/xmldsig#sha1"/>
        <DigestValue>pUkLwYgtP4WtVmqneJ39LcebuCU=</DigestValue>
      </Reference>
      <Reference URI="/ppt/slides/slide25.xml?ContentType=application/vnd.openxmlformats-officedocument.presentationml.slide+xml">
        <DigestMethod Algorithm="http://www.w3.org/2000/09/xmldsig#sha1"/>
        <DigestValue>vsmDIc6NZBqZkq19KrDVX0tqIM8=</DigestValue>
      </Reference>
      <Reference URI="/ppt/slides/slide26.xml?ContentType=application/vnd.openxmlformats-officedocument.presentationml.slide+xml">
        <DigestMethod Algorithm="http://www.w3.org/2000/09/xmldsig#sha1"/>
        <DigestValue>xBJMZSkKZdCe84bQhj9rZGh+0ZY=</DigestValue>
      </Reference>
      <Reference URI="/ppt/slides/slide27.xml?ContentType=application/vnd.openxmlformats-officedocument.presentationml.slide+xml">
        <DigestMethod Algorithm="http://www.w3.org/2000/09/xmldsig#sha1"/>
        <DigestValue>NnfBvVNM59oirRJObDAGf2HEPko=</DigestValue>
      </Reference>
      <Reference URI="/ppt/slides/slide28.xml?ContentType=application/vnd.openxmlformats-officedocument.presentationml.slide+xml">
        <DigestMethod Algorithm="http://www.w3.org/2000/09/xmldsig#sha1"/>
        <DigestValue>3RmdIyFwKvPUpmY8Ux5JjrX28gk=</DigestValue>
      </Reference>
      <Reference URI="/ppt/slides/slide29.xml?ContentType=application/vnd.openxmlformats-officedocument.presentationml.slide+xml">
        <DigestMethod Algorithm="http://www.w3.org/2000/09/xmldsig#sha1"/>
        <DigestValue>1CmHGT4qU3lNS+DM7PvEf23/+P4=</DigestValue>
      </Reference>
      <Reference URI="/ppt/slides/slide3.xml?ContentType=application/vnd.openxmlformats-officedocument.presentationml.slide+xml">
        <DigestMethod Algorithm="http://www.w3.org/2000/09/xmldsig#sha1"/>
        <DigestValue>Z4gbqAwz8jBvZQUMKmZK1YwWVhc=</DigestValue>
      </Reference>
      <Reference URI="/ppt/slides/slide30.xml?ContentType=application/vnd.openxmlformats-officedocument.presentationml.slide+xml">
        <DigestMethod Algorithm="http://www.w3.org/2000/09/xmldsig#sha1"/>
        <DigestValue>A17OUzqdkrHRrFQ3DKZQczI1nH4=</DigestValue>
      </Reference>
      <Reference URI="/ppt/slides/slide31.xml?ContentType=application/vnd.openxmlformats-officedocument.presentationml.slide+xml">
        <DigestMethod Algorithm="http://www.w3.org/2000/09/xmldsig#sha1"/>
        <DigestValue>WWMoCcjJEbY+Yk0OraB0UHSX1fI=</DigestValue>
      </Reference>
      <Reference URI="/ppt/slides/slide32.xml?ContentType=application/vnd.openxmlformats-officedocument.presentationml.slide+xml">
        <DigestMethod Algorithm="http://www.w3.org/2000/09/xmldsig#sha1"/>
        <DigestValue>IayaIp5WgTlHx8AE2qLRiVPK72k=</DigestValue>
      </Reference>
      <Reference URI="/ppt/slides/slide33.xml?ContentType=application/vnd.openxmlformats-officedocument.presentationml.slide+xml">
        <DigestMethod Algorithm="http://www.w3.org/2000/09/xmldsig#sha1"/>
        <DigestValue>neyc9c++LUTs8irXLEg8ZLox5GQ=</DigestValue>
      </Reference>
      <Reference URI="/ppt/slides/slide34.xml?ContentType=application/vnd.openxmlformats-officedocument.presentationml.slide+xml">
        <DigestMethod Algorithm="http://www.w3.org/2000/09/xmldsig#sha1"/>
        <DigestValue>/EYbQTLwfR0PFFic7t5Ds/eehMQ=</DigestValue>
      </Reference>
      <Reference URI="/ppt/slides/slide35.xml?ContentType=application/vnd.openxmlformats-officedocument.presentationml.slide+xml">
        <DigestMethod Algorithm="http://www.w3.org/2000/09/xmldsig#sha1"/>
        <DigestValue>7cnp4DLgnrqwcV8OHE7gHLCV7AM=</DigestValue>
      </Reference>
      <Reference URI="/ppt/slides/slide36.xml?ContentType=application/vnd.openxmlformats-officedocument.presentationml.slide+xml">
        <DigestMethod Algorithm="http://www.w3.org/2000/09/xmldsig#sha1"/>
        <DigestValue>cdlZvtCsUP5FRySiNpZLGz0iO3Q=</DigestValue>
      </Reference>
      <Reference URI="/ppt/slides/slide37.xml?ContentType=application/vnd.openxmlformats-officedocument.presentationml.slide+xml">
        <DigestMethod Algorithm="http://www.w3.org/2000/09/xmldsig#sha1"/>
        <DigestValue>ujYR54KWBZmJsDcXX2oIJ1SM1nY=</DigestValue>
      </Reference>
      <Reference URI="/ppt/slides/slide38.xml?ContentType=application/vnd.openxmlformats-officedocument.presentationml.slide+xml">
        <DigestMethod Algorithm="http://www.w3.org/2000/09/xmldsig#sha1"/>
        <DigestValue>AXyFLaKTsrcV786Yxte7kJE1LYg=</DigestValue>
      </Reference>
      <Reference URI="/ppt/slides/slide39.xml?ContentType=application/vnd.openxmlformats-officedocument.presentationml.slide+xml">
        <DigestMethod Algorithm="http://www.w3.org/2000/09/xmldsig#sha1"/>
        <DigestValue>rliZc+qqcBwgyeqh7PV4KB3ir/4=</DigestValue>
      </Reference>
      <Reference URI="/ppt/slides/slide4.xml?ContentType=application/vnd.openxmlformats-officedocument.presentationml.slide+xml">
        <DigestMethod Algorithm="http://www.w3.org/2000/09/xmldsig#sha1"/>
        <DigestValue>JSkDPalIX4JuqCdLD6W44fZJIlU=</DigestValue>
      </Reference>
      <Reference URI="/ppt/slides/slide40.xml?ContentType=application/vnd.openxmlformats-officedocument.presentationml.slide+xml">
        <DigestMethod Algorithm="http://www.w3.org/2000/09/xmldsig#sha1"/>
        <DigestValue>v7SqThvh3T6mKlAvsLs+mE14NjU=</DigestValue>
      </Reference>
      <Reference URI="/ppt/slides/slide41.xml?ContentType=application/vnd.openxmlformats-officedocument.presentationml.slide+xml">
        <DigestMethod Algorithm="http://www.w3.org/2000/09/xmldsig#sha1"/>
        <DigestValue>2oZvUZa24XJ9E0sfeReaTsDZ6mA=</DigestValue>
      </Reference>
      <Reference URI="/ppt/slides/slide42.xml?ContentType=application/vnd.openxmlformats-officedocument.presentationml.slide+xml">
        <DigestMethod Algorithm="http://www.w3.org/2000/09/xmldsig#sha1"/>
        <DigestValue>GqFQkAunMtMmLQ8EbTlacoLv6aI=</DigestValue>
      </Reference>
      <Reference URI="/ppt/slides/slide43.xml?ContentType=application/vnd.openxmlformats-officedocument.presentationml.slide+xml">
        <DigestMethod Algorithm="http://www.w3.org/2000/09/xmldsig#sha1"/>
        <DigestValue>VFr+i7D2OrsAoZbbVLFkmvvzYEw=</DigestValue>
      </Reference>
      <Reference URI="/ppt/slides/slide44.xml?ContentType=application/vnd.openxmlformats-officedocument.presentationml.slide+xml">
        <DigestMethod Algorithm="http://www.w3.org/2000/09/xmldsig#sha1"/>
        <DigestValue>lm9sMN9PQEEApDLVPaujTNKpXiQ=</DigestValue>
      </Reference>
      <Reference URI="/ppt/slides/slide45.xml?ContentType=application/vnd.openxmlformats-officedocument.presentationml.slide+xml">
        <DigestMethod Algorithm="http://www.w3.org/2000/09/xmldsig#sha1"/>
        <DigestValue>bO/A2vRtDl8z6l/ZyWU3KEWRT8s=</DigestValue>
      </Reference>
      <Reference URI="/ppt/slides/slide46.xml?ContentType=application/vnd.openxmlformats-officedocument.presentationml.slide+xml">
        <DigestMethod Algorithm="http://www.w3.org/2000/09/xmldsig#sha1"/>
        <DigestValue>2I5heHl7i8F3Ywk1TVTAeO/6CxE=</DigestValue>
      </Reference>
      <Reference URI="/ppt/slides/slide47.xml?ContentType=application/vnd.openxmlformats-officedocument.presentationml.slide+xml">
        <DigestMethod Algorithm="http://www.w3.org/2000/09/xmldsig#sha1"/>
        <DigestValue>bWF8ygQy3XP/ZKkDL9vzfDcnnu4=</DigestValue>
      </Reference>
      <Reference URI="/ppt/slides/slide48.xml?ContentType=application/vnd.openxmlformats-officedocument.presentationml.slide+xml">
        <DigestMethod Algorithm="http://www.w3.org/2000/09/xmldsig#sha1"/>
        <DigestValue>OyoHJJ0W62p5y6hK5r1U6NJQxbU=</DigestValue>
      </Reference>
      <Reference URI="/ppt/slides/slide49.xml?ContentType=application/vnd.openxmlformats-officedocument.presentationml.slide+xml">
        <DigestMethod Algorithm="http://www.w3.org/2000/09/xmldsig#sha1"/>
        <DigestValue>WzzgtKMtxKpVJ7X4ZyHgU7+HnAk=</DigestValue>
      </Reference>
      <Reference URI="/ppt/slides/slide5.xml?ContentType=application/vnd.openxmlformats-officedocument.presentationml.slide+xml">
        <DigestMethod Algorithm="http://www.w3.org/2000/09/xmldsig#sha1"/>
        <DigestValue>cUGH+1Ejph4oNgNAN0ShGluu3OI=</DigestValue>
      </Reference>
      <Reference URI="/ppt/slides/slide50.xml?ContentType=application/vnd.openxmlformats-officedocument.presentationml.slide+xml">
        <DigestMethod Algorithm="http://www.w3.org/2000/09/xmldsig#sha1"/>
        <DigestValue>EbY8RZIE3yAKAmTjO7hmHizlmZI=</DigestValue>
      </Reference>
      <Reference URI="/ppt/slides/slide51.xml?ContentType=application/vnd.openxmlformats-officedocument.presentationml.slide+xml">
        <DigestMethod Algorithm="http://www.w3.org/2000/09/xmldsig#sha1"/>
        <DigestValue>LcGY5+9eBFrR6dJYP/1X6+Kyboo=</DigestValue>
      </Reference>
      <Reference URI="/ppt/slides/slide52.xml?ContentType=application/vnd.openxmlformats-officedocument.presentationml.slide+xml">
        <DigestMethod Algorithm="http://www.w3.org/2000/09/xmldsig#sha1"/>
        <DigestValue>wBmuDpxjw/ZDlnXxvaIxz2DqL4c=</DigestValue>
      </Reference>
      <Reference URI="/ppt/slides/slide53.xml?ContentType=application/vnd.openxmlformats-officedocument.presentationml.slide+xml">
        <DigestMethod Algorithm="http://www.w3.org/2000/09/xmldsig#sha1"/>
        <DigestValue>5Q0yjL8wavwFZKkwQcXcKoJ9Q6U=</DigestValue>
      </Reference>
      <Reference URI="/ppt/slides/slide54.xml?ContentType=application/vnd.openxmlformats-officedocument.presentationml.slide+xml">
        <DigestMethod Algorithm="http://www.w3.org/2000/09/xmldsig#sha1"/>
        <DigestValue>42T4RBUNVniVGqPDI7IRJrlCY5I=</DigestValue>
      </Reference>
      <Reference URI="/ppt/slides/slide55.xml?ContentType=application/vnd.openxmlformats-officedocument.presentationml.slide+xml">
        <DigestMethod Algorithm="http://www.w3.org/2000/09/xmldsig#sha1"/>
        <DigestValue>pvxxey2x6GphhR25nl28Wgu/4oQ=</DigestValue>
      </Reference>
      <Reference URI="/ppt/slides/slide56.xml?ContentType=application/vnd.openxmlformats-officedocument.presentationml.slide+xml">
        <DigestMethod Algorithm="http://www.w3.org/2000/09/xmldsig#sha1"/>
        <DigestValue>RM84WDp57vFpzn9tjIn/mFD0Oa8=</DigestValue>
      </Reference>
      <Reference URI="/ppt/slides/slide57.xml?ContentType=application/vnd.openxmlformats-officedocument.presentationml.slide+xml">
        <DigestMethod Algorithm="http://www.w3.org/2000/09/xmldsig#sha1"/>
        <DigestValue>YZr2OtEjsF6CBqeR2RnyBofQpNg=</DigestValue>
      </Reference>
      <Reference URI="/ppt/slides/slide58.xml?ContentType=application/vnd.openxmlformats-officedocument.presentationml.slide+xml">
        <DigestMethod Algorithm="http://www.w3.org/2000/09/xmldsig#sha1"/>
        <DigestValue>/ubbkyt6Ft8EYpp/MDDAM9tKoKE=</DigestValue>
      </Reference>
      <Reference URI="/ppt/slides/slide59.xml?ContentType=application/vnd.openxmlformats-officedocument.presentationml.slide+xml">
        <DigestMethod Algorithm="http://www.w3.org/2000/09/xmldsig#sha1"/>
        <DigestValue>yg/CGu3dfi8JV3AzZucWEMqrcKs=</DigestValue>
      </Reference>
      <Reference URI="/ppt/slides/slide6.xml?ContentType=application/vnd.openxmlformats-officedocument.presentationml.slide+xml">
        <DigestMethod Algorithm="http://www.w3.org/2000/09/xmldsig#sha1"/>
        <DigestValue>/bDzpeGmxaWjMnBNsrEIwbz38ho=</DigestValue>
      </Reference>
      <Reference URI="/ppt/slides/slide60.xml?ContentType=application/vnd.openxmlformats-officedocument.presentationml.slide+xml">
        <DigestMethod Algorithm="http://www.w3.org/2000/09/xmldsig#sha1"/>
        <DigestValue>/O8fEPO9b+OXUiQ6EvKnE9EBCCA=</DigestValue>
      </Reference>
      <Reference URI="/ppt/slides/slide61.xml?ContentType=application/vnd.openxmlformats-officedocument.presentationml.slide+xml">
        <DigestMethod Algorithm="http://www.w3.org/2000/09/xmldsig#sha1"/>
        <DigestValue>nb4j6HS80bR10zFksUPSW38dMtE=</DigestValue>
      </Reference>
      <Reference URI="/ppt/slides/slide62.xml?ContentType=application/vnd.openxmlformats-officedocument.presentationml.slide+xml">
        <DigestMethod Algorithm="http://www.w3.org/2000/09/xmldsig#sha1"/>
        <DigestValue>FSTH649xliHA8M5HWfOGnSZVwaM=</DigestValue>
      </Reference>
      <Reference URI="/ppt/slides/slide63.xml?ContentType=application/vnd.openxmlformats-officedocument.presentationml.slide+xml">
        <DigestMethod Algorithm="http://www.w3.org/2000/09/xmldsig#sha1"/>
        <DigestValue>v5VoI9DXtglQO0CmNaU7MieRMxM=</DigestValue>
      </Reference>
      <Reference URI="/ppt/slides/slide64.xml?ContentType=application/vnd.openxmlformats-officedocument.presentationml.slide+xml">
        <DigestMethod Algorithm="http://www.w3.org/2000/09/xmldsig#sha1"/>
        <DigestValue>o5I+ujp8ECM0+cOm0y5rxbm1khc=</DigestValue>
      </Reference>
      <Reference URI="/ppt/slides/slide65.xml?ContentType=application/vnd.openxmlformats-officedocument.presentationml.slide+xml">
        <DigestMethod Algorithm="http://www.w3.org/2000/09/xmldsig#sha1"/>
        <DigestValue>DslvFpoYobYpByR8kAravH8L+4I=</DigestValue>
      </Reference>
      <Reference URI="/ppt/slides/slide66.xml?ContentType=application/vnd.openxmlformats-officedocument.presentationml.slide+xml">
        <DigestMethod Algorithm="http://www.w3.org/2000/09/xmldsig#sha1"/>
        <DigestValue>ia9R3BrQvJqDYLwyaEwfybl1jBQ=</DigestValue>
      </Reference>
      <Reference URI="/ppt/slides/slide67.xml?ContentType=application/vnd.openxmlformats-officedocument.presentationml.slide+xml">
        <DigestMethod Algorithm="http://www.w3.org/2000/09/xmldsig#sha1"/>
        <DigestValue>6hbpWXaypifLbrPYtUkNXVNY35g=</DigestValue>
      </Reference>
      <Reference URI="/ppt/slides/slide68.xml?ContentType=application/vnd.openxmlformats-officedocument.presentationml.slide+xml">
        <DigestMethod Algorithm="http://www.w3.org/2000/09/xmldsig#sha1"/>
        <DigestValue>UKKZUA4PoIAFUuKOGTNTdVHY3zM=</DigestValue>
      </Reference>
      <Reference URI="/ppt/slides/slide69.xml?ContentType=application/vnd.openxmlformats-officedocument.presentationml.slide+xml">
        <DigestMethod Algorithm="http://www.w3.org/2000/09/xmldsig#sha1"/>
        <DigestValue>/NR+vbnjMlXuRQph0w+S9TMKHr0=</DigestValue>
      </Reference>
      <Reference URI="/ppt/slides/slide7.xml?ContentType=application/vnd.openxmlformats-officedocument.presentationml.slide+xml">
        <DigestMethod Algorithm="http://www.w3.org/2000/09/xmldsig#sha1"/>
        <DigestValue>eFm49Mds0MImxRXXnY+7zJankvA=</DigestValue>
      </Reference>
      <Reference URI="/ppt/slides/slide70.xml?ContentType=application/vnd.openxmlformats-officedocument.presentationml.slide+xml">
        <DigestMethod Algorithm="http://www.w3.org/2000/09/xmldsig#sha1"/>
        <DigestValue>5ITzsGnhYiKOh81MbYEsvv/xUnQ=</DigestValue>
      </Reference>
      <Reference URI="/ppt/slides/slide71.xml?ContentType=application/vnd.openxmlformats-officedocument.presentationml.slide+xml">
        <DigestMethod Algorithm="http://www.w3.org/2000/09/xmldsig#sha1"/>
        <DigestValue>yV0aOvw2YUY7NC8eD3xW5jH6qnE=</DigestValue>
      </Reference>
      <Reference URI="/ppt/slides/slide72.xml?ContentType=application/vnd.openxmlformats-officedocument.presentationml.slide+xml">
        <DigestMethod Algorithm="http://www.w3.org/2000/09/xmldsig#sha1"/>
        <DigestValue>TT69BFzzd7GeXIcBo4zC4bgpnG4=</DigestValue>
      </Reference>
      <Reference URI="/ppt/slides/slide73.xml?ContentType=application/vnd.openxmlformats-officedocument.presentationml.slide+xml">
        <DigestMethod Algorithm="http://www.w3.org/2000/09/xmldsig#sha1"/>
        <DigestValue>aMip1XrDlDNHWIl6Hhue9u5Hnqc=</DigestValue>
      </Reference>
      <Reference URI="/ppt/slides/slide74.xml?ContentType=application/vnd.openxmlformats-officedocument.presentationml.slide+xml">
        <DigestMethod Algorithm="http://www.w3.org/2000/09/xmldsig#sha1"/>
        <DigestValue>xp/xu1mXXvVt65avLlP0TmJdkuk=</DigestValue>
      </Reference>
      <Reference URI="/ppt/slides/slide75.xml?ContentType=application/vnd.openxmlformats-officedocument.presentationml.slide+xml">
        <DigestMethod Algorithm="http://www.w3.org/2000/09/xmldsig#sha1"/>
        <DigestValue>jjuX4Gsmly81JwxANLVymzhN7gE=</DigestValue>
      </Reference>
      <Reference URI="/ppt/slides/slide76.xml?ContentType=application/vnd.openxmlformats-officedocument.presentationml.slide+xml">
        <DigestMethod Algorithm="http://www.w3.org/2000/09/xmldsig#sha1"/>
        <DigestValue>B2hnhu+UXwi4b5v1ELrarnJkcqI=</DigestValue>
      </Reference>
      <Reference URI="/ppt/slides/slide77.xml?ContentType=application/vnd.openxmlformats-officedocument.presentationml.slide+xml">
        <DigestMethod Algorithm="http://www.w3.org/2000/09/xmldsig#sha1"/>
        <DigestValue>W3R247w+z89DAhXv0Pqnb6ToM0s=</DigestValue>
      </Reference>
      <Reference URI="/ppt/slides/slide78.xml?ContentType=application/vnd.openxmlformats-officedocument.presentationml.slide+xml">
        <DigestMethod Algorithm="http://www.w3.org/2000/09/xmldsig#sha1"/>
        <DigestValue>aQ3ynEE3vrcYRsA4MM25l6i6dic=</DigestValue>
      </Reference>
      <Reference URI="/ppt/slides/slide79.xml?ContentType=application/vnd.openxmlformats-officedocument.presentationml.slide+xml">
        <DigestMethod Algorithm="http://www.w3.org/2000/09/xmldsig#sha1"/>
        <DigestValue>b+s9tOv3CqZpsSio6P+2boO4hog=</DigestValue>
      </Reference>
      <Reference URI="/ppt/slides/slide8.xml?ContentType=application/vnd.openxmlformats-officedocument.presentationml.slide+xml">
        <DigestMethod Algorithm="http://www.w3.org/2000/09/xmldsig#sha1"/>
        <DigestValue>rzyFpkytsh4RGHIbNxf4Q1weWnY=</DigestValue>
      </Reference>
      <Reference URI="/ppt/slides/slide80.xml?ContentType=application/vnd.openxmlformats-officedocument.presentationml.slide+xml">
        <DigestMethod Algorithm="http://www.w3.org/2000/09/xmldsig#sha1"/>
        <DigestValue>j5d7CiKTgKbk3ESGFUlDzHO5iAA=</DigestValue>
      </Reference>
      <Reference URI="/ppt/slides/slide81.xml?ContentType=application/vnd.openxmlformats-officedocument.presentationml.slide+xml">
        <DigestMethod Algorithm="http://www.w3.org/2000/09/xmldsig#sha1"/>
        <DigestValue>cTUkpKfaIVdvNhQLrwdy9jbyhOY=</DigestValue>
      </Reference>
      <Reference URI="/ppt/slides/slide82.xml?ContentType=application/vnd.openxmlformats-officedocument.presentationml.slide+xml">
        <DigestMethod Algorithm="http://www.w3.org/2000/09/xmldsig#sha1"/>
        <DigestValue>jXFrn9lAZUPSmgiJ+x7VPgJelQk=</DigestValue>
      </Reference>
      <Reference URI="/ppt/slides/slide83.xml?ContentType=application/vnd.openxmlformats-officedocument.presentationml.slide+xml">
        <DigestMethod Algorithm="http://www.w3.org/2000/09/xmldsig#sha1"/>
        <DigestValue>2KME+DxUm+c9jdPwwsmuyE11V+8=</DigestValue>
      </Reference>
      <Reference URI="/ppt/slides/slide84.xml?ContentType=application/vnd.openxmlformats-officedocument.presentationml.slide+xml">
        <DigestMethod Algorithm="http://www.w3.org/2000/09/xmldsig#sha1"/>
        <DigestValue>xVFwCjULMFEKoftDS50Wc14f22U=</DigestValue>
      </Reference>
      <Reference URI="/ppt/slides/slide85.xml?ContentType=application/vnd.openxmlformats-officedocument.presentationml.slide+xml">
        <DigestMethod Algorithm="http://www.w3.org/2000/09/xmldsig#sha1"/>
        <DigestValue>iad6+aCoHsd6PJ6fHPh754jgYq0=</DigestValue>
      </Reference>
      <Reference URI="/ppt/slides/slide86.xml?ContentType=application/vnd.openxmlformats-officedocument.presentationml.slide+xml">
        <DigestMethod Algorithm="http://www.w3.org/2000/09/xmldsig#sha1"/>
        <DigestValue>iD5XGVOEOnfv8+Q+bR/kSU6SCIE=</DigestValue>
      </Reference>
      <Reference URI="/ppt/slides/slide87.xml?ContentType=application/vnd.openxmlformats-officedocument.presentationml.slide+xml">
        <DigestMethod Algorithm="http://www.w3.org/2000/09/xmldsig#sha1"/>
        <DigestValue>J46GGtIaiMSyzIO4uQ5qeKlVO0k=</DigestValue>
      </Reference>
      <Reference URI="/ppt/slides/slide88.xml?ContentType=application/vnd.openxmlformats-officedocument.presentationml.slide+xml">
        <DigestMethod Algorithm="http://www.w3.org/2000/09/xmldsig#sha1"/>
        <DigestValue>yi8kNsEjRC5REPcvYRIJjp5xZ68=</DigestValue>
      </Reference>
      <Reference URI="/ppt/slides/slide89.xml?ContentType=application/vnd.openxmlformats-officedocument.presentationml.slide+xml">
        <DigestMethod Algorithm="http://www.w3.org/2000/09/xmldsig#sha1"/>
        <DigestValue>+90YeMS+rdrRSbqZXzAL5XGt4Eg=</DigestValue>
      </Reference>
      <Reference URI="/ppt/slides/slide9.xml?ContentType=application/vnd.openxmlformats-officedocument.presentationml.slide+xml">
        <DigestMethod Algorithm="http://www.w3.org/2000/09/xmldsig#sha1"/>
        <DigestValue>glCmvwPnEMIGbMu8b6Hyei+CjUc=</DigestValue>
      </Reference>
      <Reference URI="/ppt/slides/slide90.xml?ContentType=application/vnd.openxmlformats-officedocument.presentationml.slide+xml">
        <DigestMethod Algorithm="http://www.w3.org/2000/09/xmldsig#sha1"/>
        <DigestValue>UFilGSgg306ZZaHi5Ou+VDACQvo=</DigestValue>
      </Reference>
      <Reference URI="/ppt/slides/slide91.xml?ContentType=application/vnd.openxmlformats-officedocument.presentationml.slide+xml">
        <DigestMethod Algorithm="http://www.w3.org/2000/09/xmldsig#sha1"/>
        <DigestValue>lwnLtiENRhPKb/th0K803eGFWU0=</DigestValue>
      </Reference>
      <Reference URI="/ppt/slides/slide92.xml?ContentType=application/vnd.openxmlformats-officedocument.presentationml.slide+xml">
        <DigestMethod Algorithm="http://www.w3.org/2000/09/xmldsig#sha1"/>
        <DigestValue>gHpVI0GhxPNVuRU2Xh3z+awHeME=</DigestValue>
      </Reference>
      <Reference URI="/ppt/slides/slide93.xml?ContentType=application/vnd.openxmlformats-officedocument.presentationml.slide+xml">
        <DigestMethod Algorithm="http://www.w3.org/2000/09/xmldsig#sha1"/>
        <DigestValue>741Itg3kx5Ip5s/kjRhCAGXjFGU=</DigestValue>
      </Reference>
      <Reference URI="/ppt/slides/slide94.xml?ContentType=application/vnd.openxmlformats-officedocument.presentationml.slide+xml">
        <DigestMethod Algorithm="http://www.w3.org/2000/09/xmldsig#sha1"/>
        <DigestValue>/cfnUCo1JUyTzroQce6uH9AjEbw=</DigestValue>
      </Reference>
      <Reference URI="/ppt/slides/slide95.xml?ContentType=application/vnd.openxmlformats-officedocument.presentationml.slide+xml">
        <DigestMethod Algorithm="http://www.w3.org/2000/09/xmldsig#sha1"/>
        <DigestValue>uoaUQBjsjDaKoUMm7JS9eiagWAE=</DigestValue>
      </Reference>
      <Reference URI="/ppt/slides/slide96.xml?ContentType=application/vnd.openxmlformats-officedocument.presentationml.slide+xml">
        <DigestMethod Algorithm="http://www.w3.org/2000/09/xmldsig#sha1"/>
        <DigestValue>Euz/990v2DcCfFSSdyiiH4C083A=</DigestValue>
      </Reference>
      <Reference URI="/ppt/slides/slide97.xml?ContentType=application/vnd.openxmlformats-officedocument.presentationml.slide+xml">
        <DigestMethod Algorithm="http://www.w3.org/2000/09/xmldsig#sha1"/>
        <DigestValue>XgzKftoHCq+N0JhC6OHAznUkKVA=</DigestValue>
      </Reference>
      <Reference URI="/ppt/slides/slide98.xml?ContentType=application/vnd.openxmlformats-officedocument.presentationml.slide+xml">
        <DigestMethod Algorithm="http://www.w3.org/2000/09/xmldsig#sha1"/>
        <DigestValue>OrEvTHQcGbn4qRKJHztaejY6Vik=</DigestValue>
      </Reference>
      <Reference URI="/ppt/slides/slide99.xml?ContentType=application/vnd.openxmlformats-officedocument.presentationml.slide+xml">
        <DigestMethod Algorithm="http://www.w3.org/2000/09/xmldsig#sha1"/>
        <DigestValue>WbIU7kO+IRIdP8wUGC7syQmdJfo=</DigestValue>
      </Reference>
      <Reference URI="/ppt/tableStyles.xml?ContentType=application/vnd.openxmlformats-officedocument.presentationml.tableStyles+xml">
        <DigestMethod Algorithm="http://www.w3.org/2000/09/xmldsig#sha1"/>
        <DigestValue>Sb/RPtAhmbAEvwoBmllvEndY2SY=</DigestValue>
      </Reference>
      <Reference URI="/ppt/theme/theme1.xml?ContentType=application/vnd.openxmlformats-officedocument.theme+xml">
        <DigestMethod Algorithm="http://www.w3.org/2000/09/xmldsig#sha1"/>
        <DigestValue>nzYjJtjcBQq27vfxczUJS9BtpH4=</DigestValue>
      </Reference>
      <Reference URI="/ppt/theme/theme2.xml?ContentType=application/vnd.openxmlformats-officedocument.theme+xml">
        <DigestMethod Algorithm="http://www.w3.org/2000/09/xmldsig#sha1"/>
        <DigestValue>nzYjJtjcBQq27vfxczUJS9BtpH4=</DigestValue>
      </Reference>
      <Reference URI="/ppt/viewProps.xml?ContentType=application/vnd.openxmlformats-officedocument.presentationml.viewProps+xml">
        <DigestMethod Algorithm="http://www.w3.org/2000/09/xmldsig#sha1"/>
        <DigestValue>yWVIFmknvy2LgpVHu191PXpK+Z8=</DigestValue>
      </Reference>
    </Manifest>
    <SignatureProperties>
      <SignatureProperty Id="idSignatureTime" Target="#idPackageSignature">
        <mdssi:SignatureTime xmlns:mdssi="http://schemas.openxmlformats.org/package/2006/digital-signature">
          <mdssi:Format>YYYY-MM-DDThh:mm:ssTZD</mdssi:Format>
          <mdssi:Value>2018-10-25T20:17:33Z</mdssi:Value>
        </mdssi:SignatureTime>
      </SignatureProperty>
    </SignatureProperties>
  </Object>
  <Object Id="idOfficeObject">
    <SignatureProperties>
      <SignatureProperty Id="idOfficeV1Details" Target="#idPackageSignature">
        <SignatureInfoV1 xmlns="http://schemas.microsoft.com/office/2006/digsig">
          <SetupID/>
          <SignatureText/>
          <SignatureImage/>
          <SignatureComments>prevent change</SignatureComments>
          <WindowsVersion>10.0</WindowsVersion>
          <OfficeVersion>16.0.10827/15</OfficeVersion>
          <ApplicationVersion>16.0.10827</ApplicationVersion>
          <Monitors>2</Monitors>
          <HorizontalResolution>2560</HorizontalResolution>
          <VerticalResolution>1440</VerticalResolution>
          <ColorDepth>32</ColorDepth>
          <SignatureProviderId>{00000000-0000-0000-0000-000000000000}</SignatureProviderId>
          <SignatureProviderUrl/>
          <SignatureProviderDetails>9</SignatureProviderDetails>
          <SignatureType>1</SignatureType>
        </SignatureInfoV1>
        <SignatureInfoV2 xmlns="http://schemas.microsoft.com/office/2006/digsig">
          <Address1/>
          <Address2/>
        </SignatureInfoV2>
      </SignatureProperty>
    </SignatureProperties>
  </Object>
  <Object>
    <xd:QualifyingProperties xmlns:xd="http://uri.etsi.org/01903/v1.3.2#" Target="#idPackageSignature">
      <xd:SignedProperties Id="idSignedProperties">
        <xd:SignedSignatureProperties>
          <xd:SigningTime>2018-10-25T20:17:33Z</xd:SigningTime>
          <xd:SigningCertificate>
            <xd:Cert>
              <xd:CertDigest>
                <DigestMethod Algorithm="http://www.w3.org/2000/09/xmldsig#sha1"/>
                <DigestValue>kcI5HeuFw2fvxKSLi7JDx0XWLC4=</DigestValue>
              </xd:CertDigest>
              <xd:IssuerSerial>
                <X509IssuerName>CN=Jair Moreshet (C)</X509IssuerName>
                <X509SerialNumber>40518481906156317164121070004605196031</X509SerialNumber>
              </xd:IssuerSerial>
            </xd:Cert>
          </xd:SigningCertificate>
          <xd:SignaturePolicyIdentifier>
            <xd:SignaturePolicyImplied/>
          </xd:SignaturePolicyIdentifier>
          <xd:SignatureProductionPlace>
            <xd:City/>
            <xd:StateOrProvince>Massachusetts</xd:StateOrProvince>
            <xd:PostalCode/>
            <xd:CountryName>USA</xd:CountryName>
          </xd:SignatureProductionPlace>
        </xd:SignedSignatureProperties>
        <xd:SignedDataObjectProperties>
          <xd:CommitmentTypeIndication>
            <xd:CommitmentTypeId>
              <xd:Identifier>http://uri.etsi.org/01903/v1.2.2#ProofOfCreation</xd:Identifier>
              <xd:Description>Created this document</xd:Description>
            </xd:CommitmentTypeId>
            <xd:AllSignedDataObjects/>
            <xd:CommitmentTypeQualifiers>
              <xd:CommitmentTypeQualifier>prevent change</xd:CommitmentTypeQualifier>
            </xd:CommitmentTypeQualifiers>
          </xd:CommitmentTypeIndication>
        </xd:SignedDataObjectProperties>
      </xd:SignedProperties>
    </xd:QualifyingProperties>
  </Object>
</Signature>
</file>

<file path=docProps/app.xml><?xml version="1.0" encoding="utf-8"?>
<Properties xmlns="http://schemas.openxmlformats.org/officeDocument/2006/extended-properties" xmlns:vt="http://schemas.openxmlformats.org/officeDocument/2006/docPropsVTypes">
  <TotalTime>873</TotalTime>
  <Words>682</Words>
  <Application>Microsoft Office PowerPoint</Application>
  <PresentationFormat>On-screen Show (4:3)</PresentationFormat>
  <Paragraphs>59</Paragraphs>
  <Slides>104</Slides>
  <Notes>3</Notes>
  <HiddenSlides>2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104</vt:i4>
      </vt:variant>
    </vt:vector>
  </HeadingPairs>
  <TitlesOfParts>
    <vt:vector size="108" baseType="lpstr">
      <vt:lpstr>Arial</vt:lpstr>
      <vt:lpstr>Calibri</vt:lpstr>
      <vt:lpstr>Monotype Corsiva</vt:lpstr>
      <vt:lpstr>Office Theme</vt:lpstr>
      <vt:lpstr>Sydney, Australia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Brisbane, Australia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Jair</dc:creator>
  <cp:lastModifiedBy>Jair Moreshet</cp:lastModifiedBy>
  <cp:revision>111</cp:revision>
  <dcterms:created xsi:type="dcterms:W3CDTF">2010-02-08T03:23:27Z</dcterms:created>
  <dcterms:modified xsi:type="dcterms:W3CDTF">2018-10-25T20:17:47Z</dcterms:modified>
</cp:coreProperties>
</file>