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83" r:id="rId4"/>
    <p:sldId id="259" r:id="rId5"/>
    <p:sldId id="278" r:id="rId6"/>
    <p:sldId id="265" r:id="rId7"/>
    <p:sldId id="264" r:id="rId8"/>
    <p:sldId id="260" r:id="rId9"/>
    <p:sldId id="349" r:id="rId10"/>
    <p:sldId id="285" r:id="rId11"/>
    <p:sldId id="351" r:id="rId12"/>
    <p:sldId id="267" r:id="rId13"/>
    <p:sldId id="272" r:id="rId14"/>
    <p:sldId id="268" r:id="rId15"/>
    <p:sldId id="270" r:id="rId16"/>
    <p:sldId id="284" r:id="rId17"/>
    <p:sldId id="271" r:id="rId18"/>
    <p:sldId id="300" r:id="rId19"/>
    <p:sldId id="311" r:id="rId20"/>
    <p:sldId id="275" r:id="rId21"/>
    <p:sldId id="258" r:id="rId22"/>
    <p:sldId id="287" r:id="rId23"/>
    <p:sldId id="276" r:id="rId24"/>
    <p:sldId id="277" r:id="rId25"/>
    <p:sldId id="288" r:id="rId26"/>
    <p:sldId id="261" r:id="rId27"/>
    <p:sldId id="301" r:id="rId28"/>
    <p:sldId id="318" r:id="rId29"/>
    <p:sldId id="289" r:id="rId30"/>
    <p:sldId id="296" r:id="rId31"/>
    <p:sldId id="317" r:id="rId32"/>
    <p:sldId id="290" r:id="rId33"/>
    <p:sldId id="291" r:id="rId34"/>
    <p:sldId id="328" r:id="rId35"/>
    <p:sldId id="316" r:id="rId36"/>
    <p:sldId id="302" r:id="rId37"/>
    <p:sldId id="294" r:id="rId38"/>
    <p:sldId id="320" r:id="rId39"/>
    <p:sldId id="262" r:id="rId40"/>
    <p:sldId id="292" r:id="rId41"/>
    <p:sldId id="306" r:id="rId42"/>
    <p:sldId id="314" r:id="rId43"/>
    <p:sldId id="286" r:id="rId44"/>
    <p:sldId id="299" r:id="rId45"/>
    <p:sldId id="305" r:id="rId46"/>
    <p:sldId id="298" r:id="rId47"/>
    <p:sldId id="322" r:id="rId48"/>
    <p:sldId id="330" r:id="rId49"/>
    <p:sldId id="307" r:id="rId50"/>
    <p:sldId id="331" r:id="rId51"/>
    <p:sldId id="309" r:id="rId52"/>
    <p:sldId id="323" r:id="rId53"/>
    <p:sldId id="350" r:id="rId54"/>
    <p:sldId id="348" r:id="rId5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qgIPlKsKhLtSgUpxYA86A==" hashData="Fw+5cnW29+TZM/D2w7ERfo0sL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058EF-0B37-4C45-BCEA-D43C56942950}" type="datetimeFigureOut">
              <a:rPr lang="hu-HU" smtClean="0"/>
              <a:pPr/>
              <a:t>2017.06.04.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FD952-9B65-411E-86A2-F5A2AD1FA8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land-lemurs-madagascar-stills-featurette-48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967" t="8090" r="12565" b="1618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  <p:pic>
        <p:nvPicPr>
          <p:cNvPr id="3" name="Kép 2" descr="1233633972_78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251520" y="320824"/>
            <a:ext cx="657225" cy="952500"/>
          </a:xfrm>
          <a:prstGeom prst="rect">
            <a:avLst/>
          </a:prstGeom>
        </p:spPr>
      </p:pic>
      <p:pic>
        <p:nvPicPr>
          <p:cNvPr id="4" name="Kép 3" descr="1233633989_36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971600" y="320824"/>
            <a:ext cx="428625" cy="952500"/>
          </a:xfrm>
          <a:prstGeom prst="rect">
            <a:avLst/>
          </a:prstGeom>
        </p:spPr>
      </p:pic>
      <p:pic>
        <p:nvPicPr>
          <p:cNvPr id="5" name="Kép 4" descr="1233633984_54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475656" y="320824"/>
            <a:ext cx="438150" cy="952500"/>
          </a:xfrm>
          <a:prstGeom prst="rect">
            <a:avLst/>
          </a:prstGeom>
        </p:spPr>
      </p:pic>
      <p:pic>
        <p:nvPicPr>
          <p:cNvPr id="7" name="Kép 6" descr="1233633989_36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2051720" y="320824"/>
            <a:ext cx="428625" cy="952500"/>
          </a:xfrm>
          <a:prstGeom prst="rect">
            <a:avLst/>
          </a:prstGeom>
        </p:spPr>
      </p:pic>
      <p:pic>
        <p:nvPicPr>
          <p:cNvPr id="8" name="Kép 7" descr="1233633980_65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583582" y="320824"/>
            <a:ext cx="476250" cy="952500"/>
          </a:xfrm>
          <a:prstGeom prst="rect">
            <a:avLst/>
          </a:prstGeom>
        </p:spPr>
      </p:pic>
      <p:pic>
        <p:nvPicPr>
          <p:cNvPr id="9" name="Kép 8" descr="1233633989_36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131840" y="320824"/>
            <a:ext cx="428625" cy="952500"/>
          </a:xfrm>
          <a:prstGeom prst="rect">
            <a:avLst/>
          </a:prstGeom>
        </p:spPr>
      </p:pic>
      <p:pic>
        <p:nvPicPr>
          <p:cNvPr id="10" name="Kép 9" descr="1233633963_18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3677419" y="320824"/>
            <a:ext cx="390525" cy="952500"/>
          </a:xfrm>
          <a:prstGeom prst="rect">
            <a:avLst/>
          </a:prstGeom>
        </p:spPr>
      </p:pic>
      <p:pic>
        <p:nvPicPr>
          <p:cNvPr id="11" name="Kép 10" descr="1233633985_60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4152900" y="320824"/>
            <a:ext cx="419100" cy="952500"/>
          </a:xfrm>
          <a:prstGeom prst="rect">
            <a:avLst/>
          </a:prstGeom>
        </p:spPr>
      </p:pic>
      <p:pic>
        <p:nvPicPr>
          <p:cNvPr id="12" name="Kép 11" descr="1233633989_36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4644008" y="320824"/>
            <a:ext cx="428625" cy="952500"/>
          </a:xfrm>
          <a:prstGeom prst="rect">
            <a:avLst/>
          </a:prstGeom>
        </p:spPr>
      </p:pic>
      <p:pic>
        <p:nvPicPr>
          <p:cNvPr id="13" name="Kép 12" descr="1233633964_66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5220072" y="320824"/>
            <a:ext cx="295275" cy="9525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Madagascar musiqu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4.jpg"/>
          <p:cNvPicPr>
            <a:picLocks noChangeAspect="1"/>
          </p:cNvPicPr>
          <p:nvPr/>
        </p:nvPicPr>
        <p:blipFill>
          <a:blip r:embed="rId2" cstate="print"/>
          <a:srcRect t="3865" b="12885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ndscape_Madagascar_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850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24px-Lake_Tritriva_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mily-summer-vacation-madagascar-andilana-reso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7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ilana-resort-tennis-courts-park-madagasca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0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zing-beaches-andilana-resort-north-madagascar.jpg"/>
          <p:cNvPicPr>
            <a:picLocks noChangeAspect="1"/>
          </p:cNvPicPr>
          <p:nvPr/>
        </p:nvPicPr>
        <p:blipFill>
          <a:blip r:embed="rId2" cstate="print"/>
          <a:srcRect b="6299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76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sy-Be-skyline-view.jpg"/>
          <p:cNvPicPr>
            <a:picLocks noChangeAspect="1"/>
          </p:cNvPicPr>
          <p:nvPr/>
        </p:nvPicPr>
        <p:blipFill>
          <a:blip r:embed="rId2" cstate="print"/>
          <a:srcRect l="4134" r="5906"/>
          <a:stretch>
            <a:fillRect/>
          </a:stretch>
        </p:blipFill>
        <p:spPr>
          <a:xfrm>
            <a:off x="3786" y="0"/>
            <a:ext cx="9140214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137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sy-Be-activity.jpg"/>
          <p:cNvPicPr>
            <a:picLocks noChangeAspect="1"/>
          </p:cNvPicPr>
          <p:nvPr/>
        </p:nvPicPr>
        <p:blipFill>
          <a:blip r:embed="rId2" cstate="print"/>
          <a:srcRect b="468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st-resort-at-Nosy-B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-0060.jpg"/>
          <p:cNvPicPr>
            <a:picLocks noChangeAspect="1"/>
          </p:cNvPicPr>
          <p:nvPr/>
        </p:nvPicPr>
        <p:blipFill>
          <a:blip r:embed="rId2" cstate="print"/>
          <a:srcRect t="1189" b="44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dn.lolwot.com_wp-content_uploads_2016_05_10-awesome-facts-about-the-mysterious-island-of-madagascar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099" b="549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dn.lolwot.com_wp-content_uploads_2016_05_10-awesome-facts-about-the-mysterious-island-of-madagascar-3.jpg"/>
          <p:cNvPicPr>
            <a:picLocks noChangeAspect="1"/>
          </p:cNvPicPr>
          <p:nvPr/>
        </p:nvPicPr>
        <p:blipFill>
          <a:blip r:embed="rId2" cstate="print"/>
          <a:srcRect b="6341"/>
          <a:stretch>
            <a:fillRect/>
          </a:stretch>
        </p:blipFill>
        <p:spPr>
          <a:xfrm>
            <a:off x="0" y="0"/>
            <a:ext cx="9144000" cy="570942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1.jpg"/>
          <p:cNvPicPr>
            <a:picLocks noChangeAspect="1"/>
          </p:cNvPicPr>
          <p:nvPr/>
        </p:nvPicPr>
        <p:blipFill>
          <a:blip r:embed="rId2" cstate="print"/>
          <a:srcRect t="1576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a5987379f41ce4c723f920ff1a934cb.jpg"/>
          <p:cNvPicPr>
            <a:picLocks noChangeAspect="1"/>
          </p:cNvPicPr>
          <p:nvPr/>
        </p:nvPicPr>
        <p:blipFill>
          <a:blip r:embed="rId2" cstate="print"/>
          <a:srcRect l="7382" r="2584"/>
          <a:stretch>
            <a:fillRect/>
          </a:stretch>
        </p:blipFill>
        <p:spPr>
          <a:xfrm>
            <a:off x="1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"/>
            <a:ext cx="9144000" cy="5709285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37 Antananariv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-043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89" b="44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24px-Adansonia_grandidieri02.jpg"/>
          <p:cNvPicPr>
            <a:picLocks noChangeAspect="1"/>
          </p:cNvPicPr>
          <p:nvPr/>
        </p:nvPicPr>
        <p:blipFill>
          <a:blip r:embed="rId2" cstate="print"/>
          <a:srcRect t="10150" b="6459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dagascar 16.jpg"/>
          <p:cNvPicPr>
            <a:picLocks noChangeAspect="1"/>
          </p:cNvPicPr>
          <p:nvPr/>
        </p:nvPicPr>
        <p:blipFill>
          <a:blip r:embed="rId2" cstate="print"/>
          <a:srcRect l="755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-1499.jpg"/>
          <p:cNvPicPr>
            <a:picLocks noChangeAspect="1"/>
          </p:cNvPicPr>
          <p:nvPr/>
        </p:nvPicPr>
        <p:blipFill>
          <a:blip r:embed="rId2" cstate="print"/>
          <a:srcRect t="620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-1709.jpg"/>
          <p:cNvPicPr>
            <a:picLocks noChangeAspect="1"/>
          </p:cNvPicPr>
          <p:nvPr/>
        </p:nvPicPr>
        <p:blipFill>
          <a:blip r:embed="rId2" cstate="print"/>
          <a:srcRect t="2674" b="297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21.JPG"/>
          <p:cNvPicPr>
            <a:picLocks noChangeAspect="1"/>
          </p:cNvPicPr>
          <p:nvPr/>
        </p:nvPicPr>
        <p:blipFill>
          <a:blip r:embed="rId2" cstate="print"/>
          <a:srcRect b="16693"/>
          <a:stretch>
            <a:fillRect/>
          </a:stretch>
        </p:blipFill>
        <p:spPr>
          <a:xfrm>
            <a:off x="0" y="0"/>
            <a:ext cx="9144000" cy="571326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Tsiribihina_River.jpg"/>
          <p:cNvPicPr>
            <a:picLocks noChangeAspect="1"/>
          </p:cNvPicPr>
          <p:nvPr/>
        </p:nvPicPr>
        <p:blipFill>
          <a:blip r:embed="rId2" cstate="print"/>
          <a:srcRect t="3868" b="8510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5" y="0"/>
            <a:ext cx="912574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-Antananarivo.jpg"/>
          <p:cNvPicPr>
            <a:picLocks noChangeAspect="1"/>
          </p:cNvPicPr>
          <p:nvPr/>
        </p:nvPicPr>
        <p:blipFill>
          <a:blip r:embed="rId2" cstate="print"/>
          <a:srcRect b="623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56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1 Anjiamaran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-10-toamasina.jpg"/>
          <p:cNvPicPr>
            <a:picLocks noChangeAspect="1"/>
          </p:cNvPicPr>
          <p:nvPr/>
        </p:nvPicPr>
        <p:blipFill>
          <a:blip r:embed="rId2" cstate="print"/>
          <a:srcRect t="1416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uth-beach-villa-view-constance-tsarabanjina-madagascar-conde-nast-traveller-5march14-jenny-zarins_1440x960.jpg"/>
          <p:cNvPicPr>
            <a:picLocks noChangeAspect="1"/>
          </p:cNvPicPr>
          <p:nvPr/>
        </p:nvPicPr>
        <p:blipFill>
          <a:blip r:embed="rId2" cstate="print"/>
          <a:srcRect t="629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-4-Antsirabe.jpg"/>
          <p:cNvPicPr>
            <a:picLocks noChangeAspect="1"/>
          </p:cNvPicPr>
          <p:nvPr/>
        </p:nvPicPr>
        <p:blipFill>
          <a:blip r:embed="rId2" cstate="print"/>
          <a:srcRect t="2019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7" y="0"/>
            <a:ext cx="913486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40.jpg"/>
          <p:cNvPicPr>
            <a:picLocks noChangeAspect="1"/>
          </p:cNvPicPr>
          <p:nvPr/>
        </p:nvPicPr>
        <p:blipFill>
          <a:blip r:embed="rId2" cstate="print"/>
          <a:srcRect b="67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dgascr_Radiated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773593452_427e55d192_b-antanariv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2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3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3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4243" y="0"/>
            <a:ext cx="9115514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_Antannarivo.jpg"/>
          <p:cNvPicPr>
            <a:picLocks noChangeAspect="1"/>
          </p:cNvPicPr>
          <p:nvPr/>
        </p:nvPicPr>
        <p:blipFill>
          <a:blip r:embed="rId2" cstate="print"/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13.jpg"/>
          <p:cNvPicPr>
            <a:picLocks noChangeAspect="1"/>
          </p:cNvPicPr>
          <p:nvPr/>
        </p:nvPicPr>
        <p:blipFill>
          <a:blip r:embed="rId2" cstate="print"/>
          <a:srcRect t="1119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9125" y="0"/>
            <a:ext cx="912574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30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7132" y="0"/>
            <a:ext cx="912973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5" y="0"/>
            <a:ext cx="912574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30lemurs02_h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30" b="277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ole-area-of-nosy-b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32 Antananariv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ldlife_Manafiafy_HR-26-lemur-1024x683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gascar 50 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osy be plan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9966" b="664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anner53.jpg"/>
          <p:cNvPicPr>
            <a:picLocks noChangeAspect="1"/>
          </p:cNvPicPr>
          <p:nvPr/>
        </p:nvPicPr>
        <p:blipFill>
          <a:blip r:embed="rId2" cstate="print"/>
          <a:srcRect b="1722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land-lemurs-madagascar-stills-featurette-31.jpg"/>
          <p:cNvPicPr>
            <a:picLocks noChangeAspect="1"/>
          </p:cNvPicPr>
          <p:nvPr/>
        </p:nvPicPr>
        <p:blipFill>
          <a:blip r:embed="rId2" cstate="print"/>
          <a:srcRect l="967" t="1449" r="4833" b="1014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tretch>
            <a:fillRect/>
          </a:stretch>
        </p:blipFill>
        <p:spPr>
          <a:xfrm>
            <a:off x="4788029" y="3505576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6</Words>
  <Application>Microsoft Office PowerPoint</Application>
  <PresentationFormat>Diavetítés a képernyőre (16:10 oldalarány)</PresentationFormat>
  <Paragraphs>2</Paragraphs>
  <Slides>54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54</vt:i4>
      </vt:variant>
    </vt:vector>
  </HeadingPairs>
  <TitlesOfParts>
    <vt:vector size="5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20</cp:revision>
  <dcterms:created xsi:type="dcterms:W3CDTF">2017-05-27T21:11:40Z</dcterms:created>
  <dcterms:modified xsi:type="dcterms:W3CDTF">2017-06-04T12:40:45Z</dcterms:modified>
</cp:coreProperties>
</file>