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409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05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13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1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50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7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16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51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16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18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9A6CA-E342-4876-98D6-7819ABA61691}" type="datetimeFigureOut">
              <a:rPr lang="fr-FR" smtClean="0"/>
              <a:t>30/04/2021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59EE6-BE9E-4B15-A8F8-CC848B784D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22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ntreprise.crit-job.com/idf/recrutement-volumique-btp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Voici ma Landing Page !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https://entreprise.crit-job.com/idf/</a:t>
            </a:r>
            <a:r>
              <a:rPr lang="fr-FR" b="1" dirty="0">
                <a:hlinkClick r:id="rId2"/>
              </a:rPr>
              <a:t>recrutement-volumique-btp</a:t>
            </a:r>
            <a:r>
              <a:rPr lang="fr-FR" dirty="0">
                <a:hlinkClick r:id="rId2"/>
              </a:rPr>
              <a:t>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6928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Voici ma Landing Page ! </vt:lpstr>
    </vt:vector>
  </TitlesOfParts>
  <Company>Groupe CRIT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Voici ma Landing Page ! </dc:title>
  <dc:creator>JUNQUEIRA Ophelia</dc:creator>
  <cp:lastModifiedBy>JUNQUEIRA Ophelia</cp:lastModifiedBy>
  <cp:revision>1</cp:revision>
  <dcterms:created xsi:type="dcterms:W3CDTF">2021-04-30T15:36:08Z</dcterms:created>
  <dcterms:modified xsi:type="dcterms:W3CDTF">2021-04-30T15:45:23Z</dcterms:modified>
</cp:coreProperties>
</file>