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Default ContentType="audio/wav" Extension="wav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slide+xml" PartName="/ppt/slides/slide32.xml"/>
  <Override ContentType="application/vnd.openxmlformats-officedocument.presentationml.slide+xml" PartName="/ppt/slides/slide33.xml"/>
  <Override ContentType="application/vnd.openxmlformats-officedocument.presentationml.slide+xml" PartName="/ppt/slides/slide34.xml"/>
  <Override ContentType="application/vnd.openxmlformats-officedocument.presentationml.slide+xml" PartName="/ppt/slides/slide35.xml"/>
  <Override ContentType="application/vnd.openxmlformats-officedocument.presentationml.slide+xml" PartName="/ppt/slides/slide36.xml"/>
  <Override ContentType="application/vnd.openxmlformats-officedocument.presentationml.slide+xml" PartName="/ppt/slides/slide37.xml"/>
  <Override ContentType="application/vnd.openxmlformats-officedocument.presentationml.slide+xml" PartName="/ppt/slides/slide38.xml"/>
  <Override ContentType="application/vnd.openxmlformats-officedocument.presentationml.slide+xml" PartName="/ppt/slides/slide39.xml"/>
  <Override ContentType="application/vnd.openxmlformats-officedocument.presentationml.slide+xml" PartName="/ppt/slides/slide40.xml"/>
  <Override ContentType="application/vnd.openxmlformats-officedocument.presentationml.slide+xml" PartName="/ppt/slides/slide41.xml"/>
  <Override ContentType="application/vnd.openxmlformats-officedocument.presentationml.slide+xml" PartName="/ppt/slides/slide42.xml"/>
  <Override ContentType="application/vnd.openxmlformats-officedocument.presentationml.slide+xml" PartName="/ppt/slides/slide43.xml"/>
  <Override ContentType="application/vnd.openxmlformats-officedocument.presentationml.slide+xml" PartName="/ppt/slides/slide44.xml"/>
  <Override ContentType="application/vnd.openxmlformats-officedocument.presentationml.slide+xml" PartName="/ppt/slides/slide45.xml"/>
  <Override ContentType="application/vnd.openxmlformats-officedocument.presentationml.slide+xml" PartName="/ppt/slides/slide46.xml"/>
  <Override ContentType="application/vnd.openxmlformats-officedocument.presentationml.slide+xml" PartName="/ppt/slides/slide47.xml"/>
  <Override ContentType="application/vnd.openxmlformats-officedocument.presentationml.slide+xml" PartName="/ppt/slides/slide48.xml"/>
  <Override ContentType="application/vnd.openxmlformats-officedocument.presentationml.slide+xml" PartName="/ppt/slides/slide49.xml"/>
  <Override ContentType="application/vnd.openxmlformats-officedocument.presentationml.slide+xml" PartName="/ppt/slides/slide50.xml"/>
  <Override ContentType="application/vnd.openxmlformats-officedocument.presentationml.slide+xml" PartName="/ppt/slides/slide51.xml"/>
  <Override ContentType="application/vnd.openxmlformats-officedocument.presentationml.slide+xml" PartName="/ppt/slides/slide52.xml"/>
  <Override ContentType="application/vnd.openxmlformats-officedocument.presentationml.slide+xml" PartName="/ppt/slides/slide53.xml"/>
  <Override ContentType="application/vnd.openxmlformats-officedocument.presentationml.slide+xml" PartName="/ppt/slides/slide54.xml"/>
  <Override ContentType="application/vnd.openxmlformats-officedocument.presentationml.slide+xml" PartName="/ppt/slides/slide55.xml"/>
  <Override ContentType="application/vnd.openxmlformats-officedocument.presentationml.slide+xml" PartName="/ppt/slides/slide56.xml"/>
  <Override ContentType="application/vnd.openxmlformats-officedocument.presentationml.slide+xml" PartName="/ppt/slides/slide57.xml"/>
  <Override ContentType="application/vnd.openxmlformats-officedocument.presentationml.slide+xml" PartName="/ppt/slides/slide58.xml"/>
  <Override ContentType="application/vnd.openxmlformats-officedocument.presentationml.slide+xml" PartName="/ppt/slides/slide59.xml"/>
  <Override ContentType="application/vnd.openxmlformats-officedocument.presentationml.slide+xml" PartName="/ppt/slides/slide60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384" r:id="rId2"/>
    <p:sldId id="383" r:id="rId3"/>
    <p:sldId id="388" r:id="rId4"/>
    <p:sldId id="430" r:id="rId5"/>
    <p:sldId id="458" r:id="rId6"/>
    <p:sldId id="393" r:id="rId7"/>
    <p:sldId id="396" r:id="rId8"/>
    <p:sldId id="392" r:id="rId9"/>
    <p:sldId id="391" r:id="rId10"/>
    <p:sldId id="427" r:id="rId11"/>
    <p:sldId id="397" r:id="rId12"/>
    <p:sldId id="406" r:id="rId13"/>
    <p:sldId id="446" r:id="rId14"/>
    <p:sldId id="438" r:id="rId15"/>
    <p:sldId id="429" r:id="rId16"/>
    <p:sldId id="407" r:id="rId17"/>
    <p:sldId id="386" r:id="rId18"/>
    <p:sldId id="428" r:id="rId19"/>
    <p:sldId id="433" r:id="rId20"/>
    <p:sldId id="447" r:id="rId21"/>
    <p:sldId id="398" r:id="rId22"/>
    <p:sldId id="403" r:id="rId23"/>
    <p:sldId id="421" r:id="rId24"/>
    <p:sldId id="394" r:id="rId25"/>
    <p:sldId id="404" r:id="rId26"/>
    <p:sldId id="405" r:id="rId27"/>
    <p:sldId id="434" r:id="rId28"/>
    <p:sldId id="389" r:id="rId29"/>
    <p:sldId id="426" r:id="rId30"/>
    <p:sldId id="399" r:id="rId31"/>
    <p:sldId id="457" r:id="rId32"/>
    <p:sldId id="414" r:id="rId33"/>
    <p:sldId id="422" r:id="rId34"/>
    <p:sldId id="412" r:id="rId35"/>
    <p:sldId id="456" r:id="rId36"/>
    <p:sldId id="385" r:id="rId37"/>
    <p:sldId id="435" r:id="rId38"/>
    <p:sldId id="423" r:id="rId39"/>
    <p:sldId id="442" r:id="rId40"/>
    <p:sldId id="437" r:id="rId41"/>
    <p:sldId id="440" r:id="rId42"/>
    <p:sldId id="390" r:id="rId43"/>
    <p:sldId id="400" r:id="rId44"/>
    <p:sldId id="459" r:id="rId45"/>
    <p:sldId id="413" r:id="rId46"/>
    <p:sldId id="408" r:id="rId47"/>
    <p:sldId id="416" r:id="rId48"/>
    <p:sldId id="419" r:id="rId49"/>
    <p:sldId id="431" r:id="rId50"/>
    <p:sldId id="432" r:id="rId51"/>
    <p:sldId id="460" r:id="rId52"/>
    <p:sldId id="443" r:id="rId53"/>
    <p:sldId id="444" r:id="rId54"/>
    <p:sldId id="448" r:id="rId55"/>
    <p:sldId id="424" r:id="rId56"/>
    <p:sldId id="402" r:id="rId57"/>
    <p:sldId id="445" r:id="rId58"/>
    <p:sldId id="415" r:id="rId59"/>
    <p:sldId id="395" r:id="rId60"/>
    <p:sldId id="451" r:id="rId61"/>
  </p:sldIdLst>
  <p:sldSz cx="9144000" cy="5143500" type="screen16x9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30" y="-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9DD65D-084D-433F-9895-ABDBF51C4A65}" type="datetimeFigureOut">
              <a:rPr lang="zh-TW" altLang="en-US" smtClean="0"/>
              <a:t>2017/6/11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6B6FE-3E86-4ED0-85E6-94E6E73F5F6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4000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2AA98-A122-441E-B6BF-2325E07437A9}" type="datetime1">
              <a:rPr lang="zh-TW" altLang="en-US" smtClean="0"/>
              <a:t>2017/6/11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160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D4F28-AF8A-40D6-947F-8E00442066E2}" type="datetime1">
              <a:rPr lang="zh-TW" altLang="en-US" smtClean="0"/>
              <a:t>2017/6/11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233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0F453-EB2E-42D3-9EE5-662311E26691}" type="datetime1">
              <a:rPr lang="zh-TW" altLang="en-US" smtClean="0"/>
              <a:t>2017/6/11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4572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52C3B-D6A2-43CA-A7D6-1107546E0A9B}" type="datetime1">
              <a:rPr lang="zh-TW" altLang="en-US" smtClean="0"/>
              <a:t>2017/6/11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2159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11296-AC93-495A-8E27-434416C0A50E}" type="datetime1">
              <a:rPr lang="zh-TW" altLang="en-US" smtClean="0"/>
              <a:t>2017/6/11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569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52D2C-42A0-4D42-968D-021B776494F2}" type="datetime1">
              <a:rPr lang="zh-TW" altLang="en-US" smtClean="0"/>
              <a:t>2017/6/11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306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8F997-CD5C-47D4-AE92-93F5D0097005}" type="datetime1">
              <a:rPr lang="zh-TW" altLang="en-US" smtClean="0"/>
              <a:t>2017/6/11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4237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B5968-0967-4D6C-83AF-A3217A87C9EA}" type="datetime1">
              <a:rPr lang="zh-TW" altLang="en-US" smtClean="0"/>
              <a:t>2017/6/11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196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C0B24-57E5-4561-9B1B-6E411ACA4791}" type="datetime1">
              <a:rPr lang="zh-TW" altLang="en-US" smtClean="0"/>
              <a:t>2017/6/11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445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40772-7AA1-4AFD-BBF8-5E352EE3ED72}" type="datetime1">
              <a:rPr lang="zh-TW" altLang="en-US" smtClean="0"/>
              <a:t>2017/6/11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553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BD748-8302-4064-85CB-DB711DC15A2C}" type="datetime1">
              <a:rPr lang="zh-TW" altLang="en-US" smtClean="0"/>
              <a:t>2017/6/11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980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546AB-B467-44C7-9DFF-03ECE85EAC85}" type="datetime1">
              <a:rPr lang="zh-TW" altLang="en-US" smtClean="0"/>
              <a:t>2017/6/11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76456" y="4855079"/>
            <a:ext cx="46754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8EF3AE-15E7-4BD4-AAF5-EC4A7EAFB12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90282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kon-photocontest.com/en/" TargetMode="External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ikon photo contest 2016-2017\20170227_fc0fa1ad235f48e398e7f9d971e902d93059703fdd2ffe1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308304" y="4731990"/>
            <a:ext cx="144016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1000" dirty="0">
                <a:solidFill>
                  <a:schemeClr val="bg1"/>
                </a:solidFill>
              </a:rPr>
              <a:t>雪嵐の夜</a:t>
            </a:r>
            <a:r>
              <a:rPr lang="ja-JP" altLang="en-US" sz="1000" dirty="0" smtClean="0">
                <a:solidFill>
                  <a:schemeClr val="bg1"/>
                </a:solidFill>
              </a:rPr>
              <a:t>に </a:t>
            </a:r>
            <a:r>
              <a:rPr lang="en-US" altLang="ja-JP" sz="1000" dirty="0" smtClean="0">
                <a:solidFill>
                  <a:schemeClr val="bg1"/>
                </a:solidFill>
              </a:rPr>
              <a:t>© </a:t>
            </a:r>
            <a:r>
              <a:rPr lang="ja-JP" altLang="en-US" sz="1000" dirty="0" smtClean="0">
                <a:solidFill>
                  <a:schemeClr val="bg1"/>
                </a:solidFill>
              </a:rPr>
              <a:t>秦 </a:t>
            </a:r>
            <a:r>
              <a:rPr lang="ja-JP" altLang="en-US" sz="1000" dirty="0">
                <a:solidFill>
                  <a:schemeClr val="bg1"/>
                </a:solidFill>
              </a:rPr>
              <a:t>由香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635896" y="267494"/>
            <a:ext cx="436638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400" b="1" dirty="0" smtClean="0">
                <a:solidFill>
                  <a:schemeClr val="tx1">
                    <a:lumMod val="95000"/>
                  </a:schemeClr>
                </a:solidFill>
              </a:rPr>
              <a:t>Nikon Photo Contest 2016-2017 – Highlighted Entries (7)</a:t>
            </a:r>
            <a:endParaRPr lang="zh-TW" altLang="en-US" sz="1400" b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36680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5000">
        <p:blinds dir="vert"/>
        <p:sndAc>
          <p:stSnd loop="1">
            <p:snd r:embed="rId2" name="Kenny Rogers-Twenty Years Ago.wav"/>
          </p:stSnd>
        </p:sndAc>
      </p:transition>
    </mc:Choice>
    <mc:Fallback>
      <p:transition spd="slow" advTm="15000">
        <p:blinds dir="vert"/>
        <p:sndAc>
          <p:stSnd loop="1">
            <p:snd r:embed="rId2" name="Kenny Rogers-Twenty Years A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850"/>
                            </p:stCondLst>
                            <p:childTnLst>
                              <p:par>
                                <p:cTn id="13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85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ikon photo contest 2016-2017\20161117_976a3ae8eac74bfa87f4758d34ddcd2f649ee61bbba6caf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00" y="1"/>
            <a:ext cx="7736402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043608" y="4519128"/>
            <a:ext cx="199796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75000"/>
                  </a:schemeClr>
                </a:solidFill>
              </a:rPr>
              <a:t>The young </a:t>
            </a:r>
            <a:r>
              <a:rPr lang="en-US" altLang="zh-TW" sz="1000" dirty="0" smtClean="0">
                <a:solidFill>
                  <a:schemeClr val="tx1">
                    <a:lumMod val="75000"/>
                  </a:schemeClr>
                </a:solidFill>
              </a:rPr>
              <a:t>energy © Paul </a:t>
            </a:r>
            <a:r>
              <a:rPr lang="en-US" altLang="zh-TW" sz="1000" dirty="0" err="1">
                <a:solidFill>
                  <a:schemeClr val="tx1">
                    <a:lumMod val="75000"/>
                  </a:schemeClr>
                </a:solidFill>
              </a:rPr>
              <a:t>Iwuoha</a:t>
            </a:r>
            <a:endParaRPr lang="zh-TW" altLang="en-US" sz="10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873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ikon photo contest 2016-2017\20170124_08a93f76d64d4e8aa5d76dd97e05ad765f5f2104411c684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3651"/>
            <a:ext cx="7205922" cy="5139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187624" y="4083918"/>
            <a:ext cx="271804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</a:rPr>
              <a:t>Game of kabaddi being played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. © </a:t>
            </a:r>
            <a:r>
              <a:rPr lang="en-US" altLang="zh-TW" sz="1000" dirty="0" err="1" smtClean="0">
                <a:solidFill>
                  <a:schemeClr val="tx1">
                    <a:lumMod val="85000"/>
                  </a:schemeClr>
                </a:solidFill>
              </a:rPr>
              <a:t>Sagar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</a:rPr>
              <a:t>Shiriskar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65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ikon photo contest 2016-2017\20170227_e43d6bd0c6d843938fe87ca200efc39834fed53cd842804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067" y="0"/>
            <a:ext cx="931213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83568" y="3932902"/>
            <a:ext cx="244827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bg1"/>
                </a:solidFill>
              </a:rPr>
              <a:t>I Hope This is a Dream</a:t>
            </a:r>
            <a:r>
              <a:rPr lang="en-US" altLang="zh-TW" sz="1000" dirty="0" smtClean="0">
                <a:solidFill>
                  <a:schemeClr val="bg1"/>
                </a:solidFill>
              </a:rPr>
              <a:t>! © Richard </a:t>
            </a:r>
            <a:r>
              <a:rPr lang="en-US" altLang="zh-TW" sz="1000" dirty="0" err="1">
                <a:solidFill>
                  <a:schemeClr val="bg1"/>
                </a:solidFill>
              </a:rPr>
              <a:t>Sereque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409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5</a:t>
            </a:fld>
            <a:endParaRPr lang="zh-TW" altLang="en-US"/>
          </a:p>
        </p:txBody>
      </p:sp>
      <p:pic>
        <p:nvPicPr>
          <p:cNvPr id="1026" name="Picture 2" descr="D:\新下載資料\Nikon photo contest 2016-2017\20161029_d1c4aea3ce1d4327bcdd89477ce4184e7419ba08b44567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00" y="1"/>
            <a:ext cx="7736402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6012160" y="4515966"/>
            <a:ext cx="185395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Afternoon </a:t>
            </a:r>
            <a:r>
              <a:rPr lang="en-US" altLang="zh-TW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Drinks © </a:t>
            </a:r>
            <a:r>
              <a:rPr lang="en-US" altLang="zh-TW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Tomer</a:t>
            </a:r>
            <a:r>
              <a:rPr lang="en-US" altLang="zh-TW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Gat</a:t>
            </a:r>
            <a:endParaRPr lang="zh-TW" alt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6654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D:\新下載資料\Nikon photo contest 2016-2017\20170126_6f9e4b6c9990456684c5ed56cb352feea62735517641984e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572000" y="1512535"/>
            <a:ext cx="187220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zh-TW" sz="1000" dirty="0"/>
              <a:t>la </a:t>
            </a:r>
            <a:r>
              <a:rPr lang="it-IT" altLang="zh-TW" sz="1000" dirty="0" smtClean="0"/>
              <a:t>calle © Angel </a:t>
            </a:r>
            <a:r>
              <a:rPr lang="it-IT" altLang="zh-TW" sz="1000" dirty="0"/>
              <a:t>Benito Zapata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57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ikon photo contest 2016-2017\20170204_eff681b8c35b4ecabb4a6ac4a8873f588d09b149aa46a4ba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9248" y="0"/>
            <a:ext cx="774550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732240" y="2715766"/>
            <a:ext cx="163792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The </a:t>
            </a:r>
            <a:r>
              <a:rPr lang="en-US" altLang="zh-TW" sz="1000" dirty="0" smtClean="0"/>
              <a:t>promise © Belinda </a:t>
            </a:r>
            <a:r>
              <a:rPr lang="en-US" altLang="zh-TW" sz="1000" dirty="0"/>
              <a:t>Jiao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788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D:\新下載資料\Nikon photo contest 2016-2017\20161225_e1b3fe88bbe745fc879433cd58f56696c033094919912a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33" y="-1"/>
            <a:ext cx="8078136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971600" y="2325528"/>
            <a:ext cx="10801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</a:schemeClr>
                </a:solidFill>
              </a:rPr>
              <a:t>生活 </a:t>
            </a:r>
            <a:r>
              <a:rPr lang="en-US" altLang="zh-CN" sz="1000" dirty="0" smtClean="0">
                <a:solidFill>
                  <a:schemeClr val="tx1">
                    <a:lumMod val="75000"/>
                  </a:schemeClr>
                </a:solidFill>
              </a:rPr>
              <a:t>© </a:t>
            </a:r>
            <a:r>
              <a:rPr lang="zh-CN" altLang="en-US" sz="1000" dirty="0" smtClean="0">
                <a:solidFill>
                  <a:schemeClr val="tx1">
                    <a:lumMod val="75000"/>
                  </a:schemeClr>
                </a:solidFill>
              </a:rPr>
              <a:t>兰 </a:t>
            </a:r>
            <a:r>
              <a:rPr lang="zh-CN" altLang="en-US" sz="1000" dirty="0">
                <a:solidFill>
                  <a:schemeClr val="tx1">
                    <a:lumMod val="75000"/>
                  </a:schemeClr>
                </a:solidFill>
              </a:rPr>
              <a:t>利军</a:t>
            </a:r>
            <a:endParaRPr lang="zh-TW" altLang="en-US" sz="10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994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ikon photo contest 2016-2017\20161225_50f703daee9a474fbd9fba07af6c8010adf9f17388ff2d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75" y="0"/>
            <a:ext cx="85170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236296" y="4515966"/>
            <a:ext cx="142190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/>
              <a:t>牧归风雪</a:t>
            </a:r>
            <a:r>
              <a:rPr lang="zh-CN" altLang="en-US" sz="1000" dirty="0" smtClean="0"/>
              <a:t>中 </a:t>
            </a:r>
            <a:r>
              <a:rPr lang="en-US" altLang="zh-CN" sz="1000" dirty="0" smtClean="0"/>
              <a:t>© </a:t>
            </a:r>
            <a:r>
              <a:rPr lang="zh-CN" altLang="en-US" sz="1000" dirty="0" smtClean="0"/>
              <a:t>兰 </a:t>
            </a:r>
            <a:r>
              <a:rPr lang="zh-CN" altLang="en-US" sz="1000" dirty="0"/>
              <a:t>利军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27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314" name="Picture 2" descr="D:\新下載資料\Nikon photo contest 2016-2017\2017NPC09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386" y="1"/>
            <a:ext cx="770922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652120" y="4587974"/>
            <a:ext cx="104868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000" dirty="0"/>
              <a:t>冬日 </a:t>
            </a:r>
            <a:r>
              <a:rPr lang="en-US" altLang="zh-TW" sz="1000" dirty="0" smtClean="0"/>
              <a:t>© </a:t>
            </a:r>
            <a:r>
              <a:rPr lang="zh-TW" altLang="en-US" sz="1000" dirty="0"/>
              <a:t>兰 利军 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889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ikon photo contest 2016-2017\20170226_7fe9b590576f44c99e3dd06389f9d1b39774a57d18b441c7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10909"/>
            <a:ext cx="7071815" cy="5132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331640" y="4731990"/>
            <a:ext cx="134989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>
                <a:solidFill>
                  <a:schemeClr val="tx1">
                    <a:lumMod val="75000"/>
                  </a:schemeClr>
                </a:solidFill>
              </a:rPr>
              <a:t>小猪</a:t>
            </a:r>
            <a:r>
              <a:rPr lang="zh-CN" altLang="en-US" sz="1000" dirty="0" smtClean="0">
                <a:solidFill>
                  <a:schemeClr val="tx1">
                    <a:lumMod val="75000"/>
                  </a:schemeClr>
                </a:solidFill>
              </a:rPr>
              <a:t>乖乖 </a:t>
            </a:r>
            <a:r>
              <a:rPr lang="en-US" altLang="zh-CN" sz="1000" dirty="0" smtClean="0">
                <a:solidFill>
                  <a:schemeClr val="tx1">
                    <a:lumMod val="75000"/>
                  </a:schemeClr>
                </a:solidFill>
              </a:rPr>
              <a:t>© </a:t>
            </a:r>
            <a:r>
              <a:rPr lang="zh-CN" altLang="en-US" sz="1000" dirty="0" smtClean="0">
                <a:solidFill>
                  <a:schemeClr val="tx1">
                    <a:lumMod val="75000"/>
                  </a:schemeClr>
                </a:solidFill>
              </a:rPr>
              <a:t>初 </a:t>
            </a:r>
            <a:r>
              <a:rPr lang="zh-CN" altLang="en-US" sz="1000" dirty="0">
                <a:solidFill>
                  <a:schemeClr val="tx1">
                    <a:lumMod val="75000"/>
                  </a:schemeClr>
                </a:solidFill>
              </a:rPr>
              <a:t>爱民</a:t>
            </a:r>
            <a:endParaRPr lang="zh-TW" altLang="en-US" sz="10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029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D:\新下載資料\Nikon photo contest 2016-2017\20170223_e96a63b68444446eb0f9d07dd5d31edba016288d9f50aae8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869" y="1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652120" y="4408098"/>
            <a:ext cx="127788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/>
              <a:t>外面的</a:t>
            </a:r>
            <a:r>
              <a:rPr lang="zh-CN" altLang="en-US" sz="1000" dirty="0" smtClean="0"/>
              <a:t>世界 </a:t>
            </a:r>
            <a:r>
              <a:rPr lang="en-US" altLang="zh-CN" sz="1000" dirty="0" smtClean="0"/>
              <a:t>© </a:t>
            </a:r>
            <a:r>
              <a:rPr lang="zh-CN" altLang="en-US" sz="1000" dirty="0" smtClean="0"/>
              <a:t>陈 </a:t>
            </a:r>
            <a:r>
              <a:rPr lang="zh-CN" altLang="en-US" sz="1000" dirty="0"/>
              <a:t>强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406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ikon photo contest 2016-2017\20170227_540a90c30f484a4aba160eff0a0bc8aec4bbaca96d2883c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89" y="0"/>
            <a:ext cx="7793343" cy="513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133744" y="4587974"/>
            <a:ext cx="243001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Creating the </a:t>
            </a:r>
            <a:r>
              <a:rPr lang="en-US" altLang="zh-TW" sz="1000" dirty="0" smtClean="0"/>
              <a:t>Future © </a:t>
            </a:r>
            <a:r>
              <a:rPr lang="en-US" altLang="zh-TW" sz="1000" dirty="0" err="1" smtClean="0"/>
              <a:t>mohammad</a:t>
            </a:r>
            <a:r>
              <a:rPr lang="en-US" altLang="zh-TW" sz="1000" dirty="0" smtClean="0"/>
              <a:t> </a:t>
            </a:r>
            <a:r>
              <a:rPr lang="en-US" altLang="zh-TW" sz="1000" dirty="0" err="1"/>
              <a:t>uddin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4647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ikon photo contest 2016-2017\20170208_00c0b497f7b54fe7a5e7e4811629d30a30da65322412757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869" y="1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940152" y="3363838"/>
            <a:ext cx="214198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A nomadic </a:t>
            </a:r>
            <a:r>
              <a:rPr lang="en-US" altLang="zh-TW" sz="1000" dirty="0" smtClean="0"/>
              <a:t>kid © BATZORIG </a:t>
            </a:r>
            <a:r>
              <a:rPr lang="en-US" altLang="zh-TW" sz="1000" dirty="0" err="1"/>
              <a:t>Badarch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826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ikon photo contest 2016-2017\20170124_52ab5c516f4c4307973ccaada1e5bd9d9c15e868857bf09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868" y="0"/>
            <a:ext cx="7718264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331640" y="4515966"/>
            <a:ext cx="2286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The challenge of living © </a:t>
            </a:r>
            <a:r>
              <a:rPr lang="en-US" altLang="zh-TW" sz="1000" dirty="0" err="1" smtClean="0"/>
              <a:t>taisir</a:t>
            </a:r>
            <a:r>
              <a:rPr lang="en-US" altLang="zh-TW" sz="1000" dirty="0" smtClean="0"/>
              <a:t> </a:t>
            </a:r>
            <a:r>
              <a:rPr lang="en-US" altLang="zh-TW" sz="1000" dirty="0" err="1"/>
              <a:t>ktheir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502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D:\新下載資料\Nikon photo contest 2016-2017\20170126_5214afbf50b34bbea68fd262e87c7a3bb2705313b213e8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87" y="0"/>
            <a:ext cx="770922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547664" y="4371950"/>
            <a:ext cx="187220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</a:rPr>
              <a:t>Bear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dancer © </a:t>
            </a:r>
            <a:r>
              <a:rPr lang="en-US" altLang="zh-TW" sz="1000" dirty="0" err="1" smtClean="0">
                <a:solidFill>
                  <a:schemeClr val="tx1">
                    <a:lumMod val="85000"/>
                  </a:schemeClr>
                </a:solidFill>
              </a:rPr>
              <a:t>Corneliu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</a:rPr>
              <a:t>Cazacu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575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D:\新下載資料\Nikon photo contest 2016-2017\20170128_00eccb3d39694638a707afa1ed67baf7ddd428527097fd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-1299"/>
            <a:ext cx="7774903" cy="514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99592" y="1275606"/>
            <a:ext cx="17819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Curiosity © Elhassan </a:t>
            </a:r>
            <a:r>
              <a:rPr lang="en-US" altLang="zh-TW" sz="1000" dirty="0"/>
              <a:t>Hassan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4043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338" name="Picture 2" descr="D:\新下載資料\Nikon photo contest 2016-2017\2017NPC55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6954" y="0"/>
            <a:ext cx="755009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043608" y="4515966"/>
            <a:ext cx="130516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000" dirty="0">
                <a:solidFill>
                  <a:schemeClr val="tx1">
                    <a:lumMod val="75000"/>
                  </a:schemeClr>
                </a:solidFill>
              </a:rPr>
              <a:t>妈妈的吻 </a:t>
            </a:r>
            <a:r>
              <a:rPr lang="en-US" altLang="zh-TW" sz="1000" dirty="0" smtClean="0">
                <a:solidFill>
                  <a:schemeClr val="tx1">
                    <a:lumMod val="75000"/>
                  </a:schemeClr>
                </a:solidFill>
              </a:rPr>
              <a:t>© </a:t>
            </a:r>
            <a:r>
              <a:rPr lang="zh-TW" altLang="en-US" sz="1000" dirty="0">
                <a:solidFill>
                  <a:schemeClr val="tx1">
                    <a:lumMod val="75000"/>
                  </a:schemeClr>
                </a:solidFill>
              </a:rPr>
              <a:t>黄 恒日 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930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D:\新下載資料\Nikon photo contest 2016-2017\20170226_5e0fe7d027aa4bd499e07fb47f1328a8efe1c18f0f040a0e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868" y="1"/>
            <a:ext cx="7718264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580112" y="4587974"/>
            <a:ext cx="221399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Celebrate with a </a:t>
            </a:r>
            <a:r>
              <a:rPr lang="en-US" altLang="zh-TW" sz="1000" dirty="0" smtClean="0"/>
              <a:t>Kiss © Amy </a:t>
            </a:r>
            <a:r>
              <a:rPr lang="en-US" altLang="zh-TW" sz="1000" dirty="0"/>
              <a:t>Novotny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375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ikon photo contest 2016-2017\20170124_ebce44ad2ba14f9eb1ab6da3e98261889d2bcee731cd78a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8170" y="0"/>
            <a:ext cx="342766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27584" y="4299942"/>
            <a:ext cx="17819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The red </a:t>
            </a:r>
            <a:r>
              <a:rPr lang="en-US" altLang="zh-TW" sz="1000" dirty="0" smtClean="0"/>
              <a:t>eyes © </a:t>
            </a:r>
            <a:r>
              <a:rPr lang="en-US" altLang="zh-TW" sz="1000" dirty="0" err="1" smtClean="0"/>
              <a:t>Shibasish</a:t>
            </a:r>
            <a:r>
              <a:rPr lang="en-US" altLang="zh-TW" sz="1000" dirty="0" smtClean="0"/>
              <a:t> </a:t>
            </a:r>
            <a:r>
              <a:rPr lang="en-US" altLang="zh-TW" sz="1000" dirty="0" err="1"/>
              <a:t>Saha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536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ikon photo contest 2016-2017\20161022_47bf909d8b5d44259ae5ac5300133b75e359d07aaf19fdce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870" y="1"/>
            <a:ext cx="7718262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691680" y="4587974"/>
            <a:ext cx="264604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/>
              <a:t>labour</a:t>
            </a:r>
            <a:r>
              <a:rPr lang="en-US" altLang="zh-TW" sz="1000" dirty="0"/>
              <a:t> </a:t>
            </a:r>
            <a:r>
              <a:rPr lang="en-US" altLang="zh-TW" sz="1000" dirty="0" smtClean="0"/>
              <a:t>children © </a:t>
            </a:r>
            <a:r>
              <a:rPr lang="en-US" altLang="zh-TW" sz="1000" dirty="0" err="1" smtClean="0"/>
              <a:t>seyed</a:t>
            </a:r>
            <a:r>
              <a:rPr lang="en-US" altLang="zh-TW" sz="1000" dirty="0" smtClean="0"/>
              <a:t> </a:t>
            </a:r>
            <a:r>
              <a:rPr lang="en-US" altLang="zh-TW" sz="1000" dirty="0"/>
              <a:t>Mohammad </a:t>
            </a:r>
            <a:r>
              <a:rPr lang="en-US" altLang="zh-TW" sz="1000" dirty="0" err="1"/>
              <a:t>golshahri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4062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 descr="D:\新下載資料\Nikon photo contest 2016-2017\20170117_19c5d8177b87497ea2fbb8d1f39e550f2d5c23df880382c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868" y="1"/>
            <a:ext cx="771826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156176" y="4227934"/>
            <a:ext cx="120588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Mystery © </a:t>
            </a:r>
            <a:r>
              <a:rPr lang="en-US" altLang="zh-TW" sz="1000" dirty="0" err="1" smtClean="0"/>
              <a:t>ali</a:t>
            </a:r>
            <a:r>
              <a:rPr lang="en-US" altLang="zh-TW" sz="1000" dirty="0" smtClean="0"/>
              <a:t> </a:t>
            </a:r>
            <a:r>
              <a:rPr lang="en-US" altLang="zh-TW" sz="1000" dirty="0" err="1"/>
              <a:t>vajdi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0232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 descr="D:\新下載資料\Nikon photo contest 2016-2017\2017NPC56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5754" y="0"/>
            <a:ext cx="6752491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070846" y="4371950"/>
            <a:ext cx="250202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</a:rPr>
              <a:t>My anniversary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© NGUYEN 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</a:rPr>
              <a:t>XUAN HUU TAM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569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D:\新下載資料\Nikon photo contest 2016-2017\20170227_d7bd42fa2eec4f82b6af96e9907aeafb500da8a4998157c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9" y="1"/>
            <a:ext cx="7747563" cy="5163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516216" y="4227934"/>
            <a:ext cx="17099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Nascent © </a:t>
            </a:r>
            <a:r>
              <a:rPr lang="en-US" altLang="zh-TW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Zoltán</a:t>
            </a:r>
            <a:r>
              <a:rPr lang="en-US" altLang="zh-TW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1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Nemes</a:t>
            </a:r>
            <a:endParaRPr lang="zh-TW" alt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631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ikon photo contest 2016-2017\20170225_b3c584d797e242ffa46c426c70dda70fccc1e48076bc3d97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869" y="1"/>
            <a:ext cx="7747563" cy="5163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259632" y="4443958"/>
            <a:ext cx="1277888" cy="246221"/>
          </a:xfrm>
          <a:prstGeom prst="rect">
            <a:avLst/>
          </a:prstGeom>
          <a:solidFill>
            <a:srgbClr val="C00000">
              <a:alpha val="50000"/>
            </a:srgbClr>
          </a:solidFill>
        </p:spPr>
        <p:txBody>
          <a:bodyPr wrap="square">
            <a:spAutoFit/>
          </a:bodyPr>
          <a:lstStyle/>
          <a:p>
            <a:r>
              <a:rPr lang="en-US" altLang="zh-TW" sz="1000" dirty="0" err="1"/>
              <a:t>Hijabi</a:t>
            </a:r>
            <a:r>
              <a:rPr lang="en-US" altLang="zh-TW" sz="1000" dirty="0"/>
              <a:t> </a:t>
            </a:r>
            <a:r>
              <a:rPr lang="en-US" altLang="zh-TW" sz="1000" dirty="0" smtClean="0"/>
              <a:t>Girl © K </a:t>
            </a:r>
            <a:r>
              <a:rPr lang="en-US" altLang="zh-TW" sz="1000" dirty="0" err="1"/>
              <a:t>Asad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949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ikon photo contest 2016-2017\20170225_8d9c45542c1e46ebbc83d6ef5e52cbb43b2722ad94979e09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869" y="1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194230" y="4176831"/>
            <a:ext cx="1421904" cy="246221"/>
          </a:xfrm>
          <a:prstGeom prst="rect">
            <a:avLst/>
          </a:prstGeom>
          <a:solidFill>
            <a:schemeClr val="tx1">
              <a:lumMod val="95000"/>
              <a:alpha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TW" sz="1000" dirty="0" err="1">
                <a:solidFill>
                  <a:schemeClr val="bg1"/>
                </a:solidFill>
              </a:rPr>
              <a:t>Hijabi</a:t>
            </a:r>
            <a:r>
              <a:rPr lang="en-US" altLang="zh-TW" sz="1000" dirty="0">
                <a:solidFill>
                  <a:schemeClr val="bg1"/>
                </a:solidFill>
              </a:rPr>
              <a:t> </a:t>
            </a:r>
            <a:r>
              <a:rPr lang="en-US" altLang="zh-TW" sz="1000" dirty="0" smtClean="0">
                <a:solidFill>
                  <a:schemeClr val="bg1"/>
                </a:solidFill>
              </a:rPr>
              <a:t>woman © K </a:t>
            </a:r>
            <a:r>
              <a:rPr lang="en-US" altLang="zh-TW" sz="1000" dirty="0" err="1">
                <a:solidFill>
                  <a:schemeClr val="bg1"/>
                </a:solidFill>
              </a:rPr>
              <a:t>Asad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402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D:\新下載資料\Nikon photo contest 2016-2017\20161210_8c0a1d16aeb649f6992fdfc3a1dcabb643a43d84450bd760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387" y="0"/>
            <a:ext cx="770922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228184" y="2859782"/>
            <a:ext cx="185395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</a:rPr>
              <a:t>Fire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Women © </a:t>
            </a:r>
            <a:r>
              <a:rPr lang="en-US" altLang="zh-TW" sz="1000" dirty="0" err="1" smtClean="0">
                <a:solidFill>
                  <a:schemeClr val="tx1">
                    <a:lumMod val="85000"/>
                  </a:schemeClr>
                </a:solidFill>
              </a:rPr>
              <a:t>Abir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</a:rPr>
              <a:t>Chaudhury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90179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D:\新下載資料\Nikon photo contest 2016-2017\20170215_a47a16d8251046369dadb94a77d07f50a39e695e329d3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208" y="1"/>
            <a:ext cx="7179585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716016" y="1491630"/>
            <a:ext cx="15659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bg1"/>
                </a:solidFill>
              </a:rPr>
              <a:t>Jump</a:t>
            </a:r>
            <a:r>
              <a:rPr lang="en-US" altLang="zh-TW" sz="1000" dirty="0" smtClean="0">
                <a:solidFill>
                  <a:schemeClr val="bg1"/>
                </a:solidFill>
              </a:rPr>
              <a:t>! © </a:t>
            </a:r>
            <a:r>
              <a:rPr lang="en-US" altLang="zh-TW" sz="1000" dirty="0" err="1" smtClean="0">
                <a:solidFill>
                  <a:schemeClr val="bg1"/>
                </a:solidFill>
              </a:rPr>
              <a:t>Virve</a:t>
            </a:r>
            <a:r>
              <a:rPr lang="en-US" altLang="zh-TW" sz="1000" dirty="0" smtClean="0">
                <a:solidFill>
                  <a:schemeClr val="bg1"/>
                </a:solidFill>
              </a:rPr>
              <a:t> </a:t>
            </a:r>
            <a:r>
              <a:rPr lang="en-US" altLang="zh-TW" sz="1000" dirty="0" err="1">
                <a:solidFill>
                  <a:schemeClr val="bg1"/>
                </a:solidFill>
              </a:rPr>
              <a:t>Nyyssönen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0940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290" name="Picture 2" descr="D:\新下載資料\Nikon photo contest 2016-2017\20161107_95c52b3b363a4d1ca9bcdbd7c615ff799cc3116eeca03518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868" y="1"/>
            <a:ext cx="7718264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516216" y="4659982"/>
            <a:ext cx="143340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1000" dirty="0"/>
              <a:t>巴瑶族的女人 </a:t>
            </a:r>
            <a:r>
              <a:rPr lang="en-US" altLang="zh-TW" sz="1000" dirty="0" smtClean="0"/>
              <a:t>© </a:t>
            </a:r>
            <a:r>
              <a:rPr lang="zh-TW" altLang="en-US" sz="1000" dirty="0"/>
              <a:t>毕 辉 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451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ikon photo contest 2016-2017\MG_13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8" y="1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574032" y="4731990"/>
            <a:ext cx="192596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urban </a:t>
            </a:r>
            <a:r>
              <a:rPr lang="en-US" altLang="zh-TW" sz="1000" dirty="0" smtClean="0"/>
              <a:t>running © Jan </a:t>
            </a:r>
            <a:r>
              <a:rPr lang="en-US" altLang="zh-TW" sz="1000" dirty="0" err="1"/>
              <a:t>Fassbender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098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ikon photo contest 2016-2017\20170216_967b2779ae1e4762a227eed971f4bc2cb65170cf540fcbc8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385" y="0"/>
            <a:ext cx="770922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72200" y="4515966"/>
            <a:ext cx="185395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No Mobile, No </a:t>
            </a:r>
            <a:r>
              <a:rPr lang="en-US" altLang="zh-TW" sz="1000" dirty="0" smtClean="0"/>
              <a:t>Life © </a:t>
            </a:r>
            <a:r>
              <a:rPr lang="zh-TW" altLang="en-US" sz="1000" dirty="0" smtClean="0"/>
              <a:t>布</a:t>
            </a:r>
            <a:r>
              <a:rPr lang="zh-TW" altLang="en-US" sz="1000" dirty="0"/>
              <a:t>川 正浩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31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567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ikon photo contest 2016-2017\20170125_f625f63b4c534a859438d1562f50e0dd6e11c9d06982077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868" y="0"/>
            <a:ext cx="7747564" cy="516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115616" y="4299942"/>
            <a:ext cx="2286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</a:rPr>
              <a:t>Running through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time © Chen </a:t>
            </a:r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</a:rPr>
              <a:t>Jianfeng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758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 descr="D:\新下載資料\Nikon photo contest 2016-2017\2017NPC47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386" y="0"/>
            <a:ext cx="770922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27584" y="4299942"/>
            <a:ext cx="180530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</a:rPr>
              <a:t>Plugged In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© 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</a:rPr>
              <a:t>Antoine </a:t>
            </a:r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</a:rPr>
              <a:t>Bruneau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</a:rPr>
              <a:t> 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253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ikon photo contest 2016-2017\20161020_cd0b300034fc45c9a1c78aa3ae356140879883031b1c13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9" y="0"/>
            <a:ext cx="915671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482111">
            <a:off x="203757" y="4227934"/>
            <a:ext cx="243001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World is Our </a:t>
            </a:r>
            <a:r>
              <a:rPr lang="en-US" altLang="zh-TW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Oyster © peter </a:t>
            </a:r>
            <a:r>
              <a:rPr lang="en-US" altLang="zh-TW" sz="1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murrell</a:t>
            </a:r>
            <a:endParaRPr lang="zh-TW" alt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983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D:\新下載資料\Nikon photo contest 2016-2017\20170227_8e8ca0f9946547e1b62fac80043e6e9864b46c3747b16d1d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529" y="0"/>
            <a:ext cx="7772939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56049" y="123478"/>
            <a:ext cx="19979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altLang="zh-TW" sz="1000" dirty="0"/>
              <a:t>Celebration in Cao Dai Temple</a:t>
            </a:r>
          </a:p>
          <a:p>
            <a:r>
              <a:rPr lang="en-US" altLang="zh-TW" sz="1000"/>
              <a:t>© </a:t>
            </a:r>
            <a:r>
              <a:rPr lang="it-IT" altLang="zh-TW" sz="1000" smtClean="0"/>
              <a:t>MONICA </a:t>
            </a:r>
            <a:r>
              <a:rPr lang="it-IT" altLang="zh-TW" sz="1000" dirty="0"/>
              <a:t>GOTTA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526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D:\新下載資料\Nikon photo contest 2016-2017\20161225_ac1b2cb111a742c19b010823adff84edda00078b77a31d1f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2753" y="1"/>
            <a:ext cx="749849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724128" y="339502"/>
            <a:ext cx="235800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75000"/>
                  </a:schemeClr>
                </a:solidFill>
              </a:rPr>
              <a:t>First Contact </a:t>
            </a:r>
            <a:r>
              <a:rPr lang="en-US" altLang="zh-TW" sz="1000" dirty="0" smtClean="0">
                <a:solidFill>
                  <a:schemeClr val="tx1">
                    <a:lumMod val="75000"/>
                  </a:schemeClr>
                </a:solidFill>
              </a:rPr>
              <a:t>Fantasy © Ronald </a:t>
            </a:r>
            <a:r>
              <a:rPr lang="en-US" altLang="zh-TW" sz="1000" dirty="0" err="1">
                <a:solidFill>
                  <a:schemeClr val="tx1">
                    <a:lumMod val="75000"/>
                  </a:schemeClr>
                </a:solidFill>
              </a:rPr>
              <a:t>Jongeneel</a:t>
            </a:r>
            <a:endParaRPr lang="zh-TW" altLang="en-US" sz="10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36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290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D:\新下載資料\Nikon photo contest 2016-2017\20170113_4aee700d9261497ca3f2ac32dd222fdd936081125a3231ab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868" y="1"/>
            <a:ext cx="7718264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331640" y="4371950"/>
            <a:ext cx="15659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Pass © Nazi </a:t>
            </a:r>
            <a:r>
              <a:rPr lang="en-US" altLang="zh-TW" sz="1000" dirty="0" err="1"/>
              <a:t>Mortazkhoo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310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 descr="D:\新下載資料\Nikon photo contest 2016-2017\2017NPC4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387" y="0"/>
            <a:ext cx="770922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130777" y="4011910"/>
            <a:ext cx="2286000" cy="246221"/>
          </a:xfrm>
          <a:prstGeom prst="rect">
            <a:avLst/>
          </a:prstGeom>
          <a:solidFill>
            <a:schemeClr val="tx1">
              <a:lumMod val="65000"/>
              <a:alpha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TW" sz="1000" dirty="0" err="1">
                <a:solidFill>
                  <a:schemeClr val="bg1"/>
                </a:solidFill>
              </a:rPr>
              <a:t>Pembera</a:t>
            </a:r>
            <a:r>
              <a:rPr lang="en-US" altLang="zh-TW" sz="1000" dirty="0">
                <a:solidFill>
                  <a:schemeClr val="bg1"/>
                </a:solidFill>
              </a:rPr>
              <a:t> (celebration) </a:t>
            </a:r>
            <a:r>
              <a:rPr lang="en-US" altLang="zh-TW" sz="1000" dirty="0" smtClean="0">
                <a:solidFill>
                  <a:schemeClr val="bg1"/>
                </a:solidFill>
              </a:rPr>
              <a:t>© Micha </a:t>
            </a:r>
            <a:r>
              <a:rPr lang="en-US" altLang="zh-TW" sz="1000" dirty="0" err="1">
                <a:solidFill>
                  <a:schemeClr val="bg1"/>
                </a:solidFill>
              </a:rPr>
              <a:t>Serraf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0919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D:\新下載資料\Nikon photo contest 2016-2017\20161114_8d32b9da41d94236b54e366c2cb5c36c2196df1aaa57cd5a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388" y="1"/>
            <a:ext cx="770922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995936" y="3795886"/>
            <a:ext cx="17819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Sw. </a:t>
            </a:r>
            <a:r>
              <a:rPr lang="en-US" altLang="zh-TW" sz="1000" dirty="0" smtClean="0"/>
              <a:t>Antoni © Andrzej </a:t>
            </a:r>
            <a:r>
              <a:rPr lang="en-US" altLang="zh-TW" sz="1000" dirty="0"/>
              <a:t>Mikulski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39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2969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 descr="D:\新下載資料\Nikon photo contest 2016-2017\20161019_b439f7f5cbbc4dacbf8897fa4d2c644fc322b9d9cb93075e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868" y="1"/>
            <a:ext cx="7718262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316632" y="4443958"/>
            <a:ext cx="131926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 smtClean="0"/>
              <a:t>欢</a:t>
            </a:r>
            <a:r>
              <a:rPr lang="zh-CN" altLang="en-US" sz="1000" dirty="0"/>
              <a:t>庆</a:t>
            </a:r>
            <a:r>
              <a:rPr lang="zh-CN" altLang="en-US" sz="1000" dirty="0" smtClean="0"/>
              <a:t>新年 </a:t>
            </a:r>
            <a:r>
              <a:rPr lang="en-US" altLang="zh-CN" sz="1000" dirty="0" smtClean="0"/>
              <a:t>© </a:t>
            </a:r>
            <a:r>
              <a:rPr lang="zh-CN" altLang="en-US" sz="1000" dirty="0" smtClean="0"/>
              <a:t>黄 </a:t>
            </a:r>
            <a:r>
              <a:rPr lang="zh-CN" altLang="en-US" sz="1000" dirty="0"/>
              <a:t>德文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40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5709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D:\新下載資料\Nikon photo contest 2016-2017\20170201_0112ae4f0e2d46879cbe5db72f4de0d4b11a58f572920d88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388" y="1"/>
            <a:ext cx="770922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187624" y="4443958"/>
            <a:ext cx="286206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The Sea, the great </a:t>
            </a:r>
            <a:r>
              <a:rPr lang="en-US" altLang="zh-TW" sz="1000" dirty="0" smtClean="0"/>
              <a:t>sculptor © Daniel </a:t>
            </a:r>
            <a:r>
              <a:rPr lang="en-US" altLang="zh-TW" sz="1000" dirty="0" err="1"/>
              <a:t>Vanlandschoot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41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976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ikon photo contest 2016-2017\20170220_8f57637f10604fa9acc791711368bf0e07f551b3be1c90b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9248" y="0"/>
            <a:ext cx="774550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508104" y="4227934"/>
            <a:ext cx="250202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75000"/>
                  </a:schemeClr>
                </a:solidFill>
              </a:rPr>
              <a:t>Majestic view of </a:t>
            </a:r>
            <a:r>
              <a:rPr lang="en-US" altLang="zh-TW" sz="1000" dirty="0" err="1">
                <a:solidFill>
                  <a:schemeClr val="tx1">
                    <a:lumMod val="75000"/>
                  </a:schemeClr>
                </a:solidFill>
              </a:rPr>
              <a:t>Shaltar</a:t>
            </a:r>
            <a:r>
              <a:rPr lang="en-US" altLang="zh-TW" sz="1000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en-US" altLang="zh-TW" sz="1000" dirty="0" smtClean="0">
                <a:solidFill>
                  <a:schemeClr val="tx1">
                    <a:lumMod val="75000"/>
                  </a:schemeClr>
                </a:solidFill>
              </a:rPr>
              <a:t>peak © </a:t>
            </a:r>
            <a:r>
              <a:rPr lang="en-US" altLang="zh-TW" sz="1000" dirty="0" err="1">
                <a:solidFill>
                  <a:schemeClr val="tx1">
                    <a:lumMod val="75000"/>
                  </a:schemeClr>
                </a:solidFill>
              </a:rPr>
              <a:t>Furqan</a:t>
            </a:r>
            <a:r>
              <a:rPr lang="en-US" altLang="zh-TW" sz="1000" dirty="0">
                <a:solidFill>
                  <a:schemeClr val="tx1">
                    <a:lumMod val="75000"/>
                  </a:schemeClr>
                </a:solidFill>
              </a:rPr>
              <a:t> LW</a:t>
            </a:r>
            <a:endParaRPr lang="zh-TW" altLang="en-US" sz="10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922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D:\新下載資料\Nikon photo contest 2016-2017\20170207_e54694226ebd44e6ac307187ecf8e2a6bb3e91f70d5ea4e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7891"/>
            <a:ext cx="9144000" cy="460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11560" y="4515966"/>
            <a:ext cx="134989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00" dirty="0"/>
              <a:t>众神之</a:t>
            </a:r>
            <a:r>
              <a:rPr lang="zh-CN" altLang="en-US" sz="1000" dirty="0" smtClean="0"/>
              <a:t>巅 </a:t>
            </a:r>
            <a:r>
              <a:rPr lang="en-US" altLang="zh-CN" sz="1000" dirty="0" smtClean="0"/>
              <a:t>© </a:t>
            </a:r>
            <a:r>
              <a:rPr lang="zh-CN" altLang="en-US" sz="1000" dirty="0" smtClean="0"/>
              <a:t>雷 </a:t>
            </a:r>
            <a:r>
              <a:rPr lang="zh-CN" altLang="en-US" sz="1000" dirty="0"/>
              <a:t>雨尧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194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44</a:t>
            </a:fld>
            <a:endParaRPr lang="zh-TW" altLang="en-US"/>
          </a:p>
        </p:txBody>
      </p:sp>
      <p:pic>
        <p:nvPicPr>
          <p:cNvPr id="2050" name="Picture 2" descr="D:\新下載資料\Nikon photo contest 2016-2017\20161103_245eb3a2681e401f91dbe5fde4c13e4efbcd25849d6f6c3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00" y="1"/>
            <a:ext cx="7736402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1043608" y="4587974"/>
            <a:ext cx="163792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bg1"/>
                </a:solidFill>
              </a:rPr>
              <a:t>Floating </a:t>
            </a:r>
            <a:r>
              <a:rPr lang="en-US" altLang="zh-TW" sz="1000" dirty="0" smtClean="0">
                <a:solidFill>
                  <a:schemeClr val="bg1"/>
                </a:solidFill>
              </a:rPr>
              <a:t>Island © Koen </a:t>
            </a:r>
            <a:r>
              <a:rPr lang="en-US" altLang="zh-TW" sz="1000" dirty="0">
                <a:solidFill>
                  <a:schemeClr val="bg1"/>
                </a:solidFill>
              </a:rPr>
              <a:t>Rijn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98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ikon photo contest 2016-2017\20170127_e176e8c08c3747888c123814ddba333ac014fc1926cf67a7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5531" y="1"/>
            <a:ext cx="7774901" cy="5144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148064" y="4443958"/>
            <a:ext cx="17819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>
                <a:solidFill>
                  <a:schemeClr val="tx1">
                    <a:lumMod val="75000"/>
                  </a:schemeClr>
                </a:solidFill>
              </a:rPr>
              <a:t>Starry night © Florian </a:t>
            </a:r>
            <a:r>
              <a:rPr lang="en-US" altLang="zh-TW" sz="1000" dirty="0">
                <a:solidFill>
                  <a:schemeClr val="tx1">
                    <a:lumMod val="75000"/>
                  </a:schemeClr>
                </a:solidFill>
              </a:rPr>
              <a:t>Steiner</a:t>
            </a:r>
            <a:endParaRPr lang="zh-TW" altLang="en-US" sz="10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45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3229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D:\新下載資料\Nikon photo contest 2016-2017\20161115_1b235e4533314afb940c3bde20f5bb5acd1aec87806d36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572"/>
            <a:ext cx="9150359" cy="513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779912" y="4587974"/>
            <a:ext cx="214198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/>
              <a:t>Águila</a:t>
            </a:r>
            <a:r>
              <a:rPr lang="en-US" altLang="zh-TW" sz="1000" dirty="0"/>
              <a:t> </a:t>
            </a:r>
            <a:r>
              <a:rPr lang="en-US" altLang="zh-TW" sz="1000" dirty="0" err="1"/>
              <a:t>en</a:t>
            </a:r>
            <a:r>
              <a:rPr lang="en-US" altLang="zh-TW" sz="1000" dirty="0"/>
              <a:t> la </a:t>
            </a:r>
            <a:r>
              <a:rPr lang="en-US" altLang="zh-TW" sz="1000" dirty="0" err="1" smtClean="0"/>
              <a:t>bruma</a:t>
            </a:r>
            <a:r>
              <a:rPr lang="en-US" altLang="zh-TW" sz="1000" dirty="0" smtClean="0"/>
              <a:t> © Gerardo </a:t>
            </a:r>
            <a:r>
              <a:rPr lang="en-US" altLang="zh-TW" sz="1000" dirty="0" err="1"/>
              <a:t>Adame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46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416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ikon photo contest 2016-2017\20170217_194e5e8d465d457c9555619634dffb89a6fcdee6444a524b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987824" y="4443958"/>
            <a:ext cx="199796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</a:rPr>
              <a:t>Blue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Mountains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</a:rPr>
              <a:t> © </a:t>
            </a:r>
            <a:r>
              <a:rPr lang="en-US" altLang="zh-TW" sz="1000" dirty="0" err="1" smtClean="0">
                <a:solidFill>
                  <a:schemeClr val="tx1">
                    <a:lumMod val="85000"/>
                  </a:schemeClr>
                </a:solidFill>
              </a:rPr>
              <a:t>Omkar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</a:rPr>
              <a:t>Vats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47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2447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D:\新下載資料\Nikon photo contest 2016-2017\20170116_dfda1849076f414bbf39f94d5b5027b87547f505b1dae51b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3800" y="1"/>
            <a:ext cx="7736402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21059900">
            <a:off x="6588224" y="3438787"/>
            <a:ext cx="134989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Medusa © Jack </a:t>
            </a:r>
            <a:r>
              <a:rPr lang="en-US" altLang="zh-TW" sz="1000" dirty="0"/>
              <a:t>Davis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258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ikon photo contest 2016-2017\20170226_a23cb7fce9d645ab85256bbbfcf623cb5edd642200be5be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386" y="0"/>
            <a:ext cx="770922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19968864">
            <a:off x="4811180" y="3435844"/>
            <a:ext cx="257403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Earth's patterns and </a:t>
            </a:r>
            <a:r>
              <a:rPr lang="en-US" altLang="zh-TW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colors © </a:t>
            </a:r>
            <a:r>
              <a:rPr lang="en-US" altLang="zh-TW" sz="1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Jassen</a:t>
            </a:r>
            <a:r>
              <a:rPr lang="en-US" altLang="zh-TW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zh-TW" sz="1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Todorov</a:t>
            </a:r>
            <a:endParaRPr lang="zh-TW" alt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095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ikon photo contest 2016-2017\20170226_9956b98c0a5b475883f32a0a9bbf6bc837aa11ba126b4e6b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8461" y="1"/>
            <a:ext cx="7325947" cy="5156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860032" y="4515966"/>
            <a:ext cx="15659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smtClean="0"/>
              <a:t>Sky © </a:t>
            </a:r>
            <a:r>
              <a:rPr lang="en-US" altLang="zh-TW" sz="1000" dirty="0" err="1" smtClean="0"/>
              <a:t>simone</a:t>
            </a:r>
            <a:r>
              <a:rPr lang="en-US" altLang="zh-TW" sz="1000" dirty="0" smtClean="0"/>
              <a:t> </a:t>
            </a:r>
            <a:r>
              <a:rPr lang="en-US" altLang="zh-TW" sz="1000" dirty="0" err="1"/>
              <a:t>Pollastrini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933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D:\新下載資料\Nikon photo contest 2016-2017\20161103_25cbad22cb1e4584ba1bb6043440eaac025e916af2ce66b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5737"/>
            <a:ext cx="9144000" cy="477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8676456" y="4855079"/>
            <a:ext cx="467544" cy="273844"/>
          </a:xfrm>
        </p:spPr>
        <p:txBody>
          <a:bodyPr/>
          <a:lstStyle/>
          <a:p>
            <a:fld id="{568EF3AE-15E7-4BD4-AAF5-EC4A7EAFB12C}" type="slidenum">
              <a:rPr lang="zh-TW" altLang="en-US" smtClean="0"/>
              <a:t>51</a:t>
            </a:fld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4596353" y="4600391"/>
            <a:ext cx="120588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 smtClean="0">
                <a:solidFill>
                  <a:schemeClr val="bg1"/>
                </a:solidFill>
              </a:rPr>
              <a:t>Nika</a:t>
            </a:r>
            <a:r>
              <a:rPr lang="en-US" altLang="zh-TW" sz="1000" dirty="0" smtClean="0">
                <a:solidFill>
                  <a:schemeClr val="bg1"/>
                </a:solidFill>
              </a:rPr>
              <a:t> © Yuri </a:t>
            </a:r>
            <a:r>
              <a:rPr lang="en-US" altLang="zh-TW" sz="1000" dirty="0" err="1">
                <a:solidFill>
                  <a:schemeClr val="bg1"/>
                </a:solidFill>
              </a:rPr>
              <a:t>Pritisk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75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 descr="D:\新下載資料\Nikon photo contest 2016-2017\20170103_fce04c59b2d54999ab17dad97227d5895edf5ac14cd6756e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3800" y="1"/>
            <a:ext cx="7736402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403648" y="4515966"/>
            <a:ext cx="127788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000" dirty="0">
                <a:solidFill>
                  <a:schemeClr val="bg1"/>
                </a:solidFill>
              </a:rPr>
              <a:t>氷</a:t>
            </a:r>
            <a:r>
              <a:rPr lang="zh-TW" altLang="en-US" sz="1000" dirty="0" smtClean="0">
                <a:solidFill>
                  <a:schemeClr val="bg1"/>
                </a:solidFill>
              </a:rPr>
              <a:t>壁 </a:t>
            </a:r>
            <a:r>
              <a:rPr lang="en-US" altLang="zh-TW" sz="1000" dirty="0" smtClean="0">
                <a:solidFill>
                  <a:schemeClr val="bg1"/>
                </a:solidFill>
              </a:rPr>
              <a:t>© </a:t>
            </a:r>
            <a:r>
              <a:rPr lang="zh-TW" altLang="en-US" sz="1000" dirty="0" smtClean="0">
                <a:solidFill>
                  <a:schemeClr val="bg1"/>
                </a:solidFill>
              </a:rPr>
              <a:t>亀</a:t>
            </a:r>
            <a:r>
              <a:rPr lang="zh-TW" altLang="en-US" sz="1000" dirty="0">
                <a:solidFill>
                  <a:schemeClr val="bg1"/>
                </a:solidFill>
              </a:rPr>
              <a:t>崎 良平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52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98556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ikon photo contest 2016-2017\20170216_bd7e8b884b824f6cbeb0ba5f58acba2302e0c9f0523193a0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-20538"/>
            <a:ext cx="6885383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475656" y="4731990"/>
            <a:ext cx="120588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/>
              <a:t>cloud © </a:t>
            </a:r>
            <a:r>
              <a:rPr lang="zh-TW" altLang="en-US" sz="1000" dirty="0" smtClean="0"/>
              <a:t>坂</a:t>
            </a:r>
            <a:r>
              <a:rPr lang="zh-TW" altLang="en-US" sz="1000" dirty="0"/>
              <a:t>井 英明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53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810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ikon photo contest 2016-2017\1281496DSC_2248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149" y="0"/>
            <a:ext cx="770491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5508104" y="4546162"/>
            <a:ext cx="1296144" cy="246221"/>
          </a:xfrm>
          <a:prstGeom prst="rect">
            <a:avLst/>
          </a:prstGeom>
          <a:solidFill>
            <a:schemeClr val="tx1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r>
              <a:rPr lang="zh-TW" altLang="en-US" sz="1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港都之美 </a:t>
            </a:r>
            <a:r>
              <a:rPr lang="en-US" altLang="zh-TW" sz="1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© </a:t>
            </a:r>
            <a:r>
              <a:rPr lang="zh-TW" altLang="en-US" sz="1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東河 王</a:t>
            </a:r>
            <a:endParaRPr lang="zh-TW" altLang="en-US" sz="1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54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093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 descr="D:\新下載資料\Nikon photo contest 2016-2017\20170205_20e1e1e5b7be4fa1b514d3f03fe959707f933398a7bebc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63" y="1"/>
            <a:ext cx="7913077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042356" y="4299942"/>
            <a:ext cx="2305508" cy="246221"/>
          </a:xfrm>
          <a:prstGeom prst="rect">
            <a:avLst/>
          </a:prstGeom>
          <a:solidFill>
            <a:schemeClr val="tx1">
              <a:lumMod val="75000"/>
              <a:alpha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bg1"/>
                </a:solidFill>
              </a:rPr>
              <a:t>Training </a:t>
            </a:r>
            <a:r>
              <a:rPr lang="en-US" altLang="zh-TW" sz="1000" dirty="0" smtClean="0">
                <a:solidFill>
                  <a:schemeClr val="bg1"/>
                </a:solidFill>
              </a:rPr>
              <a:t>Racehorses © </a:t>
            </a:r>
            <a:r>
              <a:rPr lang="en-US" altLang="zh-TW" sz="1000" dirty="0" err="1" smtClean="0">
                <a:solidFill>
                  <a:schemeClr val="bg1"/>
                </a:solidFill>
              </a:rPr>
              <a:t>fiqman</a:t>
            </a:r>
            <a:r>
              <a:rPr lang="en-US" altLang="zh-TW" sz="1000" dirty="0" smtClean="0">
                <a:solidFill>
                  <a:schemeClr val="bg1"/>
                </a:solidFill>
              </a:rPr>
              <a:t> </a:t>
            </a:r>
            <a:r>
              <a:rPr lang="en-US" altLang="zh-TW" sz="1000" dirty="0" err="1">
                <a:solidFill>
                  <a:schemeClr val="bg1"/>
                </a:solidFill>
              </a:rPr>
              <a:t>sunandar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55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9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D:\新下載資料\Nikon photo contest 2016-2017\20170207_c65284deb73c4fb7a09aa9da3ac260a9c2e7e67cc2c26b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86" y="0"/>
            <a:ext cx="770922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788686" y="4659982"/>
            <a:ext cx="163792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000" dirty="0"/>
              <a:t>動物之間的</a:t>
            </a:r>
            <a:r>
              <a:rPr lang="zh-TW" altLang="en-US" sz="1000" dirty="0" smtClean="0"/>
              <a:t>愛 </a:t>
            </a:r>
            <a:r>
              <a:rPr lang="en-US" altLang="zh-TW" sz="1000" dirty="0" smtClean="0"/>
              <a:t>© </a:t>
            </a:r>
            <a:r>
              <a:rPr lang="zh-TW" altLang="en-US" sz="1000" dirty="0" smtClean="0"/>
              <a:t>陳 </a:t>
            </a:r>
            <a:r>
              <a:rPr lang="zh-TW" altLang="en-US" sz="1000" dirty="0"/>
              <a:t>浡濬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56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7485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Nikon photo contest 2016-2017\20170222_68df2259c9fd4076a07fb0881544c525cdb73a33161bad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68" y="0"/>
            <a:ext cx="771826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436096" y="3795886"/>
            <a:ext cx="22860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</a:rPr>
              <a:t>Dancing in the last light © David </a:t>
            </a:r>
            <a:r>
              <a:rPr lang="en-US" altLang="zh-TW" sz="1000" dirty="0" err="1">
                <a:solidFill>
                  <a:schemeClr val="tx1">
                    <a:lumMod val="85000"/>
                  </a:schemeClr>
                </a:solidFill>
              </a:rPr>
              <a:t>Vuong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57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442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Nikon photo contest 2016-2017\20161102_1e717755698f42d7a0bd555651767e12272a8c3e204732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305" y="1"/>
            <a:ext cx="739739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 rot="20848830">
            <a:off x="4285190" y="4385160"/>
            <a:ext cx="214198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</a:rPr>
              <a:t>Female </a:t>
            </a:r>
            <a:r>
              <a:rPr lang="en-US" altLang="zh-TW" sz="1000" dirty="0" smtClean="0">
                <a:solidFill>
                  <a:schemeClr val="tx1">
                    <a:lumMod val="85000"/>
                  </a:schemeClr>
                </a:solidFill>
              </a:rPr>
              <a:t>Horsefly © Radford </a:t>
            </a:r>
            <a:r>
              <a:rPr lang="en-US" altLang="zh-TW" sz="1000" dirty="0">
                <a:solidFill>
                  <a:schemeClr val="tx1">
                    <a:lumMod val="85000"/>
                  </a:schemeClr>
                </a:solidFill>
              </a:rPr>
              <a:t>Geraint</a:t>
            </a:r>
            <a:endParaRPr lang="zh-TW" altLang="en-US" sz="1000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58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5989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 descr="D:\新下載資料\Nikon photo contest 2016-2017\20170126_ee2eef0b35e24c57a6474fd0ee0c620ea9baf69c226e7db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2296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27584" y="4515966"/>
            <a:ext cx="156592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>
                <a:solidFill>
                  <a:schemeClr val="tx1">
                    <a:lumMod val="75000"/>
                  </a:schemeClr>
                </a:solidFill>
              </a:rPr>
              <a:t>Grass </a:t>
            </a:r>
            <a:r>
              <a:rPr lang="en-US" altLang="zh-TW" sz="1000" dirty="0" smtClean="0">
                <a:solidFill>
                  <a:schemeClr val="tx1">
                    <a:lumMod val="75000"/>
                  </a:schemeClr>
                </a:solidFill>
              </a:rPr>
              <a:t>moss © </a:t>
            </a:r>
            <a:r>
              <a:rPr lang="en-US" altLang="zh-TW" sz="1000" dirty="0" err="1" smtClean="0">
                <a:solidFill>
                  <a:schemeClr val="tx1">
                    <a:lumMod val="75000"/>
                  </a:schemeClr>
                </a:solidFill>
              </a:rPr>
              <a:t>Toan</a:t>
            </a:r>
            <a:r>
              <a:rPr lang="en-US" altLang="zh-TW" sz="1000" dirty="0" smtClean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en-US" altLang="zh-TW" sz="1000" dirty="0">
                <a:solidFill>
                  <a:schemeClr val="tx1">
                    <a:lumMod val="75000"/>
                  </a:schemeClr>
                </a:solidFill>
              </a:rPr>
              <a:t>Thanh</a:t>
            </a:r>
            <a:endParaRPr lang="zh-TW" altLang="en-US" sz="10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59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789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D:\新下載資料\Nikon photo contest 2016-2017\20161112_e3c35da295654f8f9e3d56b0b3660b54a4979dc3810a57b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86" y="0"/>
            <a:ext cx="770922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707904" y="4673334"/>
            <a:ext cx="201622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000" dirty="0" err="1" smtClean="0"/>
              <a:t>Stokkness</a:t>
            </a:r>
            <a:r>
              <a:rPr lang="en-US" altLang="zh-TW" sz="1000" dirty="0" smtClean="0"/>
              <a:t> © </a:t>
            </a:r>
            <a:r>
              <a:rPr lang="en-US" altLang="zh-TW" sz="1000" dirty="0"/>
              <a:t>Thomas </a:t>
            </a:r>
            <a:r>
              <a:rPr lang="en-US" altLang="zh-TW" sz="1000" dirty="0" err="1"/>
              <a:t>Siegenthaler</a:t>
            </a:r>
            <a:endParaRPr lang="zh-TW" altLang="en-US" sz="1000" dirty="0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827584" y="133249"/>
            <a:ext cx="273630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000" dirty="0" smtClean="0"/>
              <a:t>June </a:t>
            </a:r>
            <a:r>
              <a:rPr lang="en-US" altLang="zh-TW" sz="1000" dirty="0" smtClean="0"/>
              <a:t>11, </a:t>
            </a:r>
            <a:r>
              <a:rPr lang="en-US" altLang="zh-TW" sz="1000" dirty="0" smtClean="0"/>
              <a:t>2017 </a:t>
            </a:r>
            <a:r>
              <a:rPr kumimoji="0" lang="zh-TW" altLang="en-US" sz="1000" dirty="0" smtClean="0"/>
              <a:t>王文堯 </a:t>
            </a:r>
            <a:r>
              <a:rPr kumimoji="0" lang="en-US" altLang="zh-TW" sz="1000" dirty="0"/>
              <a:t>Kaohsiung Taiwan </a:t>
            </a:r>
            <a:r>
              <a:rPr kumimoji="0" lang="en-US" altLang="zh-TW" sz="1000" dirty="0" smtClean="0"/>
              <a:t>R.O.C</a:t>
            </a:r>
            <a:r>
              <a:rPr kumimoji="0" lang="zh-TW" altLang="en-US" sz="1000" dirty="0" smtClean="0"/>
              <a:t>   </a:t>
            </a:r>
            <a:endParaRPr kumimoji="0" lang="en-US" altLang="zh-TW" sz="1000" dirty="0" smtClean="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zh-TW" sz="1000" dirty="0" smtClean="0"/>
              <a:t>All </a:t>
            </a:r>
            <a:r>
              <a:rPr kumimoji="0" lang="en-US" altLang="zh-TW" sz="1000" dirty="0"/>
              <a:t>photos were taken </a:t>
            </a:r>
            <a:r>
              <a:rPr kumimoji="0" lang="en-US" altLang="zh-TW" sz="1000" dirty="0" smtClean="0"/>
              <a:t>from</a:t>
            </a:r>
            <a:r>
              <a:rPr lang="en-US" altLang="zh-TW" sz="1000" dirty="0" smtClean="0"/>
              <a:t> </a:t>
            </a:r>
            <a:r>
              <a:rPr lang="en-US" altLang="zh-TW" sz="1000" dirty="0" smtClean="0">
                <a:hlinkClick r:id="rId3"/>
              </a:rPr>
              <a:t>NIKON</a:t>
            </a:r>
            <a:r>
              <a:rPr lang="en-US" altLang="zh-TW" sz="1000" dirty="0" smtClean="0"/>
              <a:t>.</a:t>
            </a:r>
            <a:endParaRPr kumimoji="0" lang="en-US" altLang="zh-TW" sz="1000" dirty="0"/>
          </a:p>
        </p:txBody>
      </p:sp>
      <p:sp>
        <p:nvSpPr>
          <p:cNvPr id="7" name="矩形 6"/>
          <p:cNvSpPr/>
          <p:nvPr/>
        </p:nvSpPr>
        <p:spPr>
          <a:xfrm>
            <a:off x="827584" y="460418"/>
            <a:ext cx="22797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Sound : </a:t>
            </a:r>
            <a:r>
              <a:rPr lang="en-US" altLang="zh-TW" sz="1000" dirty="0"/>
              <a:t>Kenny Rogers-Twenty Years Ago</a:t>
            </a:r>
            <a:endParaRPr lang="zh-TW" altLang="en-US" sz="1000" dirty="0"/>
          </a:p>
        </p:txBody>
      </p:sp>
      <p:sp>
        <p:nvSpPr>
          <p:cNvPr id="8" name="文字方塊 7"/>
          <p:cNvSpPr txBox="1">
            <a:spLocks noChangeArrowheads="1"/>
          </p:cNvSpPr>
          <p:nvPr/>
        </p:nvSpPr>
        <p:spPr bwMode="auto">
          <a:xfrm>
            <a:off x="7236296" y="4673334"/>
            <a:ext cx="68408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微軟正黑體" pitchFamily="34" charset="-12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r>
              <a:rPr kumimoji="0" lang="en-US" altLang="zh-TW" sz="1000" dirty="0"/>
              <a:t>THE END</a:t>
            </a:r>
            <a:endParaRPr kumimoji="0"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EF3AE-15E7-4BD4-AAF5-EC4A7EAFB12C}" type="slidenum">
              <a:rPr lang="zh-TW" altLang="en-US" smtClean="0"/>
              <a:t>60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7040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134000">
        <p:blinds dir="vert"/>
      </p:transition>
    </mc:Choice>
    <mc:Fallback>
      <p:transition spd="slow" advTm="134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5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4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4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200"/>
                            </p:stCondLst>
                            <p:childTnLst>
                              <p:par>
                                <p:cTn id="37" presetID="53" presetClass="exit" presetSubtype="32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200"/>
                            </p:stCondLst>
                            <p:childTnLst>
                              <p:par>
                                <p:cTn id="43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7" grpId="1"/>
      <p:bldP spid="8" grpId="0"/>
    </p:bldLst>
  </p:timing>
</p:sld>
</file>

<file path=ppt/theme/theme1.xml><?xml version="1.0" encoding="utf-8"?>
<a:theme xmlns:a="http://schemas.openxmlformats.org/drawingml/2006/main" name="Nikon Photo Contest 2016-2017 – Highlighted Entries (7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Nikon Photo Contest 2016-2017 – Highlighted Entries (7)</Template>
  <TotalTime>23</TotalTime>
  <Words>465</Words>
  <Application>Microsoft Office PowerPoint</Application>
  <PresentationFormat>如螢幕大小 (16:9)</PresentationFormat>
  <Paragraphs>126</Paragraphs>
  <Slides>60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60</vt:i4>
      </vt:variant>
    </vt:vector>
  </HeadingPairs>
  <TitlesOfParts>
    <vt:vector size="61" baseType="lpstr">
      <vt:lpstr>Nikon Photo Contest 2016-2017 – Highlighted Entries (7)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Yao</dc:creator>
  <cp:lastModifiedBy>Yao</cp:lastModifiedBy>
  <cp:revision>10</cp:revision>
  <dcterms:created xsi:type="dcterms:W3CDTF">2017-06-11T13:02:14Z</dcterms:created>
  <dcterms:modified xsi:type="dcterms:W3CDTF">2017-06-11T13:26:06Z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6845189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D7.1.2</vt:lpwstr>
  </property>
</Properties>
</file>