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38" r:id="rId2"/>
    <p:sldId id="259" r:id="rId3"/>
    <p:sldId id="257" r:id="rId4"/>
    <p:sldId id="258" r:id="rId5"/>
    <p:sldId id="260" r:id="rId6"/>
    <p:sldId id="256" r:id="rId7"/>
    <p:sldId id="261" r:id="rId8"/>
    <p:sldId id="262" r:id="rId9"/>
    <p:sldId id="263" r:id="rId10"/>
    <p:sldId id="264" r:id="rId11"/>
    <p:sldId id="266" r:id="rId12"/>
    <p:sldId id="265" r:id="rId13"/>
    <p:sldId id="267" r:id="rId14"/>
    <p:sldId id="268" r:id="rId15"/>
    <p:sldId id="269" r:id="rId16"/>
    <p:sldId id="270" r:id="rId17"/>
    <p:sldId id="271" r:id="rId18"/>
    <p:sldId id="276" r:id="rId19"/>
    <p:sldId id="273" r:id="rId20"/>
    <p:sldId id="272" r:id="rId21"/>
    <p:sldId id="274" r:id="rId22"/>
    <p:sldId id="275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1" r:id="rId37"/>
    <p:sldId id="296" r:id="rId38"/>
    <p:sldId id="297" r:id="rId39"/>
    <p:sldId id="290" r:id="rId40"/>
    <p:sldId id="292" r:id="rId41"/>
    <p:sldId id="293" r:id="rId42"/>
    <p:sldId id="294" r:id="rId43"/>
    <p:sldId id="295" r:id="rId44"/>
    <p:sldId id="299" r:id="rId45"/>
    <p:sldId id="300" r:id="rId46"/>
    <p:sldId id="301" r:id="rId47"/>
    <p:sldId id="298" r:id="rId48"/>
    <p:sldId id="302" r:id="rId49"/>
    <p:sldId id="304" r:id="rId50"/>
    <p:sldId id="305" r:id="rId51"/>
    <p:sldId id="318" r:id="rId52"/>
    <p:sldId id="307" r:id="rId53"/>
    <p:sldId id="306" r:id="rId54"/>
    <p:sldId id="308" r:id="rId55"/>
    <p:sldId id="309" r:id="rId56"/>
    <p:sldId id="310" r:id="rId57"/>
    <p:sldId id="311" r:id="rId58"/>
    <p:sldId id="312" r:id="rId59"/>
    <p:sldId id="313" r:id="rId60"/>
    <p:sldId id="303" r:id="rId61"/>
    <p:sldId id="314" r:id="rId62"/>
    <p:sldId id="315" r:id="rId63"/>
    <p:sldId id="316" r:id="rId64"/>
    <p:sldId id="317" r:id="rId65"/>
    <p:sldId id="319" r:id="rId66"/>
    <p:sldId id="320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6" r:id="rId81"/>
    <p:sldId id="335" r:id="rId82"/>
    <p:sldId id="337" r:id="rId8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9DURe2UXzjKauGxkh+fHg==" hashData="MdzjKDPVV4lpxgMQpHjt00DoBXTeE0BL1aqbANXv93WmrZlTOG25iLjFZ6xeW4BYYF9kPjE95JZYMKFfMyS4M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821" autoAdjust="0"/>
    <p:restoredTop sz="94660"/>
  </p:normalViewPr>
  <p:slideViewPr>
    <p:cSldViewPr snapToGrid="0">
      <p:cViewPr varScale="1">
        <p:scale>
          <a:sx n="99" d="100"/>
          <a:sy n="99" d="100"/>
        </p:scale>
        <p:origin x="90" y="5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4FDE-04DF-42C2-8E48-03014A873D97}" type="datetimeFigureOut">
              <a:rPr lang="es-ES" smtClean="0"/>
              <a:t>16/05/2017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244B2-DE5E-4272-94B7-6CBBA173EA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6280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4FDE-04DF-42C2-8E48-03014A873D97}" type="datetimeFigureOut">
              <a:rPr lang="es-ES" smtClean="0"/>
              <a:t>16/05/2017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244B2-DE5E-4272-94B7-6CBBA173EA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5267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4FDE-04DF-42C2-8E48-03014A873D97}" type="datetimeFigureOut">
              <a:rPr lang="es-ES" smtClean="0"/>
              <a:t>16/05/2017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244B2-DE5E-4272-94B7-6CBBA173EA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7222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4FDE-04DF-42C2-8E48-03014A873D97}" type="datetimeFigureOut">
              <a:rPr lang="es-ES" smtClean="0"/>
              <a:t>16/05/2017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244B2-DE5E-4272-94B7-6CBBA173EA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4054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4FDE-04DF-42C2-8E48-03014A873D97}" type="datetimeFigureOut">
              <a:rPr lang="es-ES" smtClean="0"/>
              <a:t>16/05/2017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244B2-DE5E-4272-94B7-6CBBA173EA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7312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4FDE-04DF-42C2-8E48-03014A873D97}" type="datetimeFigureOut">
              <a:rPr lang="es-ES" smtClean="0"/>
              <a:t>16/05/2017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244B2-DE5E-4272-94B7-6CBBA173EA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9331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4FDE-04DF-42C2-8E48-03014A873D97}" type="datetimeFigureOut">
              <a:rPr lang="es-ES" smtClean="0"/>
              <a:t>16/05/2017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244B2-DE5E-4272-94B7-6CBBA173EA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24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4FDE-04DF-42C2-8E48-03014A873D97}" type="datetimeFigureOut">
              <a:rPr lang="es-ES" smtClean="0"/>
              <a:t>16/05/2017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244B2-DE5E-4272-94B7-6CBBA173EA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92013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4FDE-04DF-42C2-8E48-03014A873D97}" type="datetimeFigureOut">
              <a:rPr lang="es-ES" smtClean="0"/>
              <a:t>16/05/2017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244B2-DE5E-4272-94B7-6CBBA173EA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2202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4FDE-04DF-42C2-8E48-03014A873D97}" type="datetimeFigureOut">
              <a:rPr lang="es-ES" smtClean="0"/>
              <a:t>16/05/2017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244B2-DE5E-4272-94B7-6CBBA173EA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709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4FDE-04DF-42C2-8E48-03014A873D97}" type="datetimeFigureOut">
              <a:rPr lang="es-ES" smtClean="0"/>
              <a:t>16/05/2017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244B2-DE5E-4272-94B7-6CBBA173EA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6218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964FDE-04DF-42C2-8E48-03014A873D97}" type="datetimeFigureOut">
              <a:rPr lang="es-ES" smtClean="0"/>
              <a:t>16/05/2017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6244B2-DE5E-4272-94B7-6CBBA173EAD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416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507023" y="522517"/>
            <a:ext cx="7304244" cy="923330"/>
          </a:xfrm>
          <a:prstGeom prst="rect">
            <a:avLst/>
          </a:prstGeom>
          <a:noFill/>
          <a:scene3d>
            <a:camera prst="orthographicFront"/>
            <a:lightRig rig="soft" dir="t">
              <a:rot lat="0" lon="0" rev="15600000"/>
            </a:lightRig>
          </a:scene3d>
          <a:sp3d/>
        </p:spPr>
        <p:txBody>
          <a:bodyPr wrap="none" lIns="91440" tIns="45720" rIns="91440" bIns="45720">
            <a:prstTxWarp prst="textArchUp">
              <a:avLst/>
            </a:prstTxWarp>
            <a:spAutoFit/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cap="none" spc="0" dirty="0" smtClean="0">
                <a:ln/>
                <a:solidFill>
                  <a:schemeClr val="accent4"/>
                </a:solidFill>
                <a:effectLst/>
                <a:latin typeface="Andalus" panose="02020603050405020304" pitchFamily="18" charset="-78"/>
                <a:cs typeface="Andalus" panose="02020603050405020304" pitchFamily="18" charset="-78"/>
              </a:rPr>
              <a:t>“De sevillanas  maneras”</a:t>
            </a:r>
            <a:endParaRPr lang="es-ES" sz="5400" b="1" cap="none" spc="0" dirty="0">
              <a:ln/>
              <a:solidFill>
                <a:schemeClr val="accent4"/>
              </a:solidFill>
              <a:effectLst/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712" y="702644"/>
            <a:ext cx="4177370" cy="5423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02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8000">
        <p:fad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8" descr="https://upload.wikimedia.org/wikipedia/commons/thumb/7/74/EscudoSevilla3.jpg/170px-EscudoSevilla3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92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556" y="1093820"/>
            <a:ext cx="3261981" cy="3242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2444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496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7000">
        <p15:prstTrans prst="curtains"/>
        <p:sndAc>
          <p:stSnd>
            <p:snd r:embed="rId2" name="Alat OST.wav"/>
          </p:stSnd>
        </p:sndAc>
      </p:transition>
    </mc:Choice>
    <mc:Fallback xmlns="">
      <p:transition spd="slow" advClick="0" advTm="7000">
        <p:fade/>
        <p:sndAc>
          <p:stSnd>
            <p:snd r:embed="rId4" name="Alat OS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98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wipe/>
      </p:transition>
    </mc:Choice>
    <mc:Fallback xmlns="">
      <p:transition spd="slow" advClick="0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75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wipe dir="d"/>
      </p:transition>
    </mc:Choice>
    <mc:Fallback xmlns="">
      <p:transition spd="slow" advClick="0" advTm="7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043851"/>
      </p:ext>
    </p:extLst>
  </p:cSld>
  <p:clrMapOvr>
    <a:masterClrMapping/>
  </p:clrMapOvr>
  <p:transition spd="slow" advClick="0" advTm="7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wipe dir="u"/>
      </p:transition>
    </mc:Choice>
    <mc:Fallback xmlns="">
      <p:transition spd="slow" advClick="0" advTm="7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69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trips dir="ld"/>
      </p:transition>
    </mc:Choice>
    <mc:Fallback xmlns="">
      <p:transition spd="slow" advClick="0" advTm="7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926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trips/>
      </p:transition>
    </mc:Choice>
    <mc:Fallback xmlns="">
      <p:transition spd="slow" advClick="0" advTm="7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57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trips dir="rd"/>
      </p:transition>
    </mc:Choice>
    <mc:Fallback xmlns="">
      <p:transition spd="slow" advClick="0" advTm="7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06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trips dir="ru"/>
      </p:transition>
    </mc:Choice>
    <mc:Fallback xmlns="">
      <p:transition spd="slow" advClick="0" advTm="7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16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848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plit orient="vert" dir="in"/>
      </p:transition>
    </mc:Choice>
    <mc:Fallback xmlns="">
      <p:transition spd="slow" advClick="0" advTm="7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14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plit dir="in"/>
      </p:transition>
    </mc:Choice>
    <mc:Fallback xmlns="">
      <p:transition spd="slow" advClick="0" advTm="7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4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60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15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wipe dir="d"/>
      </p:transition>
    </mc:Choice>
    <mc:Fallback xmlns="">
      <p:transition spd="slow" advClick="0" advTm="7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468540"/>
      </p:ext>
    </p:extLst>
  </p:cSld>
  <p:clrMapOvr>
    <a:masterClrMapping/>
  </p:clrMapOvr>
  <p:transition spd="slow" advClick="0" advTm="7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91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wipe dir="u"/>
      </p:transition>
    </mc:Choice>
    <mc:Fallback xmlns="">
      <p:transition spd="slow" advClick="0" advTm="7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6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2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wipe dir="r"/>
      </p:transition>
    </mc:Choice>
    <mc:Fallback xmlns="">
      <p:transition spd="slow" advClick="0" advTm="7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66254"/>
            <a:ext cx="9156447" cy="6691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33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trips dir="ld"/>
      </p:transition>
    </mc:Choice>
    <mc:Fallback xmlns="">
      <p:transition spd="slow" advClick="0" advTm="7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24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16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trips dir="rd"/>
      </p:transition>
    </mc:Choice>
    <mc:Fallback xmlns="">
      <p:transition spd="slow" advClick="0" advTm="7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5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6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trips dir="ru"/>
      </p:transition>
    </mc:Choice>
    <mc:Fallback xmlns="">
      <p:transition spd="slow" advTm="7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14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96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88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015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plit dir="in"/>
      </p:transition>
    </mc:Choice>
    <mc:Fallback xmlns="">
      <p:transition spd="slow" advTm="7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67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41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randomBar dir="vert"/>
      </p:transition>
    </mc:Choice>
    <mc:Fallback xmlns=""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4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68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fad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4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wipe/>
      </p:transition>
    </mc:Choice>
    <mc:Fallback xmlns="">
      <p:transition spd="slow" advClick="0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6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88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wipe dir="r"/>
      </p:transition>
    </mc:Choice>
    <mc:Fallback xmlns="">
      <p:transition spd="slow" advTm="7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266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10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wipe dir="u"/>
      </p:transition>
    </mc:Choice>
    <mc:Fallback xmlns="">
      <p:transition spd="slow" advClick="0" advTm="7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82764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591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trips dir="ld"/>
      </p:transition>
    </mc:Choice>
    <mc:Fallback xmlns="">
      <p:transition spd="slow" advTm="7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9781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25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trips/>
      </p:transition>
    </mc:Choice>
    <mc:Fallback xmlns="">
      <p:transition spd="slow" advClick="0" advTm="7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8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59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trips dir="rd"/>
      </p:transition>
    </mc:Choice>
    <mc:Fallback xmlns="">
      <p:transition spd="slow" advClick="0" advTm="7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89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45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trips dir="ru"/>
      </p:transition>
    </mc:Choice>
    <mc:Fallback xmlns="">
      <p:transition spd="slow" advClick="0" advTm="7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6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33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split dir="in"/>
      </p:transition>
    </mc:Choice>
    <mc:Fallback xmlns="">
      <p:transition spd="slow" advTm="7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10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93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69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randomBar dir="vert"/>
      </p:transition>
    </mc:Choice>
    <mc:Fallback xmlns=""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175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301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plit/>
      </p:transition>
    </mc:Choice>
    <mc:Fallback xmlns="">
      <p:transition spd="slow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7623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40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7195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59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plit orient="vert"/>
      </p:transition>
    </mc:Choice>
    <mc:Fallback xmlns=""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00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wipe/>
      </p:transition>
    </mc:Choice>
    <mc:Fallback xmlns="">
      <p:transition spd="slow" advClick="0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5675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50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wipe dir="d"/>
      </p:transition>
    </mc:Choice>
    <mc:Fallback xmlns="">
      <p:transition spd="slow" advClick="0" advTm="7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580846"/>
      </p:ext>
    </p:extLst>
  </p:cSld>
  <p:clrMapOvr>
    <a:masterClrMapping/>
  </p:clrMapOvr>
  <p:transition spd="slow" advClick="0" advTm="7000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177043"/>
      </p:ext>
    </p:extLst>
  </p:cSld>
  <p:clrMapOvr>
    <a:masterClrMapping/>
  </p:clrMapOvr>
  <p:transition spd="slow" advClick="0" advTm="7000">
    <p:wipe dir="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54695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521606"/>
      </p:ext>
    </p:extLst>
  </p:cSld>
  <p:clrMapOvr>
    <a:masterClrMapping/>
  </p:clrMapOvr>
  <p:transition spd="slow" advClick="0" advTm="7000">
    <p:strips dir="l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83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trips/>
      </p:transition>
    </mc:Choice>
    <mc:Fallback xmlns="">
      <p:transition spd="slow" advClick="0" advTm="7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71036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1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trips dir="ru"/>
      </p:transition>
    </mc:Choice>
    <mc:Fallback xmlns="">
      <p:transition spd="slow" advClick="0" advTm="7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133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106042"/>
      </p:ext>
    </p:extLst>
  </p:cSld>
  <p:clrMapOvr>
    <a:masterClrMapping/>
  </p:clrMapOvr>
  <p:transition spd="slow" advClick="0" advTm="7000">
    <p:strips dir="ru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50344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704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0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5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61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plit dir="in"/>
      </p:transition>
    </mc:Choice>
    <mc:Fallback xmlns="">
      <p:transition spd="slow" advClick="0" advTm="7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289372" cy="6930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41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3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plit orient="vert" dir="in"/>
      </p:transition>
    </mc:Choice>
    <mc:Fallback xmlns="">
      <p:transition spd="slow" advClick="0" advTm="7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78" b="7860"/>
          <a:stretch/>
        </p:blipFill>
        <p:spPr>
          <a:xfrm>
            <a:off x="0" y="-1"/>
            <a:ext cx="9152752" cy="6939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861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wipe/>
      </p:transition>
    </mc:Choice>
    <mc:Fallback>
      <p:transition spd="slow" advClick="0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1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867572"/>
      </p:ext>
    </p:extLst>
  </p:cSld>
  <p:clrMapOvr>
    <a:masterClrMapping/>
  </p:clrMapOvr>
  <p:transition spd="slow" advClick="0" advTm="7000">
    <p:wipe dir="d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669961"/>
      </p:ext>
    </p:extLst>
  </p:cSld>
  <p:clrMapOvr>
    <a:masterClrMapping/>
  </p:clrMapOvr>
  <p:transition spd="slow" advClick="0" advTm="7000">
    <p:wipe dir="d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7656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597542"/>
      </p:ext>
    </p:extLst>
  </p:cSld>
  <p:clrMapOvr>
    <a:masterClrMapping/>
  </p:clrMapOvr>
  <p:transition spd="slow" advClick="0" advTm="7000">
    <p:wipe dir="r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232797"/>
      </p:ext>
    </p:extLst>
  </p:cSld>
  <p:clrMapOvr>
    <a:masterClrMapping/>
  </p:clrMapOvr>
  <p:transition spd="slow" advClick="0" advTm="7000">
    <p:wipe dir="u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8668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877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strips dir="ld"/>
      </p:transition>
    </mc:Choice>
    <mc:Fallback>
      <p:transition spd="slow" advClick="0" advTm="7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593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392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strips/>
      </p:transition>
    </mc:Choice>
    <mc:Fallback>
      <p:transition spd="slow" advClick="0" advTm="7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521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strips dir="ru"/>
      </p:transition>
    </mc:Choice>
    <mc:Fallback>
      <p:transition spd="slow" advClick="0" advTm="7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478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617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split dir="in"/>
      </p:transition>
    </mc:Choice>
    <mc:Fallback>
      <p:transition spd="slow" advClick="0" advTm="7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49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5929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78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split orient="vert" dir="in"/>
      </p:transition>
    </mc:Choice>
    <mc:Fallback>
      <p:transition spd="slow" advClick="0" advTm="7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1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521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wipe/>
      </p:transition>
    </mc:Choice>
    <mc:Fallback>
      <p:transition spd="slow" advClick="0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737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87449"/>
      </p:ext>
    </p:extLst>
  </p:cSld>
  <p:clrMapOvr>
    <a:masterClrMapping/>
  </p:clrMapOvr>
  <p:transition spd="slow" advClick="0" advTm="7000">
    <p:wipe dir="d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04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35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wipe dir="r"/>
      </p:transition>
    </mc:Choice>
    <mc:Fallback>
      <p:transition spd="slow" advClick="0" advTm="7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93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29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wipe dir="u"/>
      </p:transition>
    </mc:Choice>
    <mc:Fallback>
      <p:transition spd="slow" advClick="0" advTm="7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03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306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strips dir="ld"/>
      </p:transition>
    </mc:Choice>
    <mc:Fallback>
      <p:transition spd="slow" advClick="0" advTm="7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2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strips/>
      </p:transition>
    </mc:Choice>
    <mc:Fallback>
      <p:transition spd="slow" advClick="0" advTm="7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882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991575"/>
      </p:ext>
    </p:extLst>
  </p:cSld>
  <p:clrMapOvr>
    <a:masterClrMapping/>
  </p:clrMapOvr>
  <p:transition spd="slow" advClick="0" advTm="7000">
    <p:strips dir="rd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5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15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strips dir="rd"/>
      </p:transition>
    </mc:Choice>
    <mc:Fallback>
      <p:transition spd="slow" advClick="0" advTm="7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1" r="8001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390846"/>
      </p:ext>
    </p:extLst>
  </p:cSld>
  <p:clrMapOvr>
    <a:masterClrMapping/>
  </p:clrMapOvr>
  <p:transition spd="slow" advTm="7000">
    <p:strips dir="ru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1"/>
          <a:stretch/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276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31584" cy="6930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170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split dir="in"/>
      </p:transition>
    </mc:Choice>
    <mc:Fallback>
      <p:transition spd="slow" advTm="7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04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65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26"/>
          <a:stretch/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523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wipe/>
      </p:transition>
    </mc:Choice>
    <mc:Fallback>
      <p:transition spd="slow" advClick="0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50344" cy="6939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460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split orient="vert" dir="in"/>
      </p:transition>
    </mc:Choice>
    <mc:Fallback>
      <p:transition spd="slow" advClick="0" advTm="7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354" y="666700"/>
            <a:ext cx="942975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068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>
        <p:fad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1241</TotalTime>
  <Words>5</Words>
  <Application>Microsoft Office PowerPoint</Application>
  <PresentationFormat>Presentación en pantalla (4:3)</PresentationFormat>
  <Paragraphs>1</Paragraphs>
  <Slides>82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82</vt:i4>
      </vt:variant>
    </vt:vector>
  </HeadingPairs>
  <TitlesOfParts>
    <vt:vector size="87" baseType="lpstr">
      <vt:lpstr>Andalus</vt:lpstr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sevillanas maneras</dc:title>
  <dc:creator>Alex</dc:creator>
  <cp:lastModifiedBy>Paco</cp:lastModifiedBy>
  <cp:revision>60</cp:revision>
  <dcterms:created xsi:type="dcterms:W3CDTF">2017-05-13T19:01:35Z</dcterms:created>
  <dcterms:modified xsi:type="dcterms:W3CDTF">2017-05-16T19:33:18Z</dcterms:modified>
</cp:coreProperties>
</file>