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3" r:id="rId9"/>
    <p:sldId id="263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</p:sldIdLst>
  <p:sldSz cx="23763288" cy="13322300"/>
  <p:notesSz cx="6858000" cy="9144000"/>
  <p:embeddedFontLst>
    <p:embeddedFont>
      <p:font typeface="Decorative" pitchFamily="2" charset="0"/>
      <p:regular r:id="rId19"/>
    </p:embeddedFont>
    <p:embeddedFont>
      <p:font typeface="Calibri" pitchFamily="34" charset="0"/>
      <p:regular r:id="rId20"/>
      <p:bold r:id="rId21"/>
      <p:italic r:id="rId22"/>
      <p:boldItalic r:id="rId23"/>
    </p:embeddedFont>
  </p:embeddedFontLst>
  <p:defaultTextStyle>
    <a:defPPr>
      <a:defRPr lang="nl-NL"/>
    </a:defPPr>
    <a:lvl1pPr marL="0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1pPr>
    <a:lvl2pPr marL="1059561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2pPr>
    <a:lvl3pPr marL="2119122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3pPr>
    <a:lvl4pPr marL="3178683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4pPr>
    <a:lvl5pPr marL="4238244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5pPr>
    <a:lvl6pPr marL="5297805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6pPr>
    <a:lvl7pPr marL="6357366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7pPr>
    <a:lvl8pPr marL="7416927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8pPr>
    <a:lvl9pPr marL="8476488" algn="l" defTabSz="2119122" rtl="0" eaLnBrk="1" latinLnBrk="0" hangingPunct="1">
      <a:defRPr sz="42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hSd3Y22RQPXEhC3ttol9g==" hashData="dIVUCou0jmIvVs0ExgzUBoINr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54" y="-134"/>
      </p:cViewPr>
      <p:guideLst>
        <p:guide orient="horz" pos="4196"/>
        <p:guide pos="748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82247" y="4138549"/>
            <a:ext cx="20198795" cy="285566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3564493" y="7549303"/>
            <a:ext cx="16634302" cy="34045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0595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1191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1786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42382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52978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63573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7416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84764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77136" y="8560812"/>
            <a:ext cx="20198795" cy="2645957"/>
          </a:xfrm>
        </p:spPr>
        <p:txBody>
          <a:bodyPr anchor="t"/>
          <a:lstStyle>
            <a:lvl1pPr algn="l">
              <a:defRPr sz="93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877136" y="5646560"/>
            <a:ext cx="20198795" cy="2914252"/>
          </a:xfrm>
        </p:spPr>
        <p:txBody>
          <a:bodyPr anchor="b"/>
          <a:lstStyle>
            <a:lvl1pPr marL="0" indent="0">
              <a:buNone/>
              <a:defRPr sz="4600">
                <a:solidFill>
                  <a:schemeClr val="tx1">
                    <a:tint val="75000"/>
                  </a:schemeClr>
                </a:solidFill>
              </a:defRPr>
            </a:lvl1pPr>
            <a:lvl2pPr marL="1059561" indent="0">
              <a:buNone/>
              <a:defRPr sz="4200">
                <a:solidFill>
                  <a:schemeClr val="tx1">
                    <a:tint val="75000"/>
                  </a:schemeClr>
                </a:solidFill>
              </a:defRPr>
            </a:lvl2pPr>
            <a:lvl3pPr marL="2119122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3pPr>
            <a:lvl4pPr marL="3178683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423824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5297805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6357366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741692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8476488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085927" y="6038210"/>
            <a:ext cx="27591818" cy="17078448"/>
          </a:xfrm>
        </p:spPr>
        <p:txBody>
          <a:bodyPr/>
          <a:lstStyle>
            <a:lvl1pPr>
              <a:defRPr sz="6500"/>
            </a:lvl1pPr>
            <a:lvl2pPr>
              <a:defRPr sz="5600"/>
            </a:lvl2pPr>
            <a:lvl3pPr>
              <a:defRPr sz="46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1073799" y="6038210"/>
            <a:ext cx="27595945" cy="17078448"/>
          </a:xfrm>
        </p:spPr>
        <p:txBody>
          <a:bodyPr/>
          <a:lstStyle>
            <a:lvl1pPr>
              <a:defRPr sz="6500"/>
            </a:lvl1pPr>
            <a:lvl2pPr>
              <a:defRPr sz="5600"/>
            </a:lvl2pPr>
            <a:lvl3pPr>
              <a:defRPr sz="4600"/>
            </a:lvl3pPr>
            <a:lvl4pPr>
              <a:defRPr sz="4200"/>
            </a:lvl4pPr>
            <a:lvl5pPr>
              <a:defRPr sz="4200"/>
            </a:lvl5pPr>
            <a:lvl6pPr>
              <a:defRPr sz="4200"/>
            </a:lvl6pPr>
            <a:lvl7pPr>
              <a:defRPr sz="4200"/>
            </a:lvl7pPr>
            <a:lvl8pPr>
              <a:defRPr sz="4200"/>
            </a:lvl8pPr>
            <a:lvl9pPr>
              <a:defRPr sz="42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88165" y="533510"/>
            <a:ext cx="21386959" cy="2220383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188164" y="2982099"/>
            <a:ext cx="10499579" cy="1242797"/>
          </a:xfrm>
        </p:spPr>
        <p:txBody>
          <a:bodyPr anchor="b"/>
          <a:lstStyle>
            <a:lvl1pPr marL="0" indent="0">
              <a:buNone/>
              <a:defRPr sz="5600" b="1"/>
            </a:lvl1pPr>
            <a:lvl2pPr marL="1059561" indent="0">
              <a:buNone/>
              <a:defRPr sz="4600" b="1"/>
            </a:lvl2pPr>
            <a:lvl3pPr marL="2119122" indent="0">
              <a:buNone/>
              <a:defRPr sz="4200" b="1"/>
            </a:lvl3pPr>
            <a:lvl4pPr marL="3178683" indent="0">
              <a:buNone/>
              <a:defRPr sz="3700" b="1"/>
            </a:lvl4pPr>
            <a:lvl5pPr marL="4238244" indent="0">
              <a:buNone/>
              <a:defRPr sz="3700" b="1"/>
            </a:lvl5pPr>
            <a:lvl6pPr marL="5297805" indent="0">
              <a:buNone/>
              <a:defRPr sz="3700" b="1"/>
            </a:lvl6pPr>
            <a:lvl7pPr marL="6357366" indent="0">
              <a:buNone/>
              <a:defRPr sz="3700" b="1"/>
            </a:lvl7pPr>
            <a:lvl8pPr marL="7416927" indent="0">
              <a:buNone/>
              <a:defRPr sz="3700" b="1"/>
            </a:lvl8pPr>
            <a:lvl9pPr marL="8476488" indent="0">
              <a:buNone/>
              <a:defRPr sz="37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1188164" y="4224896"/>
            <a:ext cx="10499579" cy="7675743"/>
          </a:xfrm>
        </p:spPr>
        <p:txBody>
          <a:bodyPr/>
          <a:lstStyle>
            <a:lvl1pPr>
              <a:defRPr sz="5600"/>
            </a:lvl1pPr>
            <a:lvl2pPr>
              <a:defRPr sz="4600"/>
            </a:lvl2pPr>
            <a:lvl3pPr>
              <a:defRPr sz="42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12071422" y="2982099"/>
            <a:ext cx="10503703" cy="1242797"/>
          </a:xfrm>
        </p:spPr>
        <p:txBody>
          <a:bodyPr anchor="b"/>
          <a:lstStyle>
            <a:lvl1pPr marL="0" indent="0">
              <a:buNone/>
              <a:defRPr sz="5600" b="1"/>
            </a:lvl1pPr>
            <a:lvl2pPr marL="1059561" indent="0">
              <a:buNone/>
              <a:defRPr sz="4600" b="1"/>
            </a:lvl2pPr>
            <a:lvl3pPr marL="2119122" indent="0">
              <a:buNone/>
              <a:defRPr sz="4200" b="1"/>
            </a:lvl3pPr>
            <a:lvl4pPr marL="3178683" indent="0">
              <a:buNone/>
              <a:defRPr sz="3700" b="1"/>
            </a:lvl4pPr>
            <a:lvl5pPr marL="4238244" indent="0">
              <a:buNone/>
              <a:defRPr sz="3700" b="1"/>
            </a:lvl5pPr>
            <a:lvl6pPr marL="5297805" indent="0">
              <a:buNone/>
              <a:defRPr sz="3700" b="1"/>
            </a:lvl6pPr>
            <a:lvl7pPr marL="6357366" indent="0">
              <a:buNone/>
              <a:defRPr sz="3700" b="1"/>
            </a:lvl7pPr>
            <a:lvl8pPr marL="7416927" indent="0">
              <a:buNone/>
              <a:defRPr sz="3700" b="1"/>
            </a:lvl8pPr>
            <a:lvl9pPr marL="8476488" indent="0">
              <a:buNone/>
              <a:defRPr sz="37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12071422" y="4224896"/>
            <a:ext cx="10503703" cy="7675743"/>
          </a:xfrm>
        </p:spPr>
        <p:txBody>
          <a:bodyPr/>
          <a:lstStyle>
            <a:lvl1pPr>
              <a:defRPr sz="5600"/>
            </a:lvl1pPr>
            <a:lvl2pPr>
              <a:defRPr sz="4600"/>
            </a:lvl2pPr>
            <a:lvl3pPr>
              <a:defRPr sz="42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88166" y="530425"/>
            <a:ext cx="7817958" cy="2257390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9290786" y="530426"/>
            <a:ext cx="13284338" cy="11370214"/>
          </a:xfrm>
        </p:spPr>
        <p:txBody>
          <a:bodyPr/>
          <a:lstStyle>
            <a:lvl1pPr>
              <a:defRPr sz="7400"/>
            </a:lvl1pPr>
            <a:lvl2pPr>
              <a:defRPr sz="6500"/>
            </a:lvl2pPr>
            <a:lvl3pPr>
              <a:defRPr sz="5600"/>
            </a:lvl3pPr>
            <a:lvl4pPr>
              <a:defRPr sz="4600"/>
            </a:lvl4pPr>
            <a:lvl5pPr>
              <a:defRPr sz="4600"/>
            </a:lvl5pPr>
            <a:lvl6pPr>
              <a:defRPr sz="4600"/>
            </a:lvl6pPr>
            <a:lvl7pPr>
              <a:defRPr sz="4600"/>
            </a:lvl7pPr>
            <a:lvl8pPr>
              <a:defRPr sz="4600"/>
            </a:lvl8pPr>
            <a:lvl9pPr>
              <a:defRPr sz="4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88166" y="2787816"/>
            <a:ext cx="7817958" cy="9112824"/>
          </a:xfrm>
        </p:spPr>
        <p:txBody>
          <a:bodyPr/>
          <a:lstStyle>
            <a:lvl1pPr marL="0" indent="0">
              <a:buNone/>
              <a:defRPr sz="3200"/>
            </a:lvl1pPr>
            <a:lvl2pPr marL="1059561" indent="0">
              <a:buNone/>
              <a:defRPr sz="2800"/>
            </a:lvl2pPr>
            <a:lvl3pPr marL="2119122" indent="0">
              <a:buNone/>
              <a:defRPr sz="2300"/>
            </a:lvl3pPr>
            <a:lvl4pPr marL="3178683" indent="0">
              <a:buNone/>
              <a:defRPr sz="2100"/>
            </a:lvl4pPr>
            <a:lvl5pPr marL="4238244" indent="0">
              <a:buNone/>
              <a:defRPr sz="2100"/>
            </a:lvl5pPr>
            <a:lvl6pPr marL="5297805" indent="0">
              <a:buNone/>
              <a:defRPr sz="2100"/>
            </a:lvl6pPr>
            <a:lvl7pPr marL="6357366" indent="0">
              <a:buNone/>
              <a:defRPr sz="2100"/>
            </a:lvl7pPr>
            <a:lvl8pPr marL="7416927" indent="0">
              <a:buNone/>
              <a:defRPr sz="2100"/>
            </a:lvl8pPr>
            <a:lvl9pPr marL="8476488" indent="0">
              <a:buNone/>
              <a:defRPr sz="2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57771" y="9325610"/>
            <a:ext cx="14257973" cy="1100941"/>
          </a:xfrm>
        </p:spPr>
        <p:txBody>
          <a:bodyPr anchor="b"/>
          <a:lstStyle>
            <a:lvl1pPr algn="l">
              <a:defRPr sz="46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4657771" y="1190372"/>
            <a:ext cx="14257973" cy="7993380"/>
          </a:xfrm>
        </p:spPr>
        <p:txBody>
          <a:bodyPr/>
          <a:lstStyle>
            <a:lvl1pPr marL="0" indent="0">
              <a:buNone/>
              <a:defRPr sz="7400"/>
            </a:lvl1pPr>
            <a:lvl2pPr marL="1059561" indent="0">
              <a:buNone/>
              <a:defRPr sz="6500"/>
            </a:lvl2pPr>
            <a:lvl3pPr marL="2119122" indent="0">
              <a:buNone/>
              <a:defRPr sz="5600"/>
            </a:lvl3pPr>
            <a:lvl4pPr marL="3178683" indent="0">
              <a:buNone/>
              <a:defRPr sz="4600"/>
            </a:lvl4pPr>
            <a:lvl5pPr marL="4238244" indent="0">
              <a:buNone/>
              <a:defRPr sz="4600"/>
            </a:lvl5pPr>
            <a:lvl6pPr marL="5297805" indent="0">
              <a:buNone/>
              <a:defRPr sz="4600"/>
            </a:lvl6pPr>
            <a:lvl7pPr marL="6357366" indent="0">
              <a:buNone/>
              <a:defRPr sz="4600"/>
            </a:lvl7pPr>
            <a:lvl8pPr marL="7416927" indent="0">
              <a:buNone/>
              <a:defRPr sz="4600"/>
            </a:lvl8pPr>
            <a:lvl9pPr marL="8476488" indent="0">
              <a:buNone/>
              <a:defRPr sz="4600"/>
            </a:lvl9pPr>
          </a:lstStyle>
          <a:p>
            <a:r>
              <a:rPr lang="nl-NL" smtClean="0"/>
              <a:t>Klik op het pictogram als u een afbeelding wilt toevoegen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657771" y="10426551"/>
            <a:ext cx="14257973" cy="1563519"/>
          </a:xfrm>
        </p:spPr>
        <p:txBody>
          <a:bodyPr/>
          <a:lstStyle>
            <a:lvl1pPr marL="0" indent="0">
              <a:buNone/>
              <a:defRPr sz="3200"/>
            </a:lvl1pPr>
            <a:lvl2pPr marL="1059561" indent="0">
              <a:buNone/>
              <a:defRPr sz="2800"/>
            </a:lvl2pPr>
            <a:lvl3pPr marL="2119122" indent="0">
              <a:buNone/>
              <a:defRPr sz="2300"/>
            </a:lvl3pPr>
            <a:lvl4pPr marL="3178683" indent="0">
              <a:buNone/>
              <a:defRPr sz="2100"/>
            </a:lvl4pPr>
            <a:lvl5pPr marL="4238244" indent="0">
              <a:buNone/>
              <a:defRPr sz="2100"/>
            </a:lvl5pPr>
            <a:lvl6pPr marL="5297805" indent="0">
              <a:buNone/>
              <a:defRPr sz="2100"/>
            </a:lvl6pPr>
            <a:lvl7pPr marL="6357366" indent="0">
              <a:buNone/>
              <a:defRPr sz="2100"/>
            </a:lvl7pPr>
            <a:lvl8pPr marL="7416927" indent="0">
              <a:buNone/>
              <a:defRPr sz="2100"/>
            </a:lvl8pPr>
            <a:lvl9pPr marL="8476488" indent="0">
              <a:buNone/>
              <a:defRPr sz="21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44774821" y="1036179"/>
            <a:ext cx="13894923" cy="22080479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85927" y="1036179"/>
            <a:ext cx="41292840" cy="22080479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1188165" y="533510"/>
            <a:ext cx="21386959" cy="2220383"/>
          </a:xfrm>
          <a:prstGeom prst="rect">
            <a:avLst/>
          </a:prstGeom>
        </p:spPr>
        <p:txBody>
          <a:bodyPr vert="horz" lIns="211912" tIns="105956" rIns="211912" bIns="105956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188165" y="3108538"/>
            <a:ext cx="21386959" cy="8792102"/>
          </a:xfrm>
          <a:prstGeom prst="rect">
            <a:avLst/>
          </a:prstGeom>
        </p:spPr>
        <p:txBody>
          <a:bodyPr vert="horz" lIns="211912" tIns="105956" rIns="211912" bIns="105956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1188165" y="12347799"/>
            <a:ext cx="5544767" cy="709289"/>
          </a:xfrm>
          <a:prstGeom prst="rect">
            <a:avLst/>
          </a:prstGeom>
        </p:spPr>
        <p:txBody>
          <a:bodyPr vert="horz" lIns="211912" tIns="105956" rIns="211912" bIns="105956" rtlCol="0" anchor="ctr"/>
          <a:lstStyle>
            <a:lvl1pPr algn="l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DB450-E350-487C-B797-C5584FE829E3}" type="datetimeFigureOut">
              <a:rPr lang="nl-NL" smtClean="0"/>
              <a:pPr/>
              <a:t>26-5-2016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8119124" y="12347799"/>
            <a:ext cx="7525041" cy="709289"/>
          </a:xfrm>
          <a:prstGeom prst="rect">
            <a:avLst/>
          </a:prstGeom>
        </p:spPr>
        <p:txBody>
          <a:bodyPr vert="horz" lIns="211912" tIns="105956" rIns="211912" bIns="105956" rtlCol="0" anchor="ctr"/>
          <a:lstStyle>
            <a:lvl1pPr algn="ct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7030357" y="12347799"/>
            <a:ext cx="5544767" cy="709289"/>
          </a:xfrm>
          <a:prstGeom prst="rect">
            <a:avLst/>
          </a:prstGeom>
        </p:spPr>
        <p:txBody>
          <a:bodyPr vert="horz" lIns="211912" tIns="105956" rIns="211912" bIns="105956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583C4-05EF-4CD0-BA62-056F90B36CCE}" type="slidenum">
              <a:rPr lang="nl-NL" smtClean="0"/>
              <a:pPr/>
              <a:t>‹nr.›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2119122" rtl="0" eaLnBrk="1" latinLnBrk="0" hangingPunct="1">
        <a:spcBef>
          <a:spcPct val="0"/>
        </a:spcBef>
        <a:buNone/>
        <a:defRPr sz="10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94671" indent="-794671" algn="l" defTabSz="2119122" rtl="0" eaLnBrk="1" latinLnBrk="0" hangingPunct="1">
        <a:spcBef>
          <a:spcPct val="20000"/>
        </a:spcBef>
        <a:buFont typeface="Arial" pitchFamily="34" charset="0"/>
        <a:buChar char="•"/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721787" indent="-662226" algn="l" defTabSz="2119122" rtl="0" eaLnBrk="1" latinLnBrk="0" hangingPunct="1">
        <a:spcBef>
          <a:spcPct val="20000"/>
        </a:spcBef>
        <a:buFont typeface="Arial" pitchFamily="34" charset="0"/>
        <a:buChar char="–"/>
        <a:defRPr sz="6500" kern="1200">
          <a:solidFill>
            <a:schemeClr val="tx1"/>
          </a:solidFill>
          <a:latin typeface="+mn-lt"/>
          <a:ea typeface="+mn-ea"/>
          <a:cs typeface="+mn-cs"/>
        </a:defRPr>
      </a:lvl2pPr>
      <a:lvl3pPr marL="2648903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3pPr>
      <a:lvl4pPr marL="3708464" indent="-529781" algn="l" defTabSz="2119122" rtl="0" eaLnBrk="1" latinLnBrk="0" hangingPunct="1">
        <a:spcBef>
          <a:spcPct val="20000"/>
        </a:spcBef>
        <a:buFont typeface="Arial" pitchFamily="34" charset="0"/>
        <a:buChar char="–"/>
        <a:defRPr sz="4600" kern="1200">
          <a:solidFill>
            <a:schemeClr val="tx1"/>
          </a:solidFill>
          <a:latin typeface="+mn-lt"/>
          <a:ea typeface="+mn-ea"/>
          <a:cs typeface="+mn-cs"/>
        </a:defRPr>
      </a:lvl4pPr>
      <a:lvl5pPr marL="4768025" indent="-529781" algn="l" defTabSz="2119122" rtl="0" eaLnBrk="1" latinLnBrk="0" hangingPunct="1">
        <a:spcBef>
          <a:spcPct val="20000"/>
        </a:spcBef>
        <a:buFont typeface="Arial" pitchFamily="34" charset="0"/>
        <a:buChar char="»"/>
        <a:defRPr sz="4600" kern="1200">
          <a:solidFill>
            <a:schemeClr val="tx1"/>
          </a:solidFill>
          <a:latin typeface="+mn-lt"/>
          <a:ea typeface="+mn-ea"/>
          <a:cs typeface="+mn-cs"/>
        </a:defRPr>
      </a:lvl5pPr>
      <a:lvl6pPr marL="5827586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6pPr>
      <a:lvl7pPr marL="6887147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7pPr>
      <a:lvl8pPr marL="7946708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8pPr>
      <a:lvl9pPr marL="9006269" indent="-529781" algn="l" defTabSz="2119122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59561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2119122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3pPr>
      <a:lvl4pPr marL="3178683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4pPr>
      <a:lvl5pPr marL="4238244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5pPr>
      <a:lvl6pPr marL="5297805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6pPr>
      <a:lvl7pPr marL="6357366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7pPr>
      <a:lvl8pPr marL="7416927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8pPr>
      <a:lvl9pPr marL="8476488" algn="l" defTabSz="2119122" rtl="0" eaLnBrk="1" latinLnBrk="0" hangingPunct="1">
        <a:defRPr sz="4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Jasper_National_Park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Great_horned_owl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hyperlink" Target="https://en.wikipedia.org/wiki/Bald_eagl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jpeg"/><Relationship Id="rId7" Type="http://schemas.openxmlformats.org/officeDocument/2006/relationships/image" Target="../media/image31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log.seniorennet.nl/josie_powerpoints/" TargetMode="Externa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vak 5"/>
          <p:cNvSpPr txBox="1"/>
          <p:nvPr/>
        </p:nvSpPr>
        <p:spPr>
          <a:xfrm>
            <a:off x="4608836" y="324446"/>
            <a:ext cx="1684987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8800" dirty="0" smtClean="0">
                <a:solidFill>
                  <a:schemeClr val="accent1"/>
                </a:solidFill>
                <a:latin typeface="Decorative" pitchFamily="2" charset="0"/>
              </a:rPr>
              <a:t>Jasper</a:t>
            </a:r>
          </a:p>
          <a:p>
            <a:r>
              <a:rPr lang="nl-NL" sz="8800" dirty="0" smtClean="0">
                <a:solidFill>
                  <a:schemeClr val="accent1"/>
                </a:solidFill>
                <a:latin typeface="Decorative" pitchFamily="2" charset="0"/>
              </a:rPr>
              <a:t>        National Park</a:t>
            </a:r>
            <a:endParaRPr lang="nl-NL" sz="8800" dirty="0">
              <a:solidFill>
                <a:schemeClr val="accent1"/>
              </a:solidFill>
              <a:latin typeface="Decorative" pitchFamily="2" charset="0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864420" y="11485686"/>
            <a:ext cx="961833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/>
              <a:t> </a:t>
            </a:r>
            <a:r>
              <a:rPr lang="nl-NL" sz="8800" dirty="0" smtClean="0">
                <a:solidFill>
                  <a:schemeClr val="accent1"/>
                </a:solidFill>
                <a:latin typeface="Decorative" pitchFamily="2" charset="0"/>
              </a:rPr>
              <a:t>In the </a:t>
            </a:r>
            <a:r>
              <a:rPr lang="nl-NL" sz="8800" dirty="0" err="1" smtClean="0">
                <a:solidFill>
                  <a:schemeClr val="accent1"/>
                </a:solidFill>
                <a:latin typeface="Decorative" pitchFamily="2" charset="0"/>
              </a:rPr>
              <a:t>Province</a:t>
            </a:r>
            <a:r>
              <a:rPr lang="nl-NL" sz="8800" dirty="0" smtClean="0">
                <a:solidFill>
                  <a:schemeClr val="tx2">
                    <a:lumMod val="50000"/>
                  </a:schemeClr>
                </a:solidFill>
                <a:latin typeface="Decorative" pitchFamily="2" charset="0"/>
              </a:rPr>
              <a:t>  </a:t>
            </a:r>
            <a:endParaRPr lang="nl-NL" sz="8800" dirty="0">
              <a:solidFill>
                <a:schemeClr val="tx2">
                  <a:lumMod val="50000"/>
                </a:schemeClr>
              </a:solidFill>
              <a:latin typeface="Decorative" pitchFamily="2" charset="0"/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16634172" y="2772718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Tekstvak 8"/>
          <p:cNvSpPr txBox="1"/>
          <p:nvPr/>
        </p:nvSpPr>
        <p:spPr>
          <a:xfrm>
            <a:off x="14473932" y="11485686"/>
            <a:ext cx="586731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8800" dirty="0" smtClean="0">
                <a:solidFill>
                  <a:schemeClr val="accent1"/>
                </a:solidFill>
                <a:latin typeface="Decorative" pitchFamily="2" charset="0"/>
              </a:rPr>
              <a:t>Of Alberta</a:t>
            </a:r>
            <a:endParaRPr lang="nl-NL" sz="8800" dirty="0">
              <a:solidFill>
                <a:schemeClr val="accent1"/>
              </a:solidFill>
              <a:latin typeface="Decorative" pitchFamily="2" charset="0"/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0" y="3492798"/>
            <a:ext cx="23763288" cy="727280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sz="8800" dirty="0">
              <a:solidFill>
                <a:schemeClr val="tx2">
                  <a:lumMod val="50000"/>
                </a:schemeClr>
              </a:solidFill>
              <a:latin typeface="Decorative" pitchFamily="2" charset="0"/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6481044" y="8749382"/>
            <a:ext cx="42354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9600" dirty="0" smtClean="0">
                <a:solidFill>
                  <a:schemeClr val="accent1"/>
                </a:solidFill>
                <a:latin typeface="Decorative" pitchFamily="2" charset="0"/>
              </a:rPr>
              <a:t>Canada</a:t>
            </a:r>
            <a:endParaRPr lang="nl-NL" sz="9600" dirty="0">
              <a:solidFill>
                <a:schemeClr val="accent1"/>
              </a:solidFill>
              <a:latin typeface="Decorative" pitchFamily="2" charset="0"/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Rechthoek 14"/>
          <p:cNvSpPr/>
          <p:nvPr/>
        </p:nvSpPr>
        <p:spPr>
          <a:xfrm>
            <a:off x="1584500" y="684486"/>
            <a:ext cx="129614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Rechthoek 16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8" name="Rechthoek 17"/>
          <p:cNvSpPr/>
          <p:nvPr/>
        </p:nvSpPr>
        <p:spPr>
          <a:xfrm>
            <a:off x="4176788" y="2052638"/>
            <a:ext cx="2088232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Rechthoek 19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1" name="Rechthoek 20"/>
          <p:cNvSpPr/>
          <p:nvPr/>
        </p:nvSpPr>
        <p:spPr>
          <a:xfrm>
            <a:off x="4896868" y="1260550"/>
            <a:ext cx="2160240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2" name="Rechthoek 21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3" name="Rechthoek 22"/>
          <p:cNvSpPr/>
          <p:nvPr/>
        </p:nvSpPr>
        <p:spPr>
          <a:xfrm>
            <a:off x="8929316" y="2052638"/>
            <a:ext cx="237626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sndAc>
      <p:stSnd>
        <p:snd r:embed="rId2" name="David Lanz - Romant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3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3000"/>
                            </p:stCondLst>
                            <p:childTnLst>
                              <p:par>
                                <p:cTn id="47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6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0"/>
                            </p:stCondLst>
                            <p:childTnLst>
                              <p:par>
                                <p:cTn id="55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2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0"/>
                            </p:stCondLst>
                            <p:childTnLst>
                              <p:par>
                                <p:cTn id="63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 animBg="1"/>
      <p:bldP spid="12" grpId="0"/>
      <p:bldP spid="14" grpId="0" animBg="1"/>
      <p:bldP spid="15" grpId="0"/>
      <p:bldP spid="17" grpId="0" animBg="1"/>
      <p:bldP spid="18" grpId="0"/>
      <p:bldP spid="20" grpId="0" animBg="1"/>
      <p:bldP spid="21" grpId="0"/>
      <p:bldP spid="22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2376588" y="1764606"/>
            <a:ext cx="230425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3600724" y="1476574"/>
            <a:ext cx="244827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936428" y="900510"/>
            <a:ext cx="2520280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3528716" y="1404566"/>
            <a:ext cx="266429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7273132" y="2052638"/>
            <a:ext cx="20162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Jasper-National-Park-ss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48782"/>
            <a:ext cx="23763288" cy="6840760"/>
          </a:xfrm>
          <a:prstGeom prst="rect">
            <a:avLst/>
          </a:prstGeom>
        </p:spPr>
      </p:pic>
      <p:sp>
        <p:nvSpPr>
          <p:cNvPr id="5" name="Rechthoek 4"/>
          <p:cNvSpPr/>
          <p:nvPr/>
        </p:nvSpPr>
        <p:spPr>
          <a:xfrm>
            <a:off x="1872532" y="972518"/>
            <a:ext cx="4104456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7" name="Tekstvak 6"/>
          <p:cNvSpPr txBox="1"/>
          <p:nvPr/>
        </p:nvSpPr>
        <p:spPr>
          <a:xfrm>
            <a:off x="1152452" y="612478"/>
            <a:ext cx="1909529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Jasper National Park</a:t>
            </a:r>
            <a:r>
              <a:rPr 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 is the largest National Park in the Canadian Rockies</a:t>
            </a:r>
            <a:r>
              <a:rPr lang="en-US" dirty="0" smtClean="0"/>
              <a:t>,</a:t>
            </a:r>
            <a:endParaRPr lang="nl-NL" dirty="0"/>
          </a:p>
        </p:txBody>
      </p:sp>
      <p:sp>
        <p:nvSpPr>
          <p:cNvPr id="8" name="Rechthoek 7"/>
          <p:cNvSpPr/>
          <p:nvPr/>
        </p:nvSpPr>
        <p:spPr>
          <a:xfrm>
            <a:off x="1296468" y="1764606"/>
            <a:ext cx="9400330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Spanning 10,878 km</a:t>
            </a:r>
            <a:r>
              <a:rPr lang="nl-NL" baseline="30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2</a:t>
            </a:r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 (4,200 </a:t>
            </a:r>
            <a:r>
              <a:rPr lang="nl-NL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sq</a:t>
            </a:r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 mi). </a:t>
            </a:r>
            <a:endParaRPr lang="nl-NL" dirty="0">
              <a:solidFill>
                <a:schemeClr val="bg2">
                  <a:lumMod val="20000"/>
                  <a:lumOff val="80000"/>
                </a:schemeClr>
              </a:solidFill>
              <a:latin typeface="Decorative" pitchFamily="2" charset="0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288356" y="10549582"/>
            <a:ext cx="2252251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It is located in the province of Alberta, north of Banff National Park and west of Edmonton</a:t>
            </a:r>
            <a:endParaRPr lang="nl-NL" sz="4000" dirty="0">
              <a:solidFill>
                <a:schemeClr val="bg2">
                  <a:lumMod val="20000"/>
                  <a:lumOff val="80000"/>
                </a:schemeClr>
              </a:solidFill>
              <a:latin typeface="Decorative" pitchFamily="2" charset="0"/>
            </a:endParaRPr>
          </a:p>
        </p:txBody>
      </p:sp>
      <p:sp>
        <p:nvSpPr>
          <p:cNvPr id="10" name="Tekstvak 9"/>
          <p:cNvSpPr txBox="1"/>
          <p:nvPr/>
        </p:nvSpPr>
        <p:spPr>
          <a:xfrm>
            <a:off x="792412" y="11341670"/>
            <a:ext cx="50177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The park includes </a:t>
            </a:r>
            <a:endParaRPr lang="nl-NL" dirty="0">
              <a:solidFill>
                <a:schemeClr val="bg2">
                  <a:lumMod val="20000"/>
                  <a:lumOff val="80000"/>
                </a:schemeClr>
              </a:solidFill>
              <a:latin typeface="Decorative" pitchFamily="2" charset="0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360364" y="12133758"/>
            <a:ext cx="2146132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the Glaciers of the Columbia Ice fields, Hot Springs, Lakes, Waterfalls and Mountains</a:t>
            </a:r>
            <a:r>
              <a:rPr lang="en-US" dirty="0" smtClean="0">
                <a:solidFill>
                  <a:schemeClr val="bg2">
                    <a:lumMod val="20000"/>
                    <a:lumOff val="80000"/>
                  </a:schemeClr>
                </a:solidFill>
              </a:rPr>
              <a:t>.</a:t>
            </a:r>
            <a:endParaRPr lang="nl-NL" dirty="0">
              <a:solidFill>
                <a:schemeClr val="bg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4680844" y="5292998"/>
            <a:ext cx="223224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2160564" y="1260550"/>
            <a:ext cx="187220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Rechthoek 14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6" name="Rechthoek 15"/>
          <p:cNvSpPr/>
          <p:nvPr/>
        </p:nvSpPr>
        <p:spPr>
          <a:xfrm>
            <a:off x="2592612" y="756494"/>
            <a:ext cx="2376264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7" name="Rechthoek 16"/>
          <p:cNvSpPr/>
          <p:nvPr/>
        </p:nvSpPr>
        <p:spPr>
          <a:xfrm>
            <a:off x="5832972" y="1836614"/>
            <a:ext cx="252028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000"/>
                            </p:stCondLst>
                            <p:childTnLst>
                              <p:par>
                                <p:cTn id="4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4320804" y="1044526"/>
            <a:ext cx="208823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4968876" y="1332558"/>
            <a:ext cx="180020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6985100" y="1476574"/>
            <a:ext cx="280831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2628702"/>
            <a:ext cx="23763288" cy="842493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Tekstvak 6"/>
          <p:cNvSpPr txBox="1"/>
          <p:nvPr/>
        </p:nvSpPr>
        <p:spPr>
          <a:xfrm>
            <a:off x="504380" y="324446"/>
            <a:ext cx="1584176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. </a:t>
            </a:r>
            <a:r>
              <a:rPr 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The park was established on September 14, 1907 as Jasper        Forest Park, </a:t>
            </a:r>
          </a:p>
          <a:p>
            <a:r>
              <a:rPr lang="en-US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and was granted National Park status in 1930.</a:t>
            </a:r>
            <a:endParaRPr lang="nl-NL" dirty="0">
              <a:solidFill>
                <a:schemeClr val="bg2">
                  <a:lumMod val="20000"/>
                  <a:lumOff val="80000"/>
                </a:schemeClr>
              </a:solidFill>
              <a:latin typeface="Decorative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2808636" y="11557694"/>
            <a:ext cx="157947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sz="48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In 2013 </a:t>
            </a:r>
            <a:r>
              <a:rPr lang="en-US" sz="48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</a:rPr>
              <a:t>Jasper National Park had 2,022,878 visitors.</a:t>
            </a:r>
            <a:r>
              <a:rPr lang="en-US" sz="4800" baseline="30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/>
              </a:rPr>
              <a:t>[</a:t>
            </a:r>
            <a:endParaRPr lang="nl-NL" sz="4800" dirty="0">
              <a:solidFill>
                <a:schemeClr val="bg2">
                  <a:lumMod val="20000"/>
                  <a:lumOff val="80000"/>
                </a:schemeClr>
              </a:solidFill>
              <a:latin typeface="Decorative" pitchFamily="2" charset="0"/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3888756" y="4716934"/>
            <a:ext cx="1656184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3744740" y="684486"/>
            <a:ext cx="21602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4176788" y="1476574"/>
            <a:ext cx="2880320" cy="11521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1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2628702"/>
            <a:ext cx="23763288" cy="9793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5" name="Tekstvak 4"/>
          <p:cNvSpPr txBox="1"/>
          <p:nvPr/>
        </p:nvSpPr>
        <p:spPr>
          <a:xfrm>
            <a:off x="504380" y="540470"/>
            <a:ext cx="990848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Animals that roam in this park are …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10441484" y="540470"/>
            <a:ext cx="557556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Elk, Caribou, Moose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576388" y="1548582"/>
            <a:ext cx="819166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Big </a:t>
            </a:r>
            <a:r>
              <a:rPr lang="nl-NL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Horn</a:t>
            </a:r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 </a:t>
            </a:r>
            <a:r>
              <a:rPr lang="nl-NL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Sheep</a:t>
            </a:r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, Grizzly </a:t>
            </a:r>
            <a:r>
              <a:rPr lang="nl-NL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Bears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9217348" y="1548582"/>
            <a:ext cx="1235466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Coyotes, Beavers, Marmots, Wolves , Cougars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1152452" y="10837614"/>
            <a:ext cx="49616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 tooltip="Great horned owl"/>
              </a:rPr>
              <a:t>Great</a:t>
            </a:r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 tooltip="Great horned owl"/>
              </a:rPr>
              <a:t> </a:t>
            </a:r>
            <a:r>
              <a:rPr lang="nl-NL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 tooltip="Great horned owl"/>
              </a:rPr>
              <a:t>horned</a:t>
            </a:r>
            <a:r>
              <a:rPr lang="nl-NL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 tooltip="Great horned owl"/>
              </a:rPr>
              <a:t> </a:t>
            </a:r>
            <a:r>
              <a:rPr lang="nl-NL" dirty="0" err="1" smtClean="0">
                <a:solidFill>
                  <a:schemeClr val="bg2">
                    <a:lumMod val="20000"/>
                    <a:lumOff val="80000"/>
                  </a:schemeClr>
                </a:solidFill>
                <a:latin typeface="Decorative" pitchFamily="2" charset="0"/>
                <a:hlinkClick r:id="rId3" tooltip="Great horned owl"/>
              </a:rPr>
              <a:t>owls</a:t>
            </a:r>
            <a:r>
              <a:rPr lang="nl-NL" dirty="0" smtClean="0"/>
              <a:t>,</a:t>
            </a:r>
            <a:endParaRPr lang="nl-NL" dirty="0"/>
          </a:p>
        </p:txBody>
      </p:sp>
      <p:sp>
        <p:nvSpPr>
          <p:cNvPr id="10" name="Tekstvak 9"/>
          <p:cNvSpPr txBox="1"/>
          <p:nvPr/>
        </p:nvSpPr>
        <p:spPr>
          <a:xfrm>
            <a:off x="16274132" y="468462"/>
            <a:ext cx="145584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</a:rPr>
              <a:t>Lynx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6553052" y="11341670"/>
            <a:ext cx="315022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  <a:hlinkClick r:id="rId4" tooltip="Bald eagle"/>
              </a:rPr>
              <a:t>Bald</a:t>
            </a:r>
            <a:r>
              <a:rPr lang="nl-NL" dirty="0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  <a:hlinkClick r:id="rId4" tooltip="Bald eagle"/>
              </a:rPr>
              <a:t> </a:t>
            </a:r>
            <a:r>
              <a:rPr lang="nl-NL" dirty="0" err="1" smtClean="0">
                <a:solidFill>
                  <a:schemeClr val="bg2">
                    <a:lumMod val="40000"/>
                    <a:lumOff val="60000"/>
                  </a:schemeClr>
                </a:solidFill>
                <a:latin typeface="Decorative" pitchFamily="2" charset="0"/>
                <a:hlinkClick r:id="rId4" tooltip="Bald eagle"/>
              </a:rPr>
              <a:t>Eagles</a:t>
            </a:r>
            <a:endParaRPr lang="nl-NL" dirty="0">
              <a:solidFill>
                <a:schemeClr val="bg2">
                  <a:lumMod val="40000"/>
                  <a:lumOff val="60000"/>
                </a:schemeClr>
              </a:solidFill>
              <a:latin typeface="Decorative" pitchFamily="2" charset="0"/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16274132" y="9901510"/>
            <a:ext cx="1368152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4" name="Rechthoek 13"/>
          <p:cNvSpPr/>
          <p:nvPr/>
        </p:nvSpPr>
        <p:spPr>
          <a:xfrm>
            <a:off x="2232572" y="1332558"/>
            <a:ext cx="1152128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Rechthoek 14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6" name="Rechthoek 15"/>
          <p:cNvSpPr/>
          <p:nvPr/>
        </p:nvSpPr>
        <p:spPr>
          <a:xfrm>
            <a:off x="3240684" y="2052638"/>
            <a:ext cx="2016224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000"/>
                            </p:stCondLst>
                            <p:childTnLst>
                              <p:par>
                                <p:cTn id="4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0"/>
                            </p:stCondLst>
                            <p:childTnLst>
                              <p:par>
                                <p:cTn id="5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/>
      <p:bldP spid="8" grpId="0"/>
      <p:bldP spid="10" grpId="0"/>
      <p:bldP spid="12" grpId="0"/>
      <p:bldP spid="13" grpId="0" animBg="1"/>
      <p:bldP spid="14" grpId="0"/>
      <p:bldP spid="15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5904980" y="1692598"/>
            <a:ext cx="172819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6553052" y="1764606"/>
            <a:ext cx="151216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936428" y="756494"/>
            <a:ext cx="2016224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1512492" y="1044526"/>
            <a:ext cx="1512168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2808636" y="1548582"/>
            <a:ext cx="1296144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hoek 3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Rechthoek 4"/>
          <p:cNvSpPr/>
          <p:nvPr/>
        </p:nvSpPr>
        <p:spPr>
          <a:xfrm>
            <a:off x="1800524" y="684486"/>
            <a:ext cx="2160240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4104780" y="1332558"/>
            <a:ext cx="302433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hoek 4"/>
          <p:cNvSpPr/>
          <p:nvPr/>
        </p:nvSpPr>
        <p:spPr>
          <a:xfrm>
            <a:off x="3528716" y="1404566"/>
            <a:ext cx="252028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6" name="Rechthoek 5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/>
          <p:cNvSpPr/>
          <p:nvPr/>
        </p:nvSpPr>
        <p:spPr>
          <a:xfrm>
            <a:off x="2088556" y="1260550"/>
            <a:ext cx="2232248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Rechthoek 7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9" name="Rechthoek 8"/>
          <p:cNvSpPr/>
          <p:nvPr/>
        </p:nvSpPr>
        <p:spPr>
          <a:xfrm>
            <a:off x="4176788" y="1116534"/>
            <a:ext cx="2016224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1" name="Rechthoek 10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2" name="Rechthoek 11"/>
          <p:cNvSpPr/>
          <p:nvPr/>
        </p:nvSpPr>
        <p:spPr>
          <a:xfrm>
            <a:off x="6121004" y="2628702"/>
            <a:ext cx="1440160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Rechthoek 9"/>
          <p:cNvSpPr/>
          <p:nvPr/>
        </p:nvSpPr>
        <p:spPr>
          <a:xfrm>
            <a:off x="0" y="0"/>
            <a:ext cx="23763288" cy="13322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Rechthoek 12"/>
          <p:cNvSpPr/>
          <p:nvPr/>
        </p:nvSpPr>
        <p:spPr>
          <a:xfrm>
            <a:off x="2016548" y="900510"/>
            <a:ext cx="216024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Afbeelding 13" descr="banner 1.png">
            <a:hlinkClick r:id="rId6"/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482044" y="9973518"/>
            <a:ext cx="6412770" cy="3348782"/>
          </a:xfrm>
          <a:prstGeom prst="rect">
            <a:avLst/>
          </a:prstGeom>
        </p:spPr>
      </p:pic>
      <p:pic>
        <p:nvPicPr>
          <p:cNvPr id="15" name="Afbeelding 14" descr="exit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92412" y="10962544"/>
            <a:ext cx="4426829" cy="2359756"/>
          </a:xfrm>
          <a:prstGeom prst="rect">
            <a:avLst/>
          </a:prstGeom>
        </p:spPr>
      </p:pic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1" grpId="0" animBg="1"/>
      <p:bldP spid="12" grpId="0"/>
      <p:bldP spid="10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asper National Park Canad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Jasper National Park Canada</Template>
  <TotalTime>3</TotalTime>
  <Words>132</Words>
  <Application>Microsoft Office PowerPoint</Application>
  <PresentationFormat>Aangepast</PresentationFormat>
  <Paragraphs>20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1" baseType="lpstr">
      <vt:lpstr>Arial</vt:lpstr>
      <vt:lpstr>Decorative</vt:lpstr>
      <vt:lpstr>Calibri</vt:lpstr>
      <vt:lpstr>Jasper National Park Canada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Jose</dc:creator>
  <cp:lastModifiedBy>Jose</cp:lastModifiedBy>
  <cp:revision>1</cp:revision>
  <dcterms:created xsi:type="dcterms:W3CDTF">2016-05-26T20:13:06Z</dcterms:created>
  <dcterms:modified xsi:type="dcterms:W3CDTF">2016-05-26T20:16:06Z</dcterms:modified>
</cp:coreProperties>
</file>