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sigs" ContentType="application/vnd.openxmlformats-package.digital-signature-origin"/>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_xmlsignatures/sig1.xml" ContentType="application/vnd.openxmlformats-package.digital-signature-xmlsignatur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package/2006/relationships/digital-signature/origin" Target="_xmlsignatures/origin.sigs"/><Relationship Id="rId1" Type="http://schemas.openxmlformats.org/officeDocument/2006/relationships/officeDocument" Target="ppt/presentation.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8"/>
  </p:notesMasterIdLst>
  <p:sldIdLst>
    <p:sldId id="311" r:id="rId2"/>
    <p:sldId id="316" r:id="rId3"/>
    <p:sldId id="314" r:id="rId4"/>
    <p:sldId id="315" r:id="rId5"/>
    <p:sldId id="272" r:id="rId6"/>
    <p:sldId id="260" r:id="rId7"/>
    <p:sldId id="261" r:id="rId8"/>
    <p:sldId id="265" r:id="rId9"/>
    <p:sldId id="267" r:id="rId10"/>
    <p:sldId id="268" r:id="rId11"/>
    <p:sldId id="313" r:id="rId12"/>
    <p:sldId id="269" r:id="rId13"/>
    <p:sldId id="271" r:id="rId14"/>
    <p:sldId id="310" r:id="rId15"/>
    <p:sldId id="273" r:id="rId16"/>
    <p:sldId id="274" r:id="rId17"/>
    <p:sldId id="275" r:id="rId18"/>
    <p:sldId id="277" r:id="rId19"/>
    <p:sldId id="278" r:id="rId20"/>
    <p:sldId id="276" r:id="rId21"/>
    <p:sldId id="281" r:id="rId22"/>
    <p:sldId id="280" r:id="rId23"/>
    <p:sldId id="282" r:id="rId24"/>
    <p:sldId id="283" r:id="rId25"/>
    <p:sldId id="298" r:id="rId26"/>
    <p:sldId id="285" r:id="rId27"/>
    <p:sldId id="286" r:id="rId28"/>
    <p:sldId id="288" r:id="rId29"/>
    <p:sldId id="289" r:id="rId30"/>
    <p:sldId id="290" r:id="rId31"/>
    <p:sldId id="287" r:id="rId32"/>
    <p:sldId id="291" r:id="rId33"/>
    <p:sldId id="295" r:id="rId34"/>
    <p:sldId id="293" r:id="rId35"/>
    <p:sldId id="292" r:id="rId36"/>
    <p:sldId id="294" r:id="rId37"/>
    <p:sldId id="296" r:id="rId38"/>
    <p:sldId id="297" r:id="rId39"/>
    <p:sldId id="305" r:id="rId40"/>
    <p:sldId id="301" r:id="rId41"/>
    <p:sldId id="299" r:id="rId42"/>
    <p:sldId id="300" r:id="rId43"/>
    <p:sldId id="302" r:id="rId44"/>
    <p:sldId id="303" r:id="rId45"/>
    <p:sldId id="306" r:id="rId46"/>
    <p:sldId id="307" r:id="rId47"/>
    <p:sldId id="317" r:id="rId48"/>
    <p:sldId id="318" r:id="rId49"/>
    <p:sldId id="319" r:id="rId50"/>
    <p:sldId id="257" r:id="rId51"/>
    <p:sldId id="320" r:id="rId52"/>
    <p:sldId id="258" r:id="rId53"/>
    <p:sldId id="259" r:id="rId54"/>
    <p:sldId id="321" r:id="rId55"/>
    <p:sldId id="322" r:id="rId56"/>
    <p:sldId id="323" r:id="rId57"/>
    <p:sldId id="264" r:id="rId58"/>
    <p:sldId id="263" r:id="rId59"/>
    <p:sldId id="324" r:id="rId60"/>
    <p:sldId id="266" r:id="rId61"/>
    <p:sldId id="325" r:id="rId62"/>
    <p:sldId id="326" r:id="rId63"/>
    <p:sldId id="270" r:id="rId64"/>
    <p:sldId id="327" r:id="rId65"/>
    <p:sldId id="328" r:id="rId66"/>
    <p:sldId id="329" r:id="rId67"/>
    <p:sldId id="308" r:id="rId68"/>
    <p:sldId id="330" r:id="rId69"/>
    <p:sldId id="331" r:id="rId70"/>
    <p:sldId id="332" r:id="rId71"/>
    <p:sldId id="333" r:id="rId72"/>
    <p:sldId id="334" r:id="rId73"/>
    <p:sldId id="279" r:id="rId74"/>
    <p:sldId id="335" r:id="rId75"/>
    <p:sldId id="336" r:id="rId76"/>
    <p:sldId id="337" r:id="rId77"/>
    <p:sldId id="338" r:id="rId78"/>
    <p:sldId id="284" r:id="rId79"/>
    <p:sldId id="339" r:id="rId80"/>
    <p:sldId id="340" r:id="rId81"/>
    <p:sldId id="341" r:id="rId82"/>
    <p:sldId id="342" r:id="rId83"/>
    <p:sldId id="343" r:id="rId84"/>
    <p:sldId id="344" r:id="rId85"/>
    <p:sldId id="345" r:id="rId86"/>
    <p:sldId id="346" r:id="rId87"/>
    <p:sldId id="347" r:id="rId88"/>
    <p:sldId id="348" r:id="rId89"/>
    <p:sldId id="349" r:id="rId90"/>
    <p:sldId id="350" r:id="rId91"/>
    <p:sldId id="351" r:id="rId92"/>
    <p:sldId id="352" r:id="rId93"/>
    <p:sldId id="353" r:id="rId94"/>
    <p:sldId id="309" r:id="rId95"/>
    <p:sldId id="354" r:id="rId96"/>
    <p:sldId id="355" r:id="rId97"/>
    <p:sldId id="356" r:id="rId98"/>
    <p:sldId id="357" r:id="rId99"/>
    <p:sldId id="358" r:id="rId100"/>
    <p:sldId id="359" r:id="rId101"/>
    <p:sldId id="360" r:id="rId102"/>
    <p:sldId id="361" r:id="rId103"/>
    <p:sldId id="362" r:id="rId104"/>
    <p:sldId id="312" r:id="rId105"/>
    <p:sldId id="262" r:id="rId106"/>
    <p:sldId id="363" r:id="rId107"/>
    <p:sldId id="364" r:id="rId108"/>
    <p:sldId id="365" r:id="rId109"/>
    <p:sldId id="366" r:id="rId110"/>
    <p:sldId id="367" r:id="rId111"/>
    <p:sldId id="368" r:id="rId112"/>
    <p:sldId id="369" r:id="rId113"/>
    <p:sldId id="370" r:id="rId114"/>
    <p:sldId id="371" r:id="rId115"/>
    <p:sldId id="372" r:id="rId116"/>
    <p:sldId id="373" r:id="rId117"/>
    <p:sldId id="374" r:id="rId118"/>
    <p:sldId id="375" r:id="rId119"/>
    <p:sldId id="376" r:id="rId120"/>
    <p:sldId id="377" r:id="rId121"/>
    <p:sldId id="378" r:id="rId122"/>
    <p:sldId id="379" r:id="rId123"/>
    <p:sldId id="380" r:id="rId124"/>
    <p:sldId id="381" r:id="rId125"/>
    <p:sldId id="382" r:id="rId126"/>
    <p:sldId id="383" r:id="rId127"/>
    <p:sldId id="384" r:id="rId128"/>
    <p:sldId id="385" r:id="rId129"/>
    <p:sldId id="386" r:id="rId130"/>
    <p:sldId id="387" r:id="rId131"/>
    <p:sldId id="388" r:id="rId132"/>
    <p:sldId id="389" r:id="rId133"/>
    <p:sldId id="390" r:id="rId134"/>
    <p:sldId id="391" r:id="rId135"/>
    <p:sldId id="392" r:id="rId136"/>
    <p:sldId id="393" r:id="rId137"/>
    <p:sldId id="394" r:id="rId138"/>
    <p:sldId id="395" r:id="rId139"/>
    <p:sldId id="396" r:id="rId140"/>
    <p:sldId id="397" r:id="rId141"/>
    <p:sldId id="398" r:id="rId142"/>
    <p:sldId id="399" r:id="rId143"/>
    <p:sldId id="400" r:id="rId144"/>
    <p:sldId id="401" r:id="rId145"/>
    <p:sldId id="402" r:id="rId146"/>
    <p:sldId id="304" r:id="rId147"/>
  </p:sldIdLst>
  <p:sldSz cx="9144000" cy="6858000" type="screen4x3"/>
  <p:notesSz cx="6858000" cy="9144000"/>
  <p:photoAlbum/>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E101"/>
    <a:srgbClr val="3BE53B"/>
    <a:srgbClr val="E4F8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0" d="100"/>
          <a:sy n="70" d="100"/>
        </p:scale>
        <p:origin x="1176" y="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presProps" Target="presProps.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theme" Target="theme/theme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83EDAD7-DCD0-4D13-9B9A-F861D28E701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a:extLst>
              <a:ext uri="{FF2B5EF4-FFF2-40B4-BE49-F238E27FC236}">
                <a16:creationId xmlns:a16="http://schemas.microsoft.com/office/drawing/2014/main" id="{10DD3B0B-E64B-4B7D-9B58-A537EDE32ED0}"/>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6AABA59B-7947-4D61-BE55-64FF6C3F58E0}" type="datetimeFigureOut">
              <a:rPr lang="en-US"/>
              <a:pPr>
                <a:defRPr/>
              </a:pPr>
              <a:t>2018-10-25</a:t>
            </a:fld>
            <a:endParaRPr lang="en-US" dirty="0"/>
          </a:p>
        </p:txBody>
      </p:sp>
      <p:sp>
        <p:nvSpPr>
          <p:cNvPr id="4" name="Slide Image Placeholder 3">
            <a:extLst>
              <a:ext uri="{FF2B5EF4-FFF2-40B4-BE49-F238E27FC236}">
                <a16:creationId xmlns:a16="http://schemas.microsoft.com/office/drawing/2014/main" id="{DF98EAB1-6960-45B1-8974-6F71C8520D30}"/>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3253EC6-30E2-452F-8753-1B2A78A8601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2C4F416-C0DA-4432-86DF-186A176030B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231B7B73-D323-460A-9152-F38CAAD3D4AF}"/>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F26A523-8990-430C-8180-3FE28DE6C4BE}"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46D199FC-88C0-4C8B-91B2-4BC4488345E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D6290ED-566A-46DD-9B3B-E5779F10E803}" type="slidenum">
              <a:rPr lang="en-US" altLang="en-US"/>
              <a:pPr eaLnBrk="1" hangingPunct="1"/>
              <a:t>1</a:t>
            </a:fld>
            <a:endParaRPr lang="en-US" altLang="en-US"/>
          </a:p>
        </p:txBody>
      </p:sp>
      <p:sp>
        <p:nvSpPr>
          <p:cNvPr id="50179" name="Rectangle 2">
            <a:extLst>
              <a:ext uri="{FF2B5EF4-FFF2-40B4-BE49-F238E27FC236}">
                <a16:creationId xmlns:a16="http://schemas.microsoft.com/office/drawing/2014/main" id="{D65D1A9B-85DD-41D6-9A6E-EF3EA8223E8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a:extLst>
              <a:ext uri="{FF2B5EF4-FFF2-40B4-BE49-F238E27FC236}">
                <a16:creationId xmlns:a16="http://schemas.microsoft.com/office/drawing/2014/main" id="{C1451334-8837-485B-B3E0-AD1A744726E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3BD9CABF-85AA-4E57-92DD-75FFA83040A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8A500EF-B6ED-4EF7-BFAB-DEC951EB0F6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3251" name="Rectangle 2">
            <a:extLst>
              <a:ext uri="{FF2B5EF4-FFF2-40B4-BE49-F238E27FC236}">
                <a16:creationId xmlns:a16="http://schemas.microsoft.com/office/drawing/2014/main" id="{3533F014-C277-46C8-A5C3-41A1A898BAC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a:extLst>
              <a:ext uri="{FF2B5EF4-FFF2-40B4-BE49-F238E27FC236}">
                <a16:creationId xmlns:a16="http://schemas.microsoft.com/office/drawing/2014/main" id="{7DA9024E-4FB5-458A-A99E-6224872FE35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C053D181-4E0C-424D-BD82-538F7CED22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AE2519F9-F4C1-4B23-8539-69128AC9FE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54276" name="Slide Number Placeholder 3">
            <a:extLst>
              <a:ext uri="{FF2B5EF4-FFF2-40B4-BE49-F238E27FC236}">
                <a16:creationId xmlns:a16="http://schemas.microsoft.com/office/drawing/2014/main" id="{7DDB9B96-0193-4158-BC45-513571891FA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2C8E5B5-5C51-497B-A16D-11F3E1CA9915}"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2AAA2D02-8801-4F5F-8CCE-D830BA7650AD}"/>
              </a:ext>
            </a:extLst>
          </p:cNvPr>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F825456-CC97-4858-8A78-182299F16458}"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5299" name="Rectangle 2">
            <a:extLst>
              <a:ext uri="{FF2B5EF4-FFF2-40B4-BE49-F238E27FC236}">
                <a16:creationId xmlns:a16="http://schemas.microsoft.com/office/drawing/2014/main" id="{B8EB46E9-43D2-4C16-84CB-59FCEA2F3C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00" name="Rectangle 3">
            <a:extLst>
              <a:ext uri="{FF2B5EF4-FFF2-40B4-BE49-F238E27FC236}">
                <a16:creationId xmlns:a16="http://schemas.microsoft.com/office/drawing/2014/main" id="{4DBFA83E-BAE3-4D50-828A-93B2812CF05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8CAD0084-5782-4ADF-847E-CF316A1DD52E}"/>
              </a:ext>
            </a:extLst>
          </p:cNvPr>
          <p:cNvSpPr>
            <a:spLocks noGrp="1"/>
          </p:cNvSpPr>
          <p:nvPr>
            <p:ph type="dt" sz="half" idx="10"/>
          </p:nvPr>
        </p:nvSpPr>
        <p:spPr/>
        <p:txBody>
          <a:bodyPr/>
          <a:lstStyle>
            <a:lvl1pPr>
              <a:defRPr/>
            </a:lvl1pPr>
          </a:lstStyle>
          <a:p>
            <a:pPr>
              <a:defRPr/>
            </a:pPr>
            <a:fld id="{33332745-7C1C-495E-BB95-8FD69318B201}" type="datetimeFigureOut">
              <a:rPr lang="en-US"/>
              <a:pPr>
                <a:defRPr/>
              </a:pPr>
              <a:t>2018-10-25</a:t>
            </a:fld>
            <a:endParaRPr lang="en-US" dirty="0"/>
          </a:p>
        </p:txBody>
      </p:sp>
      <p:sp>
        <p:nvSpPr>
          <p:cNvPr id="5" name="Footer Placeholder 4">
            <a:extLst>
              <a:ext uri="{FF2B5EF4-FFF2-40B4-BE49-F238E27FC236}">
                <a16:creationId xmlns:a16="http://schemas.microsoft.com/office/drawing/2014/main" id="{58F53838-02B8-4D3C-9C24-8501CBF0402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1AAB38A-7251-4B0A-9A67-4178B013A7FC}"/>
              </a:ext>
            </a:extLst>
          </p:cNvPr>
          <p:cNvSpPr>
            <a:spLocks noGrp="1"/>
          </p:cNvSpPr>
          <p:nvPr>
            <p:ph type="sldNum" sz="quarter" idx="12"/>
          </p:nvPr>
        </p:nvSpPr>
        <p:spPr/>
        <p:txBody>
          <a:bodyPr/>
          <a:lstStyle>
            <a:lvl1pPr>
              <a:defRPr/>
            </a:lvl1pPr>
          </a:lstStyle>
          <a:p>
            <a:fld id="{B14D2285-C0C1-4535-8C36-8F0F836FFE4A}" type="slidenum">
              <a:rPr lang="en-US" altLang="en-US"/>
              <a:pPr/>
              <a:t>‹#›</a:t>
            </a:fld>
            <a:endParaRPr lang="en-US" altLang="en-US"/>
          </a:p>
        </p:txBody>
      </p:sp>
    </p:spTree>
    <p:extLst>
      <p:ext uri="{BB962C8B-B14F-4D97-AF65-F5344CB8AC3E}">
        <p14:creationId xmlns:p14="http://schemas.microsoft.com/office/powerpoint/2010/main" val="307024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807D3C-7A44-4EF2-9297-9909B867B0C5}"/>
              </a:ext>
            </a:extLst>
          </p:cNvPr>
          <p:cNvSpPr>
            <a:spLocks noGrp="1"/>
          </p:cNvSpPr>
          <p:nvPr>
            <p:ph type="dt" sz="half" idx="10"/>
          </p:nvPr>
        </p:nvSpPr>
        <p:spPr/>
        <p:txBody>
          <a:bodyPr/>
          <a:lstStyle>
            <a:lvl1pPr>
              <a:defRPr/>
            </a:lvl1pPr>
          </a:lstStyle>
          <a:p>
            <a:pPr>
              <a:defRPr/>
            </a:pPr>
            <a:fld id="{8465FDB4-50F5-4E3A-8AC4-0725310057E1}" type="datetimeFigureOut">
              <a:rPr lang="en-US"/>
              <a:pPr>
                <a:defRPr/>
              </a:pPr>
              <a:t>2018-10-25</a:t>
            </a:fld>
            <a:endParaRPr lang="en-US" dirty="0"/>
          </a:p>
        </p:txBody>
      </p:sp>
      <p:sp>
        <p:nvSpPr>
          <p:cNvPr id="5" name="Footer Placeholder 4">
            <a:extLst>
              <a:ext uri="{FF2B5EF4-FFF2-40B4-BE49-F238E27FC236}">
                <a16:creationId xmlns:a16="http://schemas.microsoft.com/office/drawing/2014/main" id="{C24433C7-1EDF-43BB-9FDC-F32A8BCE4FB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BA851ED-E58F-4F52-A826-4E23B5542CBB}"/>
              </a:ext>
            </a:extLst>
          </p:cNvPr>
          <p:cNvSpPr>
            <a:spLocks noGrp="1"/>
          </p:cNvSpPr>
          <p:nvPr>
            <p:ph type="sldNum" sz="quarter" idx="12"/>
          </p:nvPr>
        </p:nvSpPr>
        <p:spPr/>
        <p:txBody>
          <a:bodyPr/>
          <a:lstStyle>
            <a:lvl1pPr>
              <a:defRPr/>
            </a:lvl1pPr>
          </a:lstStyle>
          <a:p>
            <a:fld id="{7368EC15-F908-484E-97BD-5D693A925BEB}" type="slidenum">
              <a:rPr lang="en-US" altLang="en-US"/>
              <a:pPr/>
              <a:t>‹#›</a:t>
            </a:fld>
            <a:endParaRPr lang="en-US" altLang="en-US"/>
          </a:p>
        </p:txBody>
      </p:sp>
    </p:spTree>
    <p:extLst>
      <p:ext uri="{BB962C8B-B14F-4D97-AF65-F5344CB8AC3E}">
        <p14:creationId xmlns:p14="http://schemas.microsoft.com/office/powerpoint/2010/main" val="3515554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ECE335-4897-4AB8-9AF9-16E8DF22D0A9}"/>
              </a:ext>
            </a:extLst>
          </p:cNvPr>
          <p:cNvSpPr>
            <a:spLocks noGrp="1"/>
          </p:cNvSpPr>
          <p:nvPr>
            <p:ph type="dt" sz="half" idx="10"/>
          </p:nvPr>
        </p:nvSpPr>
        <p:spPr/>
        <p:txBody>
          <a:bodyPr/>
          <a:lstStyle>
            <a:lvl1pPr>
              <a:defRPr/>
            </a:lvl1pPr>
          </a:lstStyle>
          <a:p>
            <a:pPr>
              <a:defRPr/>
            </a:pPr>
            <a:fld id="{D53CB6D8-EB47-4601-9288-17200507AD99}" type="datetimeFigureOut">
              <a:rPr lang="en-US"/>
              <a:pPr>
                <a:defRPr/>
              </a:pPr>
              <a:t>2018-10-25</a:t>
            </a:fld>
            <a:endParaRPr lang="en-US" dirty="0"/>
          </a:p>
        </p:txBody>
      </p:sp>
      <p:sp>
        <p:nvSpPr>
          <p:cNvPr id="5" name="Footer Placeholder 4">
            <a:extLst>
              <a:ext uri="{FF2B5EF4-FFF2-40B4-BE49-F238E27FC236}">
                <a16:creationId xmlns:a16="http://schemas.microsoft.com/office/drawing/2014/main" id="{520FD6E1-3FA4-46D4-9E49-1CB42C1C63A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8A96CE4-1412-4445-81E9-8746D9424695}"/>
              </a:ext>
            </a:extLst>
          </p:cNvPr>
          <p:cNvSpPr>
            <a:spLocks noGrp="1"/>
          </p:cNvSpPr>
          <p:nvPr>
            <p:ph type="sldNum" sz="quarter" idx="12"/>
          </p:nvPr>
        </p:nvSpPr>
        <p:spPr/>
        <p:txBody>
          <a:bodyPr/>
          <a:lstStyle>
            <a:lvl1pPr>
              <a:defRPr/>
            </a:lvl1pPr>
          </a:lstStyle>
          <a:p>
            <a:fld id="{0805FCFA-96EB-4AA8-9A84-50A906764C56}" type="slidenum">
              <a:rPr lang="en-US" altLang="en-US"/>
              <a:pPr/>
              <a:t>‹#›</a:t>
            </a:fld>
            <a:endParaRPr lang="en-US" altLang="en-US"/>
          </a:p>
        </p:txBody>
      </p:sp>
    </p:spTree>
    <p:extLst>
      <p:ext uri="{BB962C8B-B14F-4D97-AF65-F5344CB8AC3E}">
        <p14:creationId xmlns:p14="http://schemas.microsoft.com/office/powerpoint/2010/main" val="1564556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3C505C9-BD47-4F92-9D30-7A3A8A7465A6}"/>
              </a:ext>
            </a:extLst>
          </p:cNvPr>
          <p:cNvSpPr>
            <a:spLocks noGrp="1"/>
          </p:cNvSpPr>
          <p:nvPr>
            <p:ph type="dt" sz="half" idx="10"/>
          </p:nvPr>
        </p:nvSpPr>
        <p:spPr/>
        <p:txBody>
          <a:bodyPr/>
          <a:lstStyle>
            <a:lvl1pPr>
              <a:defRPr/>
            </a:lvl1pPr>
          </a:lstStyle>
          <a:p>
            <a:pPr>
              <a:defRPr/>
            </a:pPr>
            <a:fld id="{1D7268C8-DFB4-46AF-ABE6-914A4A9628FE}" type="datetimeFigureOut">
              <a:rPr lang="en-US"/>
              <a:pPr>
                <a:defRPr/>
              </a:pPr>
              <a:t>2018-10-25</a:t>
            </a:fld>
            <a:endParaRPr lang="en-US" dirty="0"/>
          </a:p>
        </p:txBody>
      </p:sp>
      <p:sp>
        <p:nvSpPr>
          <p:cNvPr id="6" name="Footer Placeholder 4">
            <a:extLst>
              <a:ext uri="{FF2B5EF4-FFF2-40B4-BE49-F238E27FC236}">
                <a16:creationId xmlns:a16="http://schemas.microsoft.com/office/drawing/2014/main" id="{F29B4728-B6F0-424E-BF90-0E80360E322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766BE00-8FF1-45D1-8142-66C26CCFDE10}"/>
              </a:ext>
            </a:extLst>
          </p:cNvPr>
          <p:cNvSpPr>
            <a:spLocks noGrp="1"/>
          </p:cNvSpPr>
          <p:nvPr>
            <p:ph type="sldNum" sz="quarter" idx="12"/>
          </p:nvPr>
        </p:nvSpPr>
        <p:spPr/>
        <p:txBody>
          <a:bodyPr/>
          <a:lstStyle>
            <a:lvl1pPr>
              <a:defRPr/>
            </a:lvl1pPr>
          </a:lstStyle>
          <a:p>
            <a:fld id="{7091BC92-70AD-4606-92D4-45542E2E572E}" type="slidenum">
              <a:rPr lang="en-US" altLang="en-US"/>
              <a:pPr/>
              <a:t>‹#›</a:t>
            </a:fld>
            <a:endParaRPr lang="en-US" altLang="en-US"/>
          </a:p>
        </p:txBody>
      </p:sp>
    </p:spTree>
    <p:extLst>
      <p:ext uri="{BB962C8B-B14F-4D97-AF65-F5344CB8AC3E}">
        <p14:creationId xmlns:p14="http://schemas.microsoft.com/office/powerpoint/2010/main" val="2534142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767BEB22-C4FF-42AB-B716-9282CB9B6015}"/>
              </a:ext>
            </a:extLst>
          </p:cNvPr>
          <p:cNvSpPr>
            <a:spLocks noGrp="1"/>
          </p:cNvSpPr>
          <p:nvPr>
            <p:ph type="dt" sz="half" idx="10"/>
          </p:nvPr>
        </p:nvSpPr>
        <p:spPr/>
        <p:txBody>
          <a:bodyPr/>
          <a:lstStyle>
            <a:lvl1pPr>
              <a:defRPr/>
            </a:lvl1pPr>
          </a:lstStyle>
          <a:p>
            <a:pPr>
              <a:defRPr/>
            </a:pPr>
            <a:fld id="{ED5446EF-4EC2-4FC0-A037-BE6F9ACB90B8}" type="datetimeFigureOut">
              <a:rPr lang="en-US"/>
              <a:pPr>
                <a:defRPr/>
              </a:pPr>
              <a:t>2018-10-25</a:t>
            </a:fld>
            <a:endParaRPr lang="en-US" dirty="0"/>
          </a:p>
        </p:txBody>
      </p:sp>
      <p:sp>
        <p:nvSpPr>
          <p:cNvPr id="8" name="Footer Placeholder 4">
            <a:extLst>
              <a:ext uri="{FF2B5EF4-FFF2-40B4-BE49-F238E27FC236}">
                <a16:creationId xmlns:a16="http://schemas.microsoft.com/office/drawing/2014/main" id="{458CF94D-9FAB-4020-AC07-BE63B25E1434}"/>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9333DA7-E7EF-4B7B-AFDA-6484A12D70E8}"/>
              </a:ext>
            </a:extLst>
          </p:cNvPr>
          <p:cNvSpPr>
            <a:spLocks noGrp="1"/>
          </p:cNvSpPr>
          <p:nvPr>
            <p:ph type="sldNum" sz="quarter" idx="12"/>
          </p:nvPr>
        </p:nvSpPr>
        <p:spPr/>
        <p:txBody>
          <a:bodyPr/>
          <a:lstStyle>
            <a:lvl1pPr>
              <a:defRPr/>
            </a:lvl1pPr>
          </a:lstStyle>
          <a:p>
            <a:fld id="{8A2B184A-F722-4F8B-B8BF-AA4E7838BC76}" type="slidenum">
              <a:rPr lang="en-US" altLang="en-US"/>
              <a:pPr/>
              <a:t>‹#›</a:t>
            </a:fld>
            <a:endParaRPr lang="en-US" altLang="en-US"/>
          </a:p>
        </p:txBody>
      </p:sp>
    </p:spTree>
    <p:extLst>
      <p:ext uri="{BB962C8B-B14F-4D97-AF65-F5344CB8AC3E}">
        <p14:creationId xmlns:p14="http://schemas.microsoft.com/office/powerpoint/2010/main" val="1922161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F3652768-0DFD-440F-B1BE-8640E45C9F63}"/>
              </a:ext>
            </a:extLst>
          </p:cNvPr>
          <p:cNvSpPr>
            <a:spLocks noGrp="1"/>
          </p:cNvSpPr>
          <p:nvPr>
            <p:ph type="dt" sz="half" idx="10"/>
          </p:nvPr>
        </p:nvSpPr>
        <p:spPr/>
        <p:txBody>
          <a:bodyPr/>
          <a:lstStyle>
            <a:lvl1pPr>
              <a:defRPr/>
            </a:lvl1pPr>
          </a:lstStyle>
          <a:p>
            <a:pPr>
              <a:defRPr/>
            </a:pPr>
            <a:fld id="{E465899A-8CEE-47A6-BAD3-5A7800E4B161}" type="datetimeFigureOut">
              <a:rPr lang="en-US"/>
              <a:pPr>
                <a:defRPr/>
              </a:pPr>
              <a:t>2018-10-25</a:t>
            </a:fld>
            <a:endParaRPr lang="en-US" dirty="0"/>
          </a:p>
        </p:txBody>
      </p:sp>
      <p:sp>
        <p:nvSpPr>
          <p:cNvPr id="4" name="Footer Placeholder 4">
            <a:extLst>
              <a:ext uri="{FF2B5EF4-FFF2-40B4-BE49-F238E27FC236}">
                <a16:creationId xmlns:a16="http://schemas.microsoft.com/office/drawing/2014/main" id="{DDFFDDAF-24C9-471E-9481-5A6B2613F9FB}"/>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BD629074-B404-479F-8328-5AD3174F1EDD}"/>
              </a:ext>
            </a:extLst>
          </p:cNvPr>
          <p:cNvSpPr>
            <a:spLocks noGrp="1"/>
          </p:cNvSpPr>
          <p:nvPr>
            <p:ph type="sldNum" sz="quarter" idx="12"/>
          </p:nvPr>
        </p:nvSpPr>
        <p:spPr/>
        <p:txBody>
          <a:bodyPr/>
          <a:lstStyle>
            <a:lvl1pPr>
              <a:defRPr/>
            </a:lvl1pPr>
          </a:lstStyle>
          <a:p>
            <a:fld id="{38A5E543-AAA1-4194-AB3F-1EFA5579D9E7}" type="slidenum">
              <a:rPr lang="en-US" altLang="en-US"/>
              <a:pPr/>
              <a:t>‹#›</a:t>
            </a:fld>
            <a:endParaRPr lang="en-US" altLang="en-US"/>
          </a:p>
        </p:txBody>
      </p:sp>
    </p:spTree>
    <p:extLst>
      <p:ext uri="{BB962C8B-B14F-4D97-AF65-F5344CB8AC3E}">
        <p14:creationId xmlns:p14="http://schemas.microsoft.com/office/powerpoint/2010/main" val="741758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F17785E-4DA2-4FD3-B69B-64862C3FDD86}"/>
              </a:ext>
            </a:extLst>
          </p:cNvPr>
          <p:cNvSpPr>
            <a:spLocks noGrp="1"/>
          </p:cNvSpPr>
          <p:nvPr>
            <p:ph type="dt" sz="half" idx="10"/>
          </p:nvPr>
        </p:nvSpPr>
        <p:spPr/>
        <p:txBody>
          <a:bodyPr/>
          <a:lstStyle>
            <a:lvl1pPr>
              <a:defRPr/>
            </a:lvl1pPr>
          </a:lstStyle>
          <a:p>
            <a:pPr>
              <a:defRPr/>
            </a:pPr>
            <a:fld id="{41F8E18E-2347-4C16-9551-6292F570A008}" type="datetimeFigureOut">
              <a:rPr lang="en-US"/>
              <a:pPr>
                <a:defRPr/>
              </a:pPr>
              <a:t>2018-10-25</a:t>
            </a:fld>
            <a:endParaRPr lang="en-US" dirty="0"/>
          </a:p>
        </p:txBody>
      </p:sp>
      <p:sp>
        <p:nvSpPr>
          <p:cNvPr id="3" name="Footer Placeholder 4">
            <a:extLst>
              <a:ext uri="{FF2B5EF4-FFF2-40B4-BE49-F238E27FC236}">
                <a16:creationId xmlns:a16="http://schemas.microsoft.com/office/drawing/2014/main" id="{0396EF95-FFD0-407B-B029-E4C7C10FCE3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1D4C8D02-4E22-4B40-AA2C-AD6040364BBA}"/>
              </a:ext>
            </a:extLst>
          </p:cNvPr>
          <p:cNvSpPr>
            <a:spLocks noGrp="1"/>
          </p:cNvSpPr>
          <p:nvPr>
            <p:ph type="sldNum" sz="quarter" idx="12"/>
          </p:nvPr>
        </p:nvSpPr>
        <p:spPr/>
        <p:txBody>
          <a:bodyPr/>
          <a:lstStyle>
            <a:lvl1pPr>
              <a:defRPr/>
            </a:lvl1pPr>
          </a:lstStyle>
          <a:p>
            <a:fld id="{185064DF-8C9A-4DDB-AA46-7D804F9AF266}" type="slidenum">
              <a:rPr lang="en-US" altLang="en-US"/>
              <a:pPr/>
              <a:t>‹#›</a:t>
            </a:fld>
            <a:endParaRPr lang="en-US" altLang="en-US"/>
          </a:p>
        </p:txBody>
      </p:sp>
    </p:spTree>
    <p:extLst>
      <p:ext uri="{BB962C8B-B14F-4D97-AF65-F5344CB8AC3E}">
        <p14:creationId xmlns:p14="http://schemas.microsoft.com/office/powerpoint/2010/main" val="25147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2F78D37-80CB-4F89-8F09-80D54A256EEE}"/>
              </a:ext>
            </a:extLst>
          </p:cNvPr>
          <p:cNvSpPr>
            <a:spLocks noGrp="1"/>
          </p:cNvSpPr>
          <p:nvPr>
            <p:ph type="dt" sz="half" idx="10"/>
          </p:nvPr>
        </p:nvSpPr>
        <p:spPr/>
        <p:txBody>
          <a:bodyPr/>
          <a:lstStyle>
            <a:lvl1pPr>
              <a:defRPr/>
            </a:lvl1pPr>
          </a:lstStyle>
          <a:p>
            <a:pPr>
              <a:defRPr/>
            </a:pPr>
            <a:fld id="{1C54815F-D367-4F90-AF2E-184DE892A6AF}" type="datetimeFigureOut">
              <a:rPr lang="en-US"/>
              <a:pPr>
                <a:defRPr/>
              </a:pPr>
              <a:t>2018-10-25</a:t>
            </a:fld>
            <a:endParaRPr lang="en-US" dirty="0"/>
          </a:p>
        </p:txBody>
      </p:sp>
      <p:sp>
        <p:nvSpPr>
          <p:cNvPr id="6" name="Footer Placeholder 4">
            <a:extLst>
              <a:ext uri="{FF2B5EF4-FFF2-40B4-BE49-F238E27FC236}">
                <a16:creationId xmlns:a16="http://schemas.microsoft.com/office/drawing/2014/main" id="{057C46E7-D5D6-4025-B724-005257341D1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6740E0E-8FCA-47A7-9872-27FFF2DF0B9A}"/>
              </a:ext>
            </a:extLst>
          </p:cNvPr>
          <p:cNvSpPr>
            <a:spLocks noGrp="1"/>
          </p:cNvSpPr>
          <p:nvPr>
            <p:ph type="sldNum" sz="quarter" idx="12"/>
          </p:nvPr>
        </p:nvSpPr>
        <p:spPr/>
        <p:txBody>
          <a:bodyPr/>
          <a:lstStyle>
            <a:lvl1pPr>
              <a:defRPr/>
            </a:lvl1pPr>
          </a:lstStyle>
          <a:p>
            <a:fld id="{893B645D-539D-4F1B-B6C7-7CFEA25A600D}" type="slidenum">
              <a:rPr lang="en-US" altLang="en-US"/>
              <a:pPr/>
              <a:t>‹#›</a:t>
            </a:fld>
            <a:endParaRPr lang="en-US" altLang="en-US"/>
          </a:p>
        </p:txBody>
      </p:sp>
    </p:spTree>
    <p:extLst>
      <p:ext uri="{BB962C8B-B14F-4D97-AF65-F5344CB8AC3E}">
        <p14:creationId xmlns:p14="http://schemas.microsoft.com/office/powerpoint/2010/main" val="2328935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D90D2C2-B500-4AF6-9512-3124B49B7BF5}"/>
              </a:ext>
            </a:extLst>
          </p:cNvPr>
          <p:cNvSpPr>
            <a:spLocks noGrp="1"/>
          </p:cNvSpPr>
          <p:nvPr>
            <p:ph type="dt" sz="half" idx="10"/>
          </p:nvPr>
        </p:nvSpPr>
        <p:spPr/>
        <p:txBody>
          <a:bodyPr/>
          <a:lstStyle>
            <a:lvl1pPr>
              <a:defRPr/>
            </a:lvl1pPr>
          </a:lstStyle>
          <a:p>
            <a:pPr>
              <a:defRPr/>
            </a:pPr>
            <a:fld id="{8B24265B-0A7D-4854-9A62-395330A4DE67}" type="datetimeFigureOut">
              <a:rPr lang="en-US"/>
              <a:pPr>
                <a:defRPr/>
              </a:pPr>
              <a:t>2018-10-25</a:t>
            </a:fld>
            <a:endParaRPr lang="en-US" dirty="0"/>
          </a:p>
        </p:txBody>
      </p:sp>
      <p:sp>
        <p:nvSpPr>
          <p:cNvPr id="6" name="Footer Placeholder 4">
            <a:extLst>
              <a:ext uri="{FF2B5EF4-FFF2-40B4-BE49-F238E27FC236}">
                <a16:creationId xmlns:a16="http://schemas.microsoft.com/office/drawing/2014/main" id="{82115C68-0869-406B-AB87-4B1A4231CC3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F5414-62AA-48D1-A0A6-29C6CAE54EEC}"/>
              </a:ext>
            </a:extLst>
          </p:cNvPr>
          <p:cNvSpPr>
            <a:spLocks noGrp="1"/>
          </p:cNvSpPr>
          <p:nvPr>
            <p:ph type="sldNum" sz="quarter" idx="12"/>
          </p:nvPr>
        </p:nvSpPr>
        <p:spPr/>
        <p:txBody>
          <a:bodyPr/>
          <a:lstStyle>
            <a:lvl1pPr>
              <a:defRPr/>
            </a:lvl1pPr>
          </a:lstStyle>
          <a:p>
            <a:fld id="{71115953-F78C-4A3F-A8EB-2B21D3FCE689}" type="slidenum">
              <a:rPr lang="en-US" altLang="en-US"/>
              <a:pPr/>
              <a:t>‹#›</a:t>
            </a:fld>
            <a:endParaRPr lang="en-US" altLang="en-US"/>
          </a:p>
        </p:txBody>
      </p:sp>
    </p:spTree>
    <p:extLst>
      <p:ext uri="{BB962C8B-B14F-4D97-AF65-F5344CB8AC3E}">
        <p14:creationId xmlns:p14="http://schemas.microsoft.com/office/powerpoint/2010/main" val="4143403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43B336-7D4A-4C1A-882E-664C3222D023}"/>
              </a:ext>
            </a:extLst>
          </p:cNvPr>
          <p:cNvSpPr>
            <a:spLocks noGrp="1"/>
          </p:cNvSpPr>
          <p:nvPr>
            <p:ph type="dt" sz="half" idx="10"/>
          </p:nvPr>
        </p:nvSpPr>
        <p:spPr/>
        <p:txBody>
          <a:bodyPr/>
          <a:lstStyle>
            <a:lvl1pPr>
              <a:defRPr/>
            </a:lvl1pPr>
          </a:lstStyle>
          <a:p>
            <a:pPr>
              <a:defRPr/>
            </a:pPr>
            <a:fld id="{57E2E670-1733-47FF-B2AF-BA58CF8DB17F}" type="datetimeFigureOut">
              <a:rPr lang="en-US"/>
              <a:pPr>
                <a:defRPr/>
              </a:pPr>
              <a:t>2018-10-25</a:t>
            </a:fld>
            <a:endParaRPr lang="en-US" dirty="0"/>
          </a:p>
        </p:txBody>
      </p:sp>
      <p:sp>
        <p:nvSpPr>
          <p:cNvPr id="5" name="Footer Placeholder 4">
            <a:extLst>
              <a:ext uri="{FF2B5EF4-FFF2-40B4-BE49-F238E27FC236}">
                <a16:creationId xmlns:a16="http://schemas.microsoft.com/office/drawing/2014/main" id="{9A2B47A2-FE17-44DC-B807-35583E9A18C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08C1D32-904B-4065-9AA1-656BA685CAB0}"/>
              </a:ext>
            </a:extLst>
          </p:cNvPr>
          <p:cNvSpPr>
            <a:spLocks noGrp="1"/>
          </p:cNvSpPr>
          <p:nvPr>
            <p:ph type="sldNum" sz="quarter" idx="12"/>
          </p:nvPr>
        </p:nvSpPr>
        <p:spPr/>
        <p:txBody>
          <a:bodyPr/>
          <a:lstStyle>
            <a:lvl1pPr>
              <a:defRPr/>
            </a:lvl1pPr>
          </a:lstStyle>
          <a:p>
            <a:fld id="{C8B33855-C481-4704-9F39-C2F4A36179CE}" type="slidenum">
              <a:rPr lang="en-US" altLang="en-US"/>
              <a:pPr/>
              <a:t>‹#›</a:t>
            </a:fld>
            <a:endParaRPr lang="en-US" altLang="en-US"/>
          </a:p>
        </p:txBody>
      </p:sp>
    </p:spTree>
    <p:extLst>
      <p:ext uri="{BB962C8B-B14F-4D97-AF65-F5344CB8AC3E}">
        <p14:creationId xmlns:p14="http://schemas.microsoft.com/office/powerpoint/2010/main" val="305413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705401-1573-4B5D-A63E-73814D7AD308}"/>
              </a:ext>
            </a:extLst>
          </p:cNvPr>
          <p:cNvSpPr>
            <a:spLocks noGrp="1"/>
          </p:cNvSpPr>
          <p:nvPr>
            <p:ph type="dt" sz="half" idx="10"/>
          </p:nvPr>
        </p:nvSpPr>
        <p:spPr/>
        <p:txBody>
          <a:bodyPr/>
          <a:lstStyle>
            <a:lvl1pPr>
              <a:defRPr/>
            </a:lvl1pPr>
          </a:lstStyle>
          <a:p>
            <a:pPr>
              <a:defRPr/>
            </a:pPr>
            <a:fld id="{D700DB1C-F943-4A4B-A061-3BC14E8CCC68}" type="datetimeFigureOut">
              <a:rPr lang="en-US"/>
              <a:pPr>
                <a:defRPr/>
              </a:pPr>
              <a:t>2018-10-25</a:t>
            </a:fld>
            <a:endParaRPr lang="en-US" dirty="0"/>
          </a:p>
        </p:txBody>
      </p:sp>
      <p:sp>
        <p:nvSpPr>
          <p:cNvPr id="5" name="Footer Placeholder 4">
            <a:extLst>
              <a:ext uri="{FF2B5EF4-FFF2-40B4-BE49-F238E27FC236}">
                <a16:creationId xmlns:a16="http://schemas.microsoft.com/office/drawing/2014/main" id="{15E403DF-36E8-4778-8CCB-CDEE31FCD47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8000F35-3B8B-4DBC-9388-FF9138370F47}"/>
              </a:ext>
            </a:extLst>
          </p:cNvPr>
          <p:cNvSpPr>
            <a:spLocks noGrp="1"/>
          </p:cNvSpPr>
          <p:nvPr>
            <p:ph type="sldNum" sz="quarter" idx="12"/>
          </p:nvPr>
        </p:nvSpPr>
        <p:spPr/>
        <p:txBody>
          <a:bodyPr/>
          <a:lstStyle>
            <a:lvl1pPr>
              <a:defRPr/>
            </a:lvl1pPr>
          </a:lstStyle>
          <a:p>
            <a:fld id="{212B542C-DCC9-4287-B19B-AE0674CA81B7}" type="slidenum">
              <a:rPr lang="en-US" altLang="en-US"/>
              <a:pPr/>
              <a:t>‹#›</a:t>
            </a:fld>
            <a:endParaRPr lang="en-US" altLang="en-US"/>
          </a:p>
        </p:txBody>
      </p:sp>
    </p:spTree>
    <p:extLst>
      <p:ext uri="{BB962C8B-B14F-4D97-AF65-F5344CB8AC3E}">
        <p14:creationId xmlns:p14="http://schemas.microsoft.com/office/powerpoint/2010/main" val="1088526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832BD43-D202-4C8D-9500-3DDF11D8D69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FACC3FA-20BE-438A-AFA9-0E5825FE5A6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802F17A-86D5-4687-BD3F-317FBE7AF5E4}"/>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77D06E1-47C7-4E06-B898-8CB7120C06C4}" type="datetimeFigureOut">
              <a:rPr lang="en-US"/>
              <a:pPr>
                <a:defRPr/>
              </a:pPr>
              <a:t>2018-10-25</a:t>
            </a:fld>
            <a:endParaRPr lang="en-US" dirty="0"/>
          </a:p>
        </p:txBody>
      </p:sp>
      <p:sp>
        <p:nvSpPr>
          <p:cNvPr id="5" name="Footer Placeholder 4">
            <a:extLst>
              <a:ext uri="{FF2B5EF4-FFF2-40B4-BE49-F238E27FC236}">
                <a16:creationId xmlns:a16="http://schemas.microsoft.com/office/drawing/2014/main" id="{BD47A4CE-F606-4C22-85C7-6ECE76785027}"/>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AAB3603E-6B63-4B58-94AC-70E847C705F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C69922D6-3E56-45DD-B864-4F71F78C6EE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jair-moreshet.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mailto:Jair.Moreshet@gmail.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www.jair-moreshet.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mailto:Jair.Moreshet@gmail.com" TargetMode="Externa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5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hyperlink" Target="http://www.jair-moreshet.com/"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mailto:Jair.Moreshet@gmail.com" TargetMode="External"/></Relationships>
</file>

<file path=ppt/slides/_rels/slide9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audio" Target="../media/audio4.wav"/><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E965C1A-D85F-43EB-85C5-928409FED781}"/>
              </a:ext>
            </a:extLst>
          </p:cNvPr>
          <p:cNvSpPr>
            <a:spLocks noGrp="1" noChangeArrowheads="1"/>
          </p:cNvSpPr>
          <p:nvPr>
            <p:ph type="ctrTitle"/>
          </p:nvPr>
        </p:nvSpPr>
        <p:spPr>
          <a:xfrm>
            <a:off x="838200" y="762000"/>
            <a:ext cx="7315200" cy="3124200"/>
          </a:xfrm>
        </p:spPr>
        <p:txBody>
          <a:bodyPr/>
          <a:lstStyle/>
          <a:p>
            <a:pPr eaLnBrk="1" hangingPunct="1"/>
            <a:r>
              <a:rPr lang="en-US" altLang="en-US" sz="8000">
                <a:solidFill>
                  <a:srgbClr val="00B050"/>
                </a:solidFill>
                <a:latin typeface="Monotype Corsiva" panose="03010101010201010101" pitchFamily="66" charset="0"/>
                <a:cs typeface="Arial" panose="020B0604020202020204" pitchFamily="34" charset="0"/>
              </a:rPr>
              <a:t>Papua New Guinea</a:t>
            </a:r>
            <a:br>
              <a:rPr lang="en-US" altLang="en-US" sz="8000">
                <a:solidFill>
                  <a:srgbClr val="00B050"/>
                </a:solidFill>
                <a:latin typeface="Monotype Corsiva" panose="03010101010201010101" pitchFamily="66" charset="0"/>
                <a:cs typeface="Arial" panose="020B0604020202020204" pitchFamily="34" charset="0"/>
              </a:rPr>
            </a:br>
            <a:r>
              <a:rPr lang="en-US" altLang="en-US">
                <a:solidFill>
                  <a:srgbClr val="00B050"/>
                </a:solidFill>
                <a:latin typeface="Monotype Corsiva" panose="03010101010201010101" pitchFamily="66" charset="0"/>
                <a:cs typeface="Arial" panose="020B0604020202020204" pitchFamily="34" charset="0"/>
              </a:rPr>
              <a:t>Part 1 (of 3):</a:t>
            </a:r>
            <a:br>
              <a:rPr lang="en-US" altLang="en-US" sz="8000">
                <a:solidFill>
                  <a:srgbClr val="00B050"/>
                </a:solidFill>
                <a:latin typeface="Monotype Corsiva" panose="03010101010201010101" pitchFamily="66" charset="0"/>
                <a:cs typeface="Arial" panose="020B0604020202020204" pitchFamily="34" charset="0"/>
              </a:rPr>
            </a:br>
            <a:r>
              <a:rPr lang="en-US" altLang="en-US" sz="8000">
                <a:solidFill>
                  <a:srgbClr val="FFE101"/>
                </a:solidFill>
                <a:latin typeface="Monotype Corsiva" panose="03010101010201010101" pitchFamily="66" charset="0"/>
                <a:cs typeface="Arial" panose="020B0604020202020204" pitchFamily="34" charset="0"/>
              </a:rPr>
              <a:t>The Huli People</a:t>
            </a:r>
          </a:p>
        </p:txBody>
      </p:sp>
      <p:sp>
        <p:nvSpPr>
          <p:cNvPr id="2051" name="Rectangle 3">
            <a:extLst>
              <a:ext uri="{FF2B5EF4-FFF2-40B4-BE49-F238E27FC236}">
                <a16:creationId xmlns:a16="http://schemas.microsoft.com/office/drawing/2014/main" id="{B66EA0D4-FAB3-4A10-A26E-6C43F45714DE}"/>
              </a:ext>
            </a:extLst>
          </p:cNvPr>
          <p:cNvSpPr>
            <a:spLocks noGrp="1" noChangeArrowheads="1"/>
          </p:cNvSpPr>
          <p:nvPr>
            <p:ph type="subTitle" idx="1"/>
          </p:nvPr>
        </p:nvSpPr>
        <p:spPr>
          <a:xfrm>
            <a:off x="1143000" y="4572000"/>
            <a:ext cx="6781800" cy="609600"/>
          </a:xfrm>
        </p:spPr>
        <p:txBody>
          <a:bodyPr rtlCol="0">
            <a:normAutofit lnSpcReduction="10000"/>
          </a:bodyPr>
          <a:lstStyle/>
          <a:p>
            <a:pPr eaLnBrk="1" fontAlgn="auto" hangingPunct="1">
              <a:spcAft>
                <a:spcPts val="0"/>
              </a:spcAft>
              <a:defRPr/>
            </a:pPr>
            <a:r>
              <a:rPr lang="en-US" sz="1600" dirty="0">
                <a:solidFill>
                  <a:srgbClr val="00B050"/>
                </a:solidFill>
                <a:latin typeface="Arial" charset="0"/>
                <a:cs typeface="Arial" charset="0"/>
              </a:rPr>
              <a:t>Photographed and presented by   Jair (Yair) Moreshet,   2009  ©</a:t>
            </a:r>
          </a:p>
          <a:p>
            <a:pPr eaLnBrk="1" fontAlgn="auto" hangingPunct="1">
              <a:spcAft>
                <a:spcPts val="0"/>
              </a:spcAft>
              <a:defRPr/>
            </a:pPr>
            <a:r>
              <a:rPr lang="en-US" sz="1600" dirty="0">
                <a:solidFill>
                  <a:srgbClr val="00B050"/>
                </a:solidFill>
                <a:latin typeface="Arial" charset="0"/>
                <a:cs typeface="Arial" charset="0"/>
              </a:rPr>
              <a:t>( Website: </a:t>
            </a:r>
            <a:r>
              <a:rPr lang="en-US" sz="1600" dirty="0">
                <a:solidFill>
                  <a:srgbClr val="00B0F0"/>
                </a:solidFill>
                <a:latin typeface="Arial" charset="0"/>
                <a:cs typeface="Arial" charset="0"/>
                <a:hlinkClick r:id="rId3"/>
              </a:rPr>
              <a:t>www.Jair-Moreshet.com</a:t>
            </a:r>
            <a:r>
              <a:rPr lang="en-US" sz="1600" dirty="0">
                <a:solidFill>
                  <a:srgbClr val="00B0F0"/>
                </a:solidFill>
                <a:latin typeface="Arial" charset="0"/>
                <a:cs typeface="Arial" charset="0"/>
              </a:rPr>
              <a:t> </a:t>
            </a:r>
            <a:r>
              <a:rPr lang="en-US" sz="1600" dirty="0">
                <a:solidFill>
                  <a:srgbClr val="92D050"/>
                </a:solidFill>
                <a:latin typeface="Arial" charset="0"/>
                <a:cs typeface="Arial" charset="0"/>
              </a:rPr>
              <a:t> </a:t>
            </a:r>
            <a:r>
              <a:rPr lang="en-US" sz="1600" dirty="0">
                <a:solidFill>
                  <a:srgbClr val="00B0F0"/>
                </a:solidFill>
                <a:latin typeface="Arial" charset="0"/>
                <a:cs typeface="Arial" charset="0"/>
              </a:rPr>
              <a:t> </a:t>
            </a:r>
            <a:r>
              <a:rPr lang="en-US" sz="1600" dirty="0">
                <a:solidFill>
                  <a:srgbClr val="00B050"/>
                </a:solidFill>
                <a:latin typeface="Arial" charset="0"/>
                <a:cs typeface="Arial" charset="0"/>
              </a:rPr>
              <a:t>Email:  </a:t>
            </a:r>
            <a:r>
              <a:rPr lang="en-US" sz="1600" dirty="0">
                <a:latin typeface="Arial" pitchFamily="34" charset="0"/>
                <a:cs typeface="Arial" pitchFamily="34" charset="0"/>
                <a:hlinkClick r:id="rId4"/>
              </a:rPr>
              <a:t>Jair.Moreshet@gmail.com</a:t>
            </a:r>
            <a:r>
              <a:rPr lang="en-US" sz="1600" dirty="0">
                <a:solidFill>
                  <a:srgbClr val="00B0F0"/>
                </a:solidFill>
                <a:latin typeface="Arial" charset="0"/>
                <a:cs typeface="Arial" charset="0"/>
              </a:rPr>
              <a:t> </a:t>
            </a:r>
            <a:r>
              <a:rPr lang="en-US" sz="1600" dirty="0">
                <a:solidFill>
                  <a:srgbClr val="00B050"/>
                </a:solidFill>
                <a:latin typeface="Arial" charset="0"/>
                <a:cs typeface="Arial" charset="0"/>
              </a:rPr>
              <a:t>)</a:t>
            </a:r>
          </a:p>
        </p:txBody>
      </p:sp>
      <p:sp>
        <p:nvSpPr>
          <p:cNvPr id="5" name="Rectangle 4">
            <a:extLst>
              <a:ext uri="{FF2B5EF4-FFF2-40B4-BE49-F238E27FC236}">
                <a16:creationId xmlns:a16="http://schemas.microsoft.com/office/drawing/2014/main" id="{F40C9C99-32E5-477A-A89F-1459BAA26346}"/>
              </a:ext>
            </a:extLst>
          </p:cNvPr>
          <p:cNvSpPr>
            <a:spLocks noChangeArrowheads="1"/>
          </p:cNvSpPr>
          <p:nvPr/>
        </p:nvSpPr>
        <p:spPr bwMode="auto">
          <a:xfrm>
            <a:off x="1828800" y="5715000"/>
            <a:ext cx="541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lnSpc>
                <a:spcPct val="80000"/>
              </a:lnSpc>
              <a:spcBef>
                <a:spcPct val="20000"/>
              </a:spcBef>
            </a:pPr>
            <a:r>
              <a:rPr lang="en-US" altLang="en-US" sz="1600">
                <a:solidFill>
                  <a:srgbClr val="00B050"/>
                </a:solidFill>
              </a:rPr>
              <a:t>Authentic sound recorded in parallel by Wayne Trudeau </a:t>
            </a:r>
          </a:p>
        </p:txBody>
      </p:sp>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nodeType="afterGroup">
                            <p:stCondLst>
                              <p:cond delay="2000"/>
                            </p:stCondLst>
                            <p:childTnLst>
                              <p:par>
                                <p:cTn id="12" presetID="2" presetClass="entr" presetSubtype="4" fill="hold" grpId="0" nodeType="after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additive="base">
                                        <p:cTn id="14" dur="2000" fill="hold"/>
                                        <p:tgtEl>
                                          <p:spTgt spid="2051"/>
                                        </p:tgtEl>
                                        <p:attrNameLst>
                                          <p:attrName>ppt_x</p:attrName>
                                        </p:attrNameLst>
                                      </p:cBhvr>
                                      <p:tavLst>
                                        <p:tav tm="0">
                                          <p:val>
                                            <p:strVal val="#ppt_x"/>
                                          </p:val>
                                        </p:tav>
                                        <p:tav tm="100000">
                                          <p:val>
                                            <p:strVal val="#ppt_x"/>
                                          </p:val>
                                        </p:tav>
                                      </p:tavLst>
                                    </p:anim>
                                    <p:anim calcmode="lin" valueType="num">
                                      <p:cBhvr additive="base">
                                        <p:cTn id="15" dur="2000" fill="hold"/>
                                        <p:tgtEl>
                                          <p:spTgt spid="2051"/>
                                        </p:tgtEl>
                                        <p:attrNameLst>
                                          <p:attrName>ppt_y</p:attrName>
                                        </p:attrNameLst>
                                      </p:cBhvr>
                                      <p:tavLst>
                                        <p:tav tm="0">
                                          <p:val>
                                            <p:strVal val="1+#ppt_h/2"/>
                                          </p:val>
                                        </p:tav>
                                        <p:tav tm="100000">
                                          <p:val>
                                            <p:strVal val="#ppt_y"/>
                                          </p:val>
                                        </p:tav>
                                      </p:tavLst>
                                    </p:anim>
                                  </p:childTnLst>
                                </p:cTn>
                              </p:par>
                            </p:childTnLst>
                          </p:cTn>
                        </p:par>
                        <p:par>
                          <p:cTn id="16" fill="hold" nodeType="afterGroup">
                            <p:stCondLst>
                              <p:cond delay="4000"/>
                            </p:stCondLst>
                            <p:childTnLst>
                              <p:par>
                                <p:cTn id="17" presetID="2" presetClass="entr" presetSubtype="4" fill="hold" grpId="0"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51"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a:extLst>
              <a:ext uri="{FF2B5EF4-FFF2-40B4-BE49-F238E27FC236}">
                <a16:creationId xmlns:a16="http://schemas.microsoft.com/office/drawing/2014/main" id="{FD746942-8E30-4275-B8DE-7E5AA9E56A87}"/>
              </a:ext>
            </a:extLst>
          </p:cNvPr>
          <p:cNvSpPr txBox="1">
            <a:spLocks noChangeArrowheads="1"/>
          </p:cNvSpPr>
          <p:nvPr/>
        </p:nvSpPr>
        <p:spPr bwMode="auto">
          <a:xfrm>
            <a:off x="0" y="2603500"/>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92D050"/>
                </a:solidFill>
                <a:latin typeface="Calibri" panose="020F0502020204030204" pitchFamily="34" charset="0"/>
              </a:rPr>
              <a:t>The island of New Guinea is the second largest in the world (Greenland is the first).  It is located in the southwestern Pacific Ocean, in the region of Melanesia.  The independent state of Papua New Guinea is occupying the eastern half of the island (the western part belongs to Indonesia), plus numerous offshore smaller islands.</a:t>
            </a:r>
          </a:p>
        </p:txBody>
      </p:sp>
      <p:pic>
        <p:nvPicPr>
          <p:cNvPr id="3076" name="Picture 5" descr="G:\DATA\GRAPHICS - OTHER\SLIDESHOWS\2009_08_07 PNG\continentslg+.gif">
            <a:extLst>
              <a:ext uri="{FF2B5EF4-FFF2-40B4-BE49-F238E27FC236}">
                <a16:creationId xmlns:a16="http://schemas.microsoft.com/office/drawing/2014/main" id="{5ABB0978-6DA0-490F-AEC4-286C1EB8D9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286000"/>
            <a:ext cx="56007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a:extLst>
              <a:ext uri="{FF2B5EF4-FFF2-40B4-BE49-F238E27FC236}">
                <a16:creationId xmlns:a16="http://schemas.microsoft.com/office/drawing/2014/main" id="{69027DA8-4652-470D-8247-690800A57730}"/>
              </a:ext>
            </a:extLst>
          </p:cNvPr>
          <p:cNvCxnSpPr/>
          <p:nvPr/>
        </p:nvCxnSpPr>
        <p:spPr>
          <a:xfrm rot="5400000">
            <a:off x="5562600" y="2362200"/>
            <a:ext cx="2362200" cy="381000"/>
          </a:xfrm>
          <a:prstGeom prst="straightConnector1">
            <a:avLst/>
          </a:prstGeom>
          <a:ln w="25400">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accel="50000" decel="5000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additive="base">
                                        <p:cTn id="12" dur="3000" fill="hold"/>
                                        <p:tgtEl>
                                          <p:spTgt spid="3076"/>
                                        </p:tgtEl>
                                        <p:attrNameLst>
                                          <p:attrName>ppt_x</p:attrName>
                                        </p:attrNameLst>
                                      </p:cBhvr>
                                      <p:tavLst>
                                        <p:tav tm="0">
                                          <p:val>
                                            <p:strVal val="#ppt_x"/>
                                          </p:val>
                                        </p:tav>
                                        <p:tav tm="100000">
                                          <p:val>
                                            <p:strVal val="#ppt_x"/>
                                          </p:val>
                                        </p:tav>
                                      </p:tavLst>
                                    </p:anim>
                                    <p:anim calcmode="lin" valueType="num">
                                      <p:cBhvr additive="base">
                                        <p:cTn id="13" dur="3000" fill="hold"/>
                                        <p:tgtEl>
                                          <p:spTgt spid="3076"/>
                                        </p:tgtEl>
                                        <p:attrNameLst>
                                          <p:attrName>ppt_y</p:attrName>
                                        </p:attrNameLst>
                                      </p:cBhvr>
                                      <p:tavLst>
                                        <p:tav tm="0">
                                          <p:val>
                                            <p:strVal val="1+#ppt_h/2"/>
                                          </p:val>
                                        </p:tav>
                                        <p:tav tm="100000">
                                          <p:val>
                                            <p:strVal val="#ppt_y"/>
                                          </p:val>
                                        </p:tav>
                                      </p:tavLst>
                                    </p:anim>
                                  </p:childTnLst>
                                </p:cTn>
                              </p:par>
                              <p:par>
                                <p:cTn id="14" presetID="64" presetClass="path" presetSubtype="0" accel="50000" decel="50000" fill="hold" grpId="1" nodeType="withEffect">
                                  <p:stCondLst>
                                    <p:cond delay="1500"/>
                                  </p:stCondLst>
                                  <p:childTnLst>
                                    <p:animMotion origin="layout" path="M 0 -3.94633E-6 L 0 -0.32454 " pathEditMode="relative" rAng="0" ptsTypes="AA">
                                      <p:cBhvr>
                                        <p:cTn id="15" dur="2000" fill="hold"/>
                                        <p:tgtEl>
                                          <p:spTgt spid="2"/>
                                        </p:tgtEl>
                                        <p:attrNameLst>
                                          <p:attrName>ppt_x</p:attrName>
                                          <p:attrName>ppt_y</p:attrName>
                                        </p:attrNameLst>
                                      </p:cBhvr>
                                      <p:rCtr x="0" y="-16239"/>
                                    </p:animMotion>
                                  </p:childTnLst>
                                </p:cTn>
                              </p:par>
                              <p:par>
                                <p:cTn id="16" presetID="48" presetClass="entr" presetSubtype="0" accel="50000" fill="hold"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0" dur="2000" fill="hold"/>
                                        <p:tgtEl>
                                          <p:spTgt spid="6"/>
                                        </p:tgtEl>
                                        <p:attrNameLst>
                                          <p:attrName>ppt_y</p:attrName>
                                        </p:attrNameLst>
                                      </p:cBhvr>
                                      <p:tavLst>
                                        <p:tav tm="0">
                                          <p:val>
                                            <p:strVal val="#ppt_y"/>
                                          </p:val>
                                        </p:tav>
                                        <p:tav tm="100000">
                                          <p:val>
                                            <p:strVal val="#ppt_y"/>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G:\DATA\GRAPHICS - OTHER\SLIDESHOWS\2009_08_07 PNG\PNG-climate.jpg">
            <a:extLst>
              <a:ext uri="{FF2B5EF4-FFF2-40B4-BE49-F238E27FC236}">
                <a16:creationId xmlns:a16="http://schemas.microsoft.com/office/drawing/2014/main" id="{4397CF8E-3A2F-4BBB-84E4-B576A53B8B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630555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a:extLst>
              <a:ext uri="{FF2B5EF4-FFF2-40B4-BE49-F238E27FC236}">
                <a16:creationId xmlns:a16="http://schemas.microsoft.com/office/drawing/2014/main" id="{8D0E2D4F-E176-4331-B8EE-64215361085F}"/>
              </a:ext>
            </a:extLst>
          </p:cNvPr>
          <p:cNvSpPr txBox="1">
            <a:spLocks noChangeArrowheads="1"/>
          </p:cNvSpPr>
          <p:nvPr/>
        </p:nvSpPr>
        <p:spPr bwMode="auto">
          <a:xfrm>
            <a:off x="6629400" y="1828800"/>
            <a:ext cx="25146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92D050"/>
                </a:solidFill>
              </a:rPr>
              <a:t>Papua New Guinea is mostly mountainous and covered with tropical rainforest, as well as large flood-plains surrounding the major tropical rivers - Fly and Sepik.</a:t>
            </a:r>
          </a:p>
        </p:txBody>
      </p:sp>
      <p:grpSp>
        <p:nvGrpSpPr>
          <p:cNvPr id="2" name="Group 12">
            <a:extLst>
              <a:ext uri="{FF2B5EF4-FFF2-40B4-BE49-F238E27FC236}">
                <a16:creationId xmlns:a16="http://schemas.microsoft.com/office/drawing/2014/main" id="{6FC2DA89-7C59-41B5-A8D6-7EBBA56F9615}"/>
              </a:ext>
            </a:extLst>
          </p:cNvPr>
          <p:cNvGrpSpPr>
            <a:grpSpLocks/>
          </p:cNvGrpSpPr>
          <p:nvPr/>
        </p:nvGrpSpPr>
        <p:grpSpPr bwMode="auto">
          <a:xfrm>
            <a:off x="3581400" y="4038600"/>
            <a:ext cx="1981200" cy="609600"/>
            <a:chOff x="3581400" y="4038600"/>
            <a:chExt cx="1981200" cy="609600"/>
          </a:xfrm>
        </p:grpSpPr>
        <p:sp>
          <p:nvSpPr>
            <p:cNvPr id="7" name="Oval 6">
              <a:extLst>
                <a:ext uri="{FF2B5EF4-FFF2-40B4-BE49-F238E27FC236}">
                  <a16:creationId xmlns:a16="http://schemas.microsoft.com/office/drawing/2014/main" id="{F74F6679-2728-4D78-B292-8E4C9844F414}"/>
                </a:ext>
              </a:extLst>
            </p:cNvPr>
            <p:cNvSpPr/>
            <p:nvPr/>
          </p:nvSpPr>
          <p:spPr>
            <a:xfrm>
              <a:off x="3581400" y="4038600"/>
              <a:ext cx="1981200" cy="609600"/>
            </a:xfrm>
            <a:prstGeom prst="ellipse">
              <a:avLst/>
            </a:prstGeom>
            <a:no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06" name="TextBox 8">
              <a:extLst>
                <a:ext uri="{FF2B5EF4-FFF2-40B4-BE49-F238E27FC236}">
                  <a16:creationId xmlns:a16="http://schemas.microsoft.com/office/drawing/2014/main" id="{99100218-8C40-476B-B58B-A92DBCF620C7}"/>
                </a:ext>
              </a:extLst>
            </p:cNvPr>
            <p:cNvSpPr txBox="1">
              <a:spLocks noChangeArrowheads="1"/>
            </p:cNvSpPr>
            <p:nvPr/>
          </p:nvSpPr>
          <p:spPr bwMode="auto">
            <a:xfrm>
              <a:off x="3962400" y="4191000"/>
              <a:ext cx="12192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a:solidFill>
                    <a:srgbClr val="7030A0"/>
                  </a:solidFill>
                </a:rPr>
                <a:t>Highlands</a:t>
              </a:r>
            </a:p>
          </p:txBody>
        </p:sp>
      </p:grpSp>
      <p:grpSp>
        <p:nvGrpSpPr>
          <p:cNvPr id="3" name="Group 10">
            <a:extLst>
              <a:ext uri="{FF2B5EF4-FFF2-40B4-BE49-F238E27FC236}">
                <a16:creationId xmlns:a16="http://schemas.microsoft.com/office/drawing/2014/main" id="{CD86A0F6-B405-4867-998F-2AF43D157187}"/>
              </a:ext>
            </a:extLst>
          </p:cNvPr>
          <p:cNvGrpSpPr>
            <a:grpSpLocks/>
          </p:cNvGrpSpPr>
          <p:nvPr/>
        </p:nvGrpSpPr>
        <p:grpSpPr bwMode="auto">
          <a:xfrm rot="-2280000">
            <a:off x="4978400" y="4459288"/>
            <a:ext cx="1870075" cy="508000"/>
            <a:chOff x="4834072" y="4605631"/>
            <a:chExt cx="1869799" cy="508415"/>
          </a:xfrm>
        </p:grpSpPr>
        <p:sp>
          <p:nvSpPr>
            <p:cNvPr id="8" name="Oval 7">
              <a:extLst>
                <a:ext uri="{FF2B5EF4-FFF2-40B4-BE49-F238E27FC236}">
                  <a16:creationId xmlns:a16="http://schemas.microsoft.com/office/drawing/2014/main" id="{04CBB97A-E929-406A-9BC6-D5C967E05A05}"/>
                </a:ext>
              </a:extLst>
            </p:cNvPr>
            <p:cNvSpPr/>
            <p:nvPr/>
          </p:nvSpPr>
          <p:spPr>
            <a:xfrm>
              <a:off x="4834072" y="4605631"/>
              <a:ext cx="1869799" cy="508415"/>
            </a:xfrm>
            <a:prstGeom prst="ellipse">
              <a:avLst/>
            </a:prstGeom>
            <a:no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04" name="TextBox 9">
              <a:extLst>
                <a:ext uri="{FF2B5EF4-FFF2-40B4-BE49-F238E27FC236}">
                  <a16:creationId xmlns:a16="http://schemas.microsoft.com/office/drawing/2014/main" id="{341C1990-5BE7-4AEC-B697-6A8252265881}"/>
                </a:ext>
              </a:extLst>
            </p:cNvPr>
            <p:cNvSpPr txBox="1">
              <a:spLocks noChangeArrowheads="1"/>
            </p:cNvSpPr>
            <p:nvPr/>
          </p:nvSpPr>
          <p:spPr bwMode="auto">
            <a:xfrm>
              <a:off x="5083660" y="4676053"/>
              <a:ext cx="1295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a:solidFill>
                    <a:srgbClr val="7030A0"/>
                  </a:solidFill>
                </a:rPr>
                <a:t>Sepik Basin</a:t>
              </a:r>
            </a:p>
          </p:txBody>
        </p:sp>
      </p:grpSp>
      <p:sp>
        <p:nvSpPr>
          <p:cNvPr id="12" name="Text Box 3">
            <a:extLst>
              <a:ext uri="{FF2B5EF4-FFF2-40B4-BE49-F238E27FC236}">
                <a16:creationId xmlns:a16="http://schemas.microsoft.com/office/drawing/2014/main" id="{A70BD2C6-911C-4F2D-9D9F-581FE000593A}"/>
              </a:ext>
            </a:extLst>
          </p:cNvPr>
          <p:cNvSpPr txBox="1">
            <a:spLocks noChangeArrowheads="1"/>
          </p:cNvSpPr>
          <p:nvPr/>
        </p:nvSpPr>
        <p:spPr bwMode="auto">
          <a:xfrm>
            <a:off x="6629400" y="4114800"/>
            <a:ext cx="2514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92D050"/>
                </a:solidFill>
              </a:rPr>
              <a:t>- When watched from a satellite (facing southward) it makes it look green in a stark contrast to the nearby desert of Australia.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1000"/>
                            </p:stCondLst>
                            <p:childTnLst>
                              <p:par>
                                <p:cTn id="10" presetID="5" presetClass="entr" presetSubtype="1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par>
                          <p:cTn id="13" fill="hold" nodeType="afterGroup">
                            <p:stCondLst>
                              <p:cond delay="1500"/>
                            </p:stCondLst>
                            <p:childTnLst>
                              <p:par>
                                <p:cTn id="14" presetID="5" presetClass="entr" presetSubtype="1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1000"/>
                                        <p:tgtEl>
                                          <p:spTgt spid="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ppt_x"/>
                                          </p:val>
                                        </p:tav>
                                        <p:tav tm="100000">
                                          <p:val>
                                            <p:strVal val="#ppt_x"/>
                                          </p:val>
                                        </p:tav>
                                      </p:tavLst>
                                    </p:anim>
                                    <p:anim calcmode="lin" valueType="num">
                                      <p:cBhvr additive="base">
                                        <p:cTn id="22"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2009-08-09_134.JPG">
            <a:extLst>
              <a:ext uri="{FF2B5EF4-FFF2-40B4-BE49-F238E27FC236}">
                <a16:creationId xmlns:a16="http://schemas.microsoft.com/office/drawing/2014/main" id="{66053575-DFA4-48ED-BB64-030D6921B6D9}"/>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3808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4">
            <a:extLst>
              <a:ext uri="{FF2B5EF4-FFF2-40B4-BE49-F238E27FC236}">
                <a16:creationId xmlns:a16="http://schemas.microsoft.com/office/drawing/2014/main" id="{272FF1D2-E2FB-46D2-A1FF-175768479906}"/>
              </a:ext>
            </a:extLst>
          </p:cNvPr>
          <p:cNvSpPr txBox="1">
            <a:spLocks noChangeArrowheads="1"/>
          </p:cNvSpPr>
          <p:nvPr/>
        </p:nvSpPr>
        <p:spPr bwMode="auto">
          <a:xfrm>
            <a:off x="228600" y="381000"/>
            <a:ext cx="36576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92D050"/>
                </a:solidFill>
              </a:rPr>
              <a:t>Papua New Guinea is one of the most diverse countries on Earth, with over 850 languages (out of a population of 6 million). The country is one of the world's least explored, both culturally (people) and geographically.</a:t>
            </a:r>
          </a:p>
          <a:p>
            <a:pPr eaLnBrk="1" hangingPunct="1"/>
            <a:endParaRPr lang="en-US" altLang="en-US" sz="1600">
              <a:solidFill>
                <a:srgbClr val="92D050"/>
              </a:solidFill>
            </a:endParaRPr>
          </a:p>
          <a:p>
            <a:pPr eaLnBrk="1" hangingPunct="1"/>
            <a:endParaRPr lang="en-US" altLang="en-US" sz="1600">
              <a:solidFill>
                <a:srgbClr val="92D050"/>
              </a:solidFill>
            </a:endParaRPr>
          </a:p>
          <a:p>
            <a:pPr eaLnBrk="1" hangingPunct="1"/>
            <a:r>
              <a:rPr lang="en-US" altLang="en-US" sz="1600">
                <a:solidFill>
                  <a:srgbClr val="92D050"/>
                </a:solidFill>
              </a:rPr>
              <a:t>The rugged terrain makes it difficult to penetrate. Most of the access today is by light aircrafts operating off unpaved (and un-manned) airstrips.</a:t>
            </a:r>
          </a:p>
        </p:txBody>
      </p:sp>
      <p:sp>
        <p:nvSpPr>
          <p:cNvPr id="4102" name="Text Box 5">
            <a:extLst>
              <a:ext uri="{FF2B5EF4-FFF2-40B4-BE49-F238E27FC236}">
                <a16:creationId xmlns:a16="http://schemas.microsoft.com/office/drawing/2014/main" id="{0875079D-6698-4FF9-A429-41C7BF4347E9}"/>
              </a:ext>
            </a:extLst>
          </p:cNvPr>
          <p:cNvSpPr txBox="1">
            <a:spLocks noChangeArrowheads="1"/>
          </p:cNvSpPr>
          <p:nvPr/>
        </p:nvSpPr>
        <p:spPr bwMode="auto">
          <a:xfrm>
            <a:off x="228600" y="4267200"/>
            <a:ext cx="36576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Huli people live in the Highlands and is one of the last discovered peoples on the face of the earth.  They have been discovered just in 1936 by Australians who were searching for gold and they were colonized in 1951.</a:t>
            </a:r>
          </a:p>
        </p:txBody>
      </p:sp>
    </p:spTree>
  </p:cSld>
  <p:clrMapOvr>
    <a:masterClrMapping/>
  </p:clrMapOvr>
  <p:transition>
    <p:sndAc>
      <p:stSnd loop="1">
        <p:snd r:embed="rId2" name="02 Huli Humming Instrument 0 04.354 - 0 13.256 + 1 -16dB.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additive="base">
                                        <p:cTn id="7" dur="1000" fill="hold"/>
                                        <p:tgtEl>
                                          <p:spTgt spid="4101"/>
                                        </p:tgtEl>
                                        <p:attrNameLst>
                                          <p:attrName>ppt_x</p:attrName>
                                        </p:attrNameLst>
                                      </p:cBhvr>
                                      <p:tavLst>
                                        <p:tav tm="0">
                                          <p:val>
                                            <p:strVal val="1+#ppt_w/2"/>
                                          </p:val>
                                        </p:tav>
                                        <p:tav tm="100000">
                                          <p:val>
                                            <p:strVal val="#ppt_x"/>
                                          </p:val>
                                        </p:tav>
                                      </p:tavLst>
                                    </p:anim>
                                    <p:anim calcmode="lin" valueType="num">
                                      <p:cBhvr additive="base">
                                        <p:cTn id="8" dur="1000" fill="hold"/>
                                        <p:tgtEl>
                                          <p:spTgt spid="41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4102"/>
                                        </p:tgtEl>
                                        <p:attrNameLst>
                                          <p:attrName>style.visibility</p:attrName>
                                        </p:attrNameLst>
                                      </p:cBhvr>
                                      <p:to>
                                        <p:strVal val="visible"/>
                                      </p:to>
                                    </p:set>
                                    <p:animEffect transition="in" filter="dissolve">
                                      <p:cBhvr>
                                        <p:cTn id="13" dur="1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2009-08-09_068.JPG">
            <a:extLst>
              <a:ext uri="{FF2B5EF4-FFF2-40B4-BE49-F238E27FC236}">
                <a16:creationId xmlns:a16="http://schemas.microsoft.com/office/drawing/2014/main" id="{5EA909FE-D58C-419F-9678-79034E5A8943}"/>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9F6A8793-C423-4B98-BF9A-604B5FA89DBC}"/>
              </a:ext>
            </a:extLst>
          </p:cNvPr>
          <p:cNvSpPr txBox="1">
            <a:spLocks noChangeArrowheads="1"/>
          </p:cNvSpPr>
          <p:nvPr/>
        </p:nvSpPr>
        <p:spPr bwMode="auto">
          <a:xfrm>
            <a:off x="381000" y="6273800"/>
            <a:ext cx="8153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A Huli man on the local road in an everyday casual-traditional dress. In his belt – a knife made of bone.  The use of umbrella, though not terribly traditional, is very common.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2009-08-08_16.JPG">
            <a:extLst>
              <a:ext uri="{FF2B5EF4-FFF2-40B4-BE49-F238E27FC236}">
                <a16:creationId xmlns:a16="http://schemas.microsoft.com/office/drawing/2014/main" id="{7E39BC6E-99BD-4BCA-8889-3898B6AACB50}"/>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048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E1BE19F1-8C0A-4AEE-88BD-CCCB99D775D9}"/>
              </a:ext>
            </a:extLst>
          </p:cNvPr>
          <p:cNvSpPr txBox="1">
            <a:spLocks noChangeArrowheads="1"/>
          </p:cNvSpPr>
          <p:nvPr/>
        </p:nvSpPr>
        <p:spPr bwMode="auto">
          <a:xfrm>
            <a:off x="1295400" y="6400800"/>
            <a:ext cx="7391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Huli people on the local road in modern-inclined dress for the weekend market. </a:t>
            </a:r>
          </a:p>
        </p:txBody>
      </p:sp>
      <p:pic>
        <p:nvPicPr>
          <p:cNvPr id="7172" name="Picture 4" descr="D:\DATA\GRAPHICS - OTHER\SLIDESHOWS\2009_08_07 PNG\photos\2009-08-08_23-c.jpg">
            <a:extLst>
              <a:ext uri="{FF2B5EF4-FFF2-40B4-BE49-F238E27FC236}">
                <a16:creationId xmlns:a16="http://schemas.microsoft.com/office/drawing/2014/main" id="{B10F5544-66F9-4FF3-9063-21C49F082A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755650"/>
            <a:ext cx="2960688" cy="564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7172"/>
                                        </p:tgtEl>
                                        <p:attrNameLst>
                                          <p:attrName>style.visibility</p:attrName>
                                        </p:attrNameLst>
                                      </p:cBhvr>
                                      <p:to>
                                        <p:strVal val="visible"/>
                                      </p:to>
                                    </p:set>
                                    <p:animEffect transition="in" filter="checkerboard(across)">
                                      <p:cBhvr>
                                        <p:cTn id="13"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2009-08-08_48.JPG">
            <a:extLst>
              <a:ext uri="{FF2B5EF4-FFF2-40B4-BE49-F238E27FC236}">
                <a16:creationId xmlns:a16="http://schemas.microsoft.com/office/drawing/2014/main" id="{8CC150F5-7EFB-48A4-9338-81D6F8A65BD7}"/>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3848209E-EC7E-4CDD-8F12-1C2DE52492E9}"/>
              </a:ext>
            </a:extLst>
          </p:cNvPr>
          <p:cNvSpPr txBox="1">
            <a:spLocks noChangeArrowheads="1"/>
          </p:cNvSpPr>
          <p:nvPr/>
        </p:nvSpPr>
        <p:spPr bwMode="auto">
          <a:xfrm>
            <a:off x="1524000" y="6443663"/>
            <a:ext cx="3962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A vine bridge in the Highlands rainforest.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2009-08-09_028.JPG">
            <a:extLst>
              <a:ext uri="{FF2B5EF4-FFF2-40B4-BE49-F238E27FC236}">
                <a16:creationId xmlns:a16="http://schemas.microsoft.com/office/drawing/2014/main" id="{176BA40E-1BF9-4B09-BE52-39C0E2A4DDF1}"/>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524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a:extLst>
              <a:ext uri="{FF2B5EF4-FFF2-40B4-BE49-F238E27FC236}">
                <a16:creationId xmlns:a16="http://schemas.microsoft.com/office/drawing/2014/main" id="{5DAB0A3C-817F-4E70-A645-4B4BA4C14BDA}"/>
              </a:ext>
            </a:extLst>
          </p:cNvPr>
          <p:cNvSpPr txBox="1">
            <a:spLocks noChangeArrowheads="1"/>
          </p:cNvSpPr>
          <p:nvPr/>
        </p:nvSpPr>
        <p:spPr bwMode="auto">
          <a:xfrm>
            <a:off x="762000" y="6248400"/>
            <a:ext cx="769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Huli men in full ceremonial-traditional dress in a final touch to their body decoration in preparation to their traditional ceremonial dance .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2009-08-09_035.JPG">
            <a:extLst>
              <a:ext uri="{FF2B5EF4-FFF2-40B4-BE49-F238E27FC236}">
                <a16:creationId xmlns:a16="http://schemas.microsoft.com/office/drawing/2014/main" id="{56ECD9EE-B72A-455B-8737-6A31C6213D8A}"/>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2009-08-09_048.JPG">
            <a:extLst>
              <a:ext uri="{FF2B5EF4-FFF2-40B4-BE49-F238E27FC236}">
                <a16:creationId xmlns:a16="http://schemas.microsoft.com/office/drawing/2014/main" id="{3D867215-95CB-4038-9536-9DF2598288D1}"/>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1524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CC6AD573-1574-4474-B54C-791C8BAC585D}"/>
              </a:ext>
            </a:extLst>
          </p:cNvPr>
          <p:cNvSpPr txBox="1">
            <a:spLocks noChangeArrowheads="1"/>
          </p:cNvSpPr>
          <p:nvPr/>
        </p:nvSpPr>
        <p:spPr bwMode="auto">
          <a:xfrm>
            <a:off x="-76200" y="6197600"/>
            <a:ext cx="9296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Huli men in traditional ceremonial dance .  </a:t>
            </a:r>
            <a:r>
              <a:rPr lang="en-US" altLang="en-US" sz="1600" b="1">
                <a:solidFill>
                  <a:srgbClr val="00B050"/>
                </a:solidFill>
              </a:rPr>
              <a:t>Both</a:t>
            </a:r>
            <a:r>
              <a:rPr lang="en-US" altLang="en-US" sz="1600">
                <a:solidFill>
                  <a:srgbClr val="FFFF00"/>
                </a:solidFill>
              </a:rPr>
              <a:t> their dress/decoration </a:t>
            </a:r>
            <a:r>
              <a:rPr lang="en-US" altLang="en-US" sz="1600" b="1">
                <a:solidFill>
                  <a:srgbClr val="00B050"/>
                </a:solidFill>
              </a:rPr>
              <a:t>and</a:t>
            </a:r>
            <a:r>
              <a:rPr lang="en-US" altLang="en-US" sz="1600">
                <a:solidFill>
                  <a:srgbClr val="FFFF00"/>
                </a:solidFill>
              </a:rPr>
              <a:t> the “choreography” mimic the revered Bird Of Paradise.  The dance is held on a victory in tribal warfare, which is still common.  </a:t>
            </a:r>
          </a:p>
        </p:txBody>
      </p:sp>
    </p:spTree>
  </p:cSld>
  <p:clrMapOvr>
    <a:masterClrMapping/>
  </p:clrMapOvr>
  <p:transition>
    <p:sndAc>
      <p:stSnd loop="1">
        <p:snd r:embed="rId2" name="01 Huli Dance  0 08.822 + 1, trimmed beginning -10dB.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D:\DATA\GRAPHICS - OTHER\SLIDESHOWS\2009_08_07 PNG\photos\2009-08-09_051.JPG">
            <a:extLst>
              <a:ext uri="{FF2B5EF4-FFF2-40B4-BE49-F238E27FC236}">
                <a16:creationId xmlns:a16="http://schemas.microsoft.com/office/drawing/2014/main" id="{BF52A31A-FA7F-4BBD-87D5-BFFFB2A68F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717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2009-08-09_052.JPG">
            <a:extLst>
              <a:ext uri="{FF2B5EF4-FFF2-40B4-BE49-F238E27FC236}">
                <a16:creationId xmlns:a16="http://schemas.microsoft.com/office/drawing/2014/main" id="{66BB31AB-B562-4EFF-9ECB-C399573633AF}"/>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2009-08-09_064.JPG">
            <a:extLst>
              <a:ext uri="{FF2B5EF4-FFF2-40B4-BE49-F238E27FC236}">
                <a16:creationId xmlns:a16="http://schemas.microsoft.com/office/drawing/2014/main" id="{687AA17D-0DB6-41E9-B057-5C9139EB4A01}"/>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end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G:\DATA\GRAPHICS - OTHER\SLIDESHOWS\2009_08_07 PNG\2009-08-09_084.JPG">
            <a:extLst>
              <a:ext uri="{FF2B5EF4-FFF2-40B4-BE49-F238E27FC236}">
                <a16:creationId xmlns:a16="http://schemas.microsoft.com/office/drawing/2014/main" id="{FA1D77FD-A3D9-412E-A760-886AE023F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9148763"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68941262-087D-4DBF-8E65-2108AB6D9546}"/>
              </a:ext>
            </a:extLst>
          </p:cNvPr>
          <p:cNvSpPr txBox="1">
            <a:spLocks noChangeArrowheads="1"/>
          </p:cNvSpPr>
          <p:nvPr/>
        </p:nvSpPr>
        <p:spPr bwMode="auto">
          <a:xfrm>
            <a:off x="762000" y="6248400"/>
            <a:ext cx="6858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Whereas Huli men in everyday life take care practically just of the warfare, women do the subsistence agriculture, growing vegetables and pigs.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2009-08-09_089.JPG">
            <a:extLst>
              <a:ext uri="{FF2B5EF4-FFF2-40B4-BE49-F238E27FC236}">
                <a16:creationId xmlns:a16="http://schemas.microsoft.com/office/drawing/2014/main" id="{B0A883ED-FD02-4118-893E-BCC0078D7BB8}"/>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2009-08-09_119.JPG">
            <a:extLst>
              <a:ext uri="{FF2B5EF4-FFF2-40B4-BE49-F238E27FC236}">
                <a16:creationId xmlns:a16="http://schemas.microsoft.com/office/drawing/2014/main" id="{0BA3E824-A4BB-4222-8CDF-FCDC013DC548}"/>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3429000" y="0"/>
            <a:ext cx="457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5A5F43F1-B63C-488D-B329-FB5F30006E21}"/>
              </a:ext>
            </a:extLst>
          </p:cNvPr>
          <p:cNvSpPr txBox="1">
            <a:spLocks noChangeArrowheads="1"/>
          </p:cNvSpPr>
          <p:nvPr/>
        </p:nvSpPr>
        <p:spPr bwMode="auto">
          <a:xfrm>
            <a:off x="76200" y="1066800"/>
            <a:ext cx="3429000"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headdress used by the Huli men as a bed for further decoration with feathers is a wig made of human hair.</a:t>
            </a:r>
          </a:p>
          <a:p>
            <a:pPr eaLnBrk="1" hangingPunct="1"/>
            <a:endParaRPr lang="en-US" altLang="en-US" sz="1600">
              <a:solidFill>
                <a:srgbClr val="FFFF00"/>
              </a:solidFill>
            </a:endParaRPr>
          </a:p>
          <a:p>
            <a:pPr eaLnBrk="1" hangingPunct="1"/>
            <a:endParaRPr lang="en-US" altLang="en-US" sz="1600">
              <a:solidFill>
                <a:srgbClr val="FFFF00"/>
              </a:solidFill>
            </a:endParaRPr>
          </a:p>
          <a:p>
            <a:pPr eaLnBrk="1" hangingPunct="1"/>
            <a:r>
              <a:rPr lang="en-US" altLang="en-US" sz="1600">
                <a:solidFill>
                  <a:srgbClr val="FFFF00"/>
                </a:solidFill>
              </a:rPr>
              <a:t>The wigs are grown and shaped on actual heads of young poor men who don’t have the means for buying a bride.   They cut and sell them eventually for use by others. </a:t>
            </a:r>
          </a:p>
          <a:p>
            <a:pPr eaLnBrk="1" hangingPunct="1"/>
            <a:endParaRPr lang="en-US" altLang="en-US" sz="1600">
              <a:solidFill>
                <a:srgbClr val="FFFF00"/>
              </a:solidFill>
            </a:endParaRPr>
          </a:p>
          <a:p>
            <a:pPr eaLnBrk="1" hangingPunct="1"/>
            <a:endParaRPr lang="en-US" altLang="en-US" sz="1600">
              <a:solidFill>
                <a:srgbClr val="FFFF00"/>
              </a:solidFill>
            </a:endParaRPr>
          </a:p>
          <a:p>
            <a:pPr eaLnBrk="1" hangingPunct="1"/>
            <a:r>
              <a:rPr lang="en-US" altLang="en-US" sz="1600">
                <a:solidFill>
                  <a:srgbClr val="FFFF00"/>
                </a:solidFill>
              </a:rPr>
              <a:t>These poor men dedicate their life to the process for up to three years, away from women.   They spend  these years in a group here  in the “school” for wigs, which carries the expertise through generations.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2009-08-09_124.JPG">
            <a:extLst>
              <a:ext uri="{FF2B5EF4-FFF2-40B4-BE49-F238E27FC236}">
                <a16:creationId xmlns:a16="http://schemas.microsoft.com/office/drawing/2014/main" id="{16D90E7A-FDA8-41BD-8CF0-7EC5862773CF}"/>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E5CFCD43-B782-49DC-A404-86322BF28A4B}"/>
              </a:ext>
            </a:extLst>
          </p:cNvPr>
          <p:cNvSpPr txBox="1">
            <a:spLocks noChangeArrowheads="1"/>
          </p:cNvSpPr>
          <p:nvPr/>
        </p:nvSpPr>
        <p:spPr bwMode="auto">
          <a:xfrm>
            <a:off x="1371600" y="6248400"/>
            <a:ext cx="5943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Here in the “school” for wigs, applying the right bunch of leaves, magic spells, and fresh brook water as a part of the process.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2009-08-09_129.JPG">
            <a:extLst>
              <a:ext uri="{FF2B5EF4-FFF2-40B4-BE49-F238E27FC236}">
                <a16:creationId xmlns:a16="http://schemas.microsoft.com/office/drawing/2014/main" id="{A64CF8FA-DB12-4C39-9AB8-B2C11DFBD90A}"/>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2009-08-09_131.JPG">
            <a:extLst>
              <a:ext uri="{FF2B5EF4-FFF2-40B4-BE49-F238E27FC236}">
                <a16:creationId xmlns:a16="http://schemas.microsoft.com/office/drawing/2014/main" id="{93CE92C0-E4FF-42D5-A241-CE587D81B8B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E901A285-BF85-42B3-B61E-136BDF18DA9B}"/>
              </a:ext>
            </a:extLst>
          </p:cNvPr>
          <p:cNvSpPr txBox="1">
            <a:spLocks noChangeArrowheads="1"/>
          </p:cNvSpPr>
          <p:nvPr/>
        </p:nvSpPr>
        <p:spPr bwMode="auto">
          <a:xfrm>
            <a:off x="1524000" y="6273800"/>
            <a:ext cx="6858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In order to protect the shape of the growing wig they sleep at night with their head supported by this special  construction.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2009-08-09_125.JPG">
            <a:extLst>
              <a:ext uri="{FF2B5EF4-FFF2-40B4-BE49-F238E27FC236}">
                <a16:creationId xmlns:a16="http://schemas.microsoft.com/office/drawing/2014/main" id="{BD329A94-9492-4198-AF54-8375915BF296}"/>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2009-08-09_137.JPG">
            <a:extLst>
              <a:ext uri="{FF2B5EF4-FFF2-40B4-BE49-F238E27FC236}">
                <a16:creationId xmlns:a16="http://schemas.microsoft.com/office/drawing/2014/main" id="{6B847AA6-97E4-45EB-A646-625FA68C511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02 Huli Humming Instrument 0 04.354 - 0 13.256 + 1 -16dB.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2009-08-09_136.JPG">
            <a:extLst>
              <a:ext uri="{FF2B5EF4-FFF2-40B4-BE49-F238E27FC236}">
                <a16:creationId xmlns:a16="http://schemas.microsoft.com/office/drawing/2014/main" id="{010306B1-CBB2-4BBB-99BC-9AC5532364B6}"/>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605A6C57-5397-4040-8795-E234430C5D9C}"/>
              </a:ext>
            </a:extLst>
          </p:cNvPr>
          <p:cNvSpPr txBox="1">
            <a:spLocks noChangeArrowheads="1"/>
          </p:cNvSpPr>
          <p:nvPr/>
        </p:nvSpPr>
        <p:spPr bwMode="auto">
          <a:xfrm>
            <a:off x="228600" y="2819400"/>
            <a:ext cx="2133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red teeth is common and is the result of chewing the Betel Nut which has the effect of a mild stimulant.)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2009-08-09_138.JPG">
            <a:extLst>
              <a:ext uri="{FF2B5EF4-FFF2-40B4-BE49-F238E27FC236}">
                <a16:creationId xmlns:a16="http://schemas.microsoft.com/office/drawing/2014/main" id="{19D7E1DE-D942-4942-AF76-275DA873C02F}"/>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2009-08-09_140.JPG">
            <a:extLst>
              <a:ext uri="{FF2B5EF4-FFF2-40B4-BE49-F238E27FC236}">
                <a16:creationId xmlns:a16="http://schemas.microsoft.com/office/drawing/2014/main" id="{CBA0672F-8A7B-4ABA-9C4B-724CDC43A74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2009-08-10_46.JPG">
            <a:extLst>
              <a:ext uri="{FF2B5EF4-FFF2-40B4-BE49-F238E27FC236}">
                <a16:creationId xmlns:a16="http://schemas.microsoft.com/office/drawing/2014/main" id="{DCD9F787-1101-4ACF-A9F6-7AD5F85B5D6A}"/>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D403DC9F-93F6-4C07-8BC6-33B02D2D876E}"/>
              </a:ext>
            </a:extLst>
          </p:cNvPr>
          <p:cNvSpPr txBox="1">
            <a:spLocks noChangeArrowheads="1"/>
          </p:cNvSpPr>
          <p:nvPr/>
        </p:nvSpPr>
        <p:spPr bwMode="auto">
          <a:xfrm>
            <a:off x="-76200" y="6248400"/>
            <a:ext cx="9296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Huli’s basic social structure is the clan (“hamula” in Mediterranean terms) who hold to a piece of land, typically delineated and defended by a mud wall (here) and/or  by a “moat” (a ditch carrying water).  </a:t>
            </a:r>
          </a:p>
        </p:txBody>
      </p:sp>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2009-08-10_03.JPG">
            <a:extLst>
              <a:ext uri="{FF2B5EF4-FFF2-40B4-BE49-F238E27FC236}">
                <a16:creationId xmlns:a16="http://schemas.microsoft.com/office/drawing/2014/main" id="{67B580DB-FFC8-4370-9E81-63CE8898955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2009-08-10_05.JPG">
            <a:extLst>
              <a:ext uri="{FF2B5EF4-FFF2-40B4-BE49-F238E27FC236}">
                <a16:creationId xmlns:a16="http://schemas.microsoft.com/office/drawing/2014/main" id="{29840B40-F8F2-4455-AD62-95ADE700EB5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2009-08-10_11.JPG">
            <a:extLst>
              <a:ext uri="{FF2B5EF4-FFF2-40B4-BE49-F238E27FC236}">
                <a16:creationId xmlns:a16="http://schemas.microsoft.com/office/drawing/2014/main" id="{A0867884-E33F-4C65-85D7-615475137D79}"/>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3200400" y="0"/>
            <a:ext cx="457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D7783DDF-B44B-4F6B-BB40-A6CF33E0230D}"/>
              </a:ext>
            </a:extLst>
          </p:cNvPr>
          <p:cNvSpPr txBox="1">
            <a:spLocks noChangeArrowheads="1"/>
          </p:cNvSpPr>
          <p:nvPr/>
        </p:nvSpPr>
        <p:spPr bwMode="auto">
          <a:xfrm>
            <a:off x="76200" y="1584325"/>
            <a:ext cx="342900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head of a clan in front of the men’s house.</a:t>
            </a:r>
          </a:p>
          <a:p>
            <a:pPr eaLnBrk="1" hangingPunct="1"/>
            <a:endParaRPr lang="en-US" altLang="en-US" sz="1600">
              <a:solidFill>
                <a:srgbClr val="FFFF00"/>
              </a:solidFill>
            </a:endParaRPr>
          </a:p>
          <a:p>
            <a:pPr eaLnBrk="1" hangingPunct="1"/>
            <a:endParaRPr lang="en-US" altLang="en-US" sz="1600">
              <a:solidFill>
                <a:srgbClr val="FFFF00"/>
              </a:solidFill>
            </a:endParaRPr>
          </a:p>
          <a:p>
            <a:pPr eaLnBrk="1" hangingPunct="1"/>
            <a:r>
              <a:rPr lang="en-US" altLang="en-US" sz="1600">
                <a:solidFill>
                  <a:srgbClr val="FFFF00"/>
                </a:solidFill>
              </a:rPr>
              <a:t>The women are considered dangerous for men and therefore live in a separate house that they share with the pigs.</a:t>
            </a:r>
          </a:p>
          <a:p>
            <a:pPr eaLnBrk="1" hangingPunct="1"/>
            <a:endParaRPr lang="en-US" altLang="en-US" sz="1600">
              <a:solidFill>
                <a:srgbClr val="FFFF00"/>
              </a:solidFill>
            </a:endParaRPr>
          </a:p>
          <a:p>
            <a:pPr eaLnBrk="1" hangingPunct="1"/>
            <a:endParaRPr lang="en-US" altLang="en-US" sz="1600">
              <a:solidFill>
                <a:srgbClr val="FFFF00"/>
              </a:solidFill>
            </a:endParaRPr>
          </a:p>
          <a:p>
            <a:pPr eaLnBrk="1" hangingPunct="1"/>
            <a:r>
              <a:rPr lang="en-US" altLang="en-US" sz="1600">
                <a:solidFill>
                  <a:srgbClr val="FFFF00"/>
                </a:solidFill>
              </a:rPr>
              <a:t>They meet basically just once a month to copulate (typically outdoors, daytime).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2009-08-10_16.JPG">
            <a:extLst>
              <a:ext uri="{FF2B5EF4-FFF2-40B4-BE49-F238E27FC236}">
                <a16:creationId xmlns:a16="http://schemas.microsoft.com/office/drawing/2014/main" id="{DC96B793-0F63-4809-A773-D8496819B51A}"/>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2009-08-10_17.JPG">
            <a:extLst>
              <a:ext uri="{FF2B5EF4-FFF2-40B4-BE49-F238E27FC236}">
                <a16:creationId xmlns:a16="http://schemas.microsoft.com/office/drawing/2014/main" id="{87267E79-A38F-4B85-BEBE-42BBDB385CF4}"/>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2009-08-10_09.JPG">
            <a:extLst>
              <a:ext uri="{FF2B5EF4-FFF2-40B4-BE49-F238E27FC236}">
                <a16:creationId xmlns:a16="http://schemas.microsoft.com/office/drawing/2014/main" id="{E25C3B40-3598-4405-B392-FA766246361D}"/>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2009-08-10_20.JPG">
            <a:extLst>
              <a:ext uri="{FF2B5EF4-FFF2-40B4-BE49-F238E27FC236}">
                <a16:creationId xmlns:a16="http://schemas.microsoft.com/office/drawing/2014/main" id="{0250F9A0-A630-45DE-A03D-904DA7873BB9}"/>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2009-08-10_36.JPG">
            <a:extLst>
              <a:ext uri="{FF2B5EF4-FFF2-40B4-BE49-F238E27FC236}">
                <a16:creationId xmlns:a16="http://schemas.microsoft.com/office/drawing/2014/main" id="{98460EC0-9D74-4264-907B-354C79A9776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09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a:extLst>
              <a:ext uri="{FF2B5EF4-FFF2-40B4-BE49-F238E27FC236}">
                <a16:creationId xmlns:a16="http://schemas.microsoft.com/office/drawing/2014/main" id="{B0B4CC33-E1B7-40E7-82AB-B330018BE3CD}"/>
              </a:ext>
            </a:extLst>
          </p:cNvPr>
          <p:cNvSpPr txBox="1">
            <a:spLocks noChangeArrowheads="1"/>
          </p:cNvSpPr>
          <p:nvPr/>
        </p:nvSpPr>
        <p:spPr bwMode="auto">
          <a:xfrm>
            <a:off x="1524000" y="6443663"/>
            <a:ext cx="5715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A woman in front of her house that she shares with the pigs.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2009-08-10_24.JPG">
            <a:extLst>
              <a:ext uri="{FF2B5EF4-FFF2-40B4-BE49-F238E27FC236}">
                <a16:creationId xmlns:a16="http://schemas.microsoft.com/office/drawing/2014/main" id="{0F0F8E92-809D-4000-8DC6-87C683D3B2F1}"/>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a:extLst>
              <a:ext uri="{FF2B5EF4-FFF2-40B4-BE49-F238E27FC236}">
                <a16:creationId xmlns:a16="http://schemas.microsoft.com/office/drawing/2014/main" id="{82ED79E9-FC5E-4562-92FC-FFBEA6F020F4}"/>
              </a:ext>
            </a:extLst>
          </p:cNvPr>
          <p:cNvSpPr txBox="1">
            <a:spLocks noChangeArrowheads="1"/>
          </p:cNvSpPr>
          <p:nvPr/>
        </p:nvSpPr>
        <p:spPr bwMode="auto">
          <a:xfrm>
            <a:off x="1219200" y="6248400"/>
            <a:ext cx="7391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woman’s house.  The pigs’ room is ahead on the left, open fireplace in the middle (notice the burnt walls).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2009-08-10_22.JPG">
            <a:extLst>
              <a:ext uri="{FF2B5EF4-FFF2-40B4-BE49-F238E27FC236}">
                <a16:creationId xmlns:a16="http://schemas.microsoft.com/office/drawing/2014/main" id="{FCD95CFD-014A-4664-BC0C-DCC1117C077E}"/>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743200" y="0"/>
            <a:ext cx="457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CE24B04C-0B89-4223-A997-F2F2E89EEA79}"/>
              </a:ext>
            </a:extLst>
          </p:cNvPr>
          <p:cNvSpPr txBox="1">
            <a:spLocks noChangeArrowheads="1"/>
          </p:cNvSpPr>
          <p:nvPr/>
        </p:nvSpPr>
        <p:spPr bwMode="auto">
          <a:xfrm>
            <a:off x="304800" y="1676400"/>
            <a:ext cx="2514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Women’s typical attire.  It includes a bag (“bilum”), carried by head.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2009-08-10_27.JPG">
            <a:extLst>
              <a:ext uri="{FF2B5EF4-FFF2-40B4-BE49-F238E27FC236}">
                <a16:creationId xmlns:a16="http://schemas.microsoft.com/office/drawing/2014/main" id="{F02EA3EF-ACFC-49EB-BD3E-75D1894A3CA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FAEC5A6C-C6EA-4CF5-859E-5E62428C3846}"/>
              </a:ext>
            </a:extLst>
          </p:cNvPr>
          <p:cNvSpPr txBox="1">
            <a:spLocks noChangeArrowheads="1"/>
          </p:cNvSpPr>
          <p:nvPr/>
        </p:nvSpPr>
        <p:spPr bwMode="auto">
          <a:xfrm>
            <a:off x="0" y="6248400"/>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mysterious Israeli connection:   The locally hand-made “bilum” bag of this woman surprisingly includes an Israeli/Jewish Menorah and the Hebrew word SHALOM (peace).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2009-08-10_38.JPG">
            <a:extLst>
              <a:ext uri="{FF2B5EF4-FFF2-40B4-BE49-F238E27FC236}">
                <a16:creationId xmlns:a16="http://schemas.microsoft.com/office/drawing/2014/main" id="{202B927A-289F-4DCE-BBC1-1C21A8A535F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B728458A-7A16-4EB1-A4C0-B1869C3CA0D6}"/>
              </a:ext>
            </a:extLst>
          </p:cNvPr>
          <p:cNvSpPr txBox="1">
            <a:spLocks noChangeArrowheads="1"/>
          </p:cNvSpPr>
          <p:nvPr/>
        </p:nvSpPr>
        <p:spPr bwMode="auto">
          <a:xfrm>
            <a:off x="3429000" y="6443663"/>
            <a:ext cx="3962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old way of producing fire by friction.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2009-08-10_40.JPG">
            <a:extLst>
              <a:ext uri="{FF2B5EF4-FFF2-40B4-BE49-F238E27FC236}">
                <a16:creationId xmlns:a16="http://schemas.microsoft.com/office/drawing/2014/main" id="{D30AE9FD-C1C0-46FE-A8A8-24510EEEB264}"/>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4B737B69-CE1B-472A-903D-585627720537}"/>
              </a:ext>
            </a:extLst>
          </p:cNvPr>
          <p:cNvSpPr txBox="1">
            <a:spLocks noChangeArrowheads="1"/>
          </p:cNvSpPr>
          <p:nvPr/>
        </p:nvSpPr>
        <p:spPr bwMode="auto">
          <a:xfrm>
            <a:off x="2133600" y="6443663"/>
            <a:ext cx="3276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…and using the fire for smoking.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2009-08-10_69.JPG">
            <a:extLst>
              <a:ext uri="{FF2B5EF4-FFF2-40B4-BE49-F238E27FC236}">
                <a16:creationId xmlns:a16="http://schemas.microsoft.com/office/drawing/2014/main" id="{2DB96806-14A7-4AFF-9382-F9AE46725A94}"/>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7D6D243D-C6F5-46FF-8F8D-D22C4DB67879}"/>
              </a:ext>
            </a:extLst>
          </p:cNvPr>
          <p:cNvSpPr txBox="1">
            <a:spLocks noChangeArrowheads="1"/>
          </p:cNvSpPr>
          <p:nvPr/>
        </p:nvSpPr>
        <p:spPr bwMode="auto">
          <a:xfrm>
            <a:off x="1905000" y="6443663"/>
            <a:ext cx="6248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entrance to the land of another Huli clan over a typical “moat”.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2009-08-10_58.JPG">
            <a:extLst>
              <a:ext uri="{FF2B5EF4-FFF2-40B4-BE49-F238E27FC236}">
                <a16:creationId xmlns:a16="http://schemas.microsoft.com/office/drawing/2014/main" id="{9B8D7E58-18B9-4ED7-AEA3-E7C90DE28282}"/>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2009-08-10_51.JPG">
            <a:extLst>
              <a:ext uri="{FF2B5EF4-FFF2-40B4-BE49-F238E27FC236}">
                <a16:creationId xmlns:a16="http://schemas.microsoft.com/office/drawing/2014/main" id="{505A3489-3152-41EE-AA94-1E740C291F71}"/>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7339C5D4-B52F-45E4-977D-B2F5CE97800F}"/>
              </a:ext>
            </a:extLst>
          </p:cNvPr>
          <p:cNvSpPr txBox="1">
            <a:spLocks noChangeArrowheads="1"/>
          </p:cNvSpPr>
          <p:nvPr/>
        </p:nvSpPr>
        <p:spPr bwMode="auto">
          <a:xfrm>
            <a:off x="914400" y="6273800"/>
            <a:ext cx="6400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This “sun dance” is performed for the sake of good luck and bounty.   -This clan specializes in it and provide it as a service to other clans.  </a:t>
            </a:r>
          </a:p>
        </p:txBody>
      </p:sp>
    </p:spTree>
  </p:cSld>
  <p:clrMapOvr>
    <a:masterClrMapping/>
  </p:clrMapOvr>
  <p:transition>
    <p:sndAc>
      <p:stSnd loop="1">
        <p:snd r:embed="rId2" name="01 Huli Dance  0 08.822 + 1, trimmed beginning -10dB.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2009-08-10_56.JPG">
            <a:extLst>
              <a:ext uri="{FF2B5EF4-FFF2-40B4-BE49-F238E27FC236}">
                <a16:creationId xmlns:a16="http://schemas.microsoft.com/office/drawing/2014/main" id="{497EB49B-56F0-4387-8F55-9D7888DFBCE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5130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1C02EB2C-285A-438A-9CEB-DA0CAC7726C5}"/>
              </a:ext>
            </a:extLst>
          </p:cNvPr>
          <p:cNvSpPr txBox="1">
            <a:spLocks noChangeArrowheads="1"/>
          </p:cNvSpPr>
          <p:nvPr/>
        </p:nvSpPr>
        <p:spPr bwMode="auto">
          <a:xfrm>
            <a:off x="381000" y="2844800"/>
            <a:ext cx="2209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The one in the group representing “the evil”.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2009-08-10_59.JPG">
            <a:extLst>
              <a:ext uri="{FF2B5EF4-FFF2-40B4-BE49-F238E27FC236}">
                <a16:creationId xmlns:a16="http://schemas.microsoft.com/office/drawing/2014/main" id="{CA45E7D1-80A9-47E7-8876-4058CBF1FA3B}"/>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2009-08-10_60.JPG">
            <a:extLst>
              <a:ext uri="{FF2B5EF4-FFF2-40B4-BE49-F238E27FC236}">
                <a16:creationId xmlns:a16="http://schemas.microsoft.com/office/drawing/2014/main" id="{129F3B2F-2598-49E7-AA7D-DCE259132CB0}"/>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2009-08-10_74.JPG">
            <a:extLst>
              <a:ext uri="{FF2B5EF4-FFF2-40B4-BE49-F238E27FC236}">
                <a16:creationId xmlns:a16="http://schemas.microsoft.com/office/drawing/2014/main" id="{CBDFCB58-0EEF-4F09-80B4-2ABEC770A6B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A890C1D4-6EE7-4D81-8F4F-4AB4530FB53B}"/>
              </a:ext>
            </a:extLst>
          </p:cNvPr>
          <p:cNvSpPr txBox="1">
            <a:spLocks noChangeArrowheads="1"/>
          </p:cNvSpPr>
          <p:nvPr/>
        </p:nvSpPr>
        <p:spPr bwMode="auto">
          <a:xfrm>
            <a:off x="228600" y="6248400"/>
            <a:ext cx="8458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Huli wedding:   The bride is the girl in the middle, 14 of age.   The wedding is basically about negotiating her price.   Her tough grandmother (foremost) is the negotiator on this side.</a:t>
            </a:r>
          </a:p>
        </p:txBody>
      </p:sp>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2009-08-10_75.JPG">
            <a:extLst>
              <a:ext uri="{FF2B5EF4-FFF2-40B4-BE49-F238E27FC236}">
                <a16:creationId xmlns:a16="http://schemas.microsoft.com/office/drawing/2014/main" id="{1583C7BA-D1B6-4700-9892-68D3BD46DDB9}"/>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17E07D97-9D18-4766-A98B-B9488F847206}"/>
              </a:ext>
            </a:extLst>
          </p:cNvPr>
          <p:cNvSpPr txBox="1">
            <a:spLocks noChangeArrowheads="1"/>
          </p:cNvSpPr>
          <p:nvPr/>
        </p:nvSpPr>
        <p:spPr bwMode="auto">
          <a:xfrm>
            <a:off x="533400" y="6248400"/>
            <a:ext cx="8458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a:solidFill>
                  <a:srgbClr val="FFFF00"/>
                </a:solidFill>
              </a:rPr>
              <a:t>Huli wedding:   Here is the experienced groom, negotiating for his side.   The basic currency is pigs.   In the course of negotiation the tough grandmother hit him by a stick.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CC6B02E-012F-4E8A-AC49-E4C8B32B2DB9}"/>
              </a:ext>
            </a:extLst>
          </p:cNvPr>
          <p:cNvSpPr>
            <a:spLocks noGrp="1" noChangeArrowheads="1"/>
          </p:cNvSpPr>
          <p:nvPr>
            <p:ph type="ctrTitle"/>
          </p:nvPr>
        </p:nvSpPr>
        <p:spPr>
          <a:xfrm>
            <a:off x="838200" y="762000"/>
            <a:ext cx="7315200" cy="3124200"/>
          </a:xfrm>
        </p:spPr>
        <p:txBody>
          <a:bodyPr/>
          <a:lstStyle/>
          <a:p>
            <a:pPr eaLnBrk="1" hangingPunct="1"/>
            <a:r>
              <a:rPr lang="en-US" altLang="en-US" sz="8000">
                <a:solidFill>
                  <a:srgbClr val="00B050"/>
                </a:solidFill>
                <a:latin typeface="Monotype Corsiva" panose="03010101010201010101" pitchFamily="66" charset="0"/>
                <a:cs typeface="Arial" panose="020B0604020202020204" pitchFamily="34" charset="0"/>
              </a:rPr>
              <a:t>Papua New Guinea</a:t>
            </a:r>
            <a:br>
              <a:rPr lang="en-US" altLang="en-US" sz="8000">
                <a:solidFill>
                  <a:srgbClr val="00B050"/>
                </a:solidFill>
                <a:latin typeface="Monotype Corsiva" panose="03010101010201010101" pitchFamily="66" charset="0"/>
                <a:cs typeface="Arial" panose="020B0604020202020204" pitchFamily="34" charset="0"/>
              </a:rPr>
            </a:br>
            <a:r>
              <a:rPr lang="en-US" altLang="en-US">
                <a:solidFill>
                  <a:srgbClr val="00B050"/>
                </a:solidFill>
                <a:latin typeface="Monotype Corsiva" panose="03010101010201010101" pitchFamily="66" charset="0"/>
                <a:cs typeface="Arial" panose="020B0604020202020204" pitchFamily="34" charset="0"/>
              </a:rPr>
              <a:t>Part 2 (of 3):</a:t>
            </a:r>
            <a:br>
              <a:rPr lang="en-US" altLang="en-US" sz="8000">
                <a:solidFill>
                  <a:srgbClr val="00B050"/>
                </a:solidFill>
                <a:latin typeface="Monotype Corsiva" panose="03010101010201010101" pitchFamily="66" charset="0"/>
                <a:cs typeface="Arial" panose="020B0604020202020204" pitchFamily="34" charset="0"/>
              </a:rPr>
            </a:br>
            <a:r>
              <a:rPr lang="en-US" altLang="en-US" sz="8000">
                <a:solidFill>
                  <a:srgbClr val="0070C0"/>
                </a:solidFill>
                <a:latin typeface="Monotype Corsiva" panose="03010101010201010101" pitchFamily="66" charset="0"/>
                <a:cs typeface="Arial" panose="020B0604020202020204" pitchFamily="34" charset="0"/>
              </a:rPr>
              <a:t>The Sepik River</a:t>
            </a:r>
          </a:p>
        </p:txBody>
      </p:sp>
      <p:sp>
        <p:nvSpPr>
          <p:cNvPr id="2051" name="Rectangle 3">
            <a:extLst>
              <a:ext uri="{FF2B5EF4-FFF2-40B4-BE49-F238E27FC236}">
                <a16:creationId xmlns:a16="http://schemas.microsoft.com/office/drawing/2014/main" id="{FB080A29-FA72-4B95-BFFD-F5F901B54CCA}"/>
              </a:ext>
            </a:extLst>
          </p:cNvPr>
          <p:cNvSpPr>
            <a:spLocks noGrp="1" noChangeArrowheads="1"/>
          </p:cNvSpPr>
          <p:nvPr>
            <p:ph type="subTitle" idx="1"/>
          </p:nvPr>
        </p:nvSpPr>
        <p:spPr>
          <a:xfrm>
            <a:off x="1143000" y="4572000"/>
            <a:ext cx="6781800" cy="609600"/>
          </a:xfrm>
        </p:spPr>
        <p:txBody>
          <a:bodyPr rtlCol="0">
            <a:normAutofit lnSpcReduction="10000"/>
          </a:bodyPr>
          <a:lstStyle/>
          <a:p>
            <a:pPr eaLnBrk="1" fontAlgn="auto" hangingPunct="1">
              <a:spcAft>
                <a:spcPts val="0"/>
              </a:spcAft>
              <a:defRPr/>
            </a:pPr>
            <a:r>
              <a:rPr lang="en-US" sz="1600" dirty="0">
                <a:solidFill>
                  <a:srgbClr val="00B050"/>
                </a:solidFill>
                <a:latin typeface="Arial" charset="0"/>
                <a:cs typeface="Arial" charset="0"/>
              </a:rPr>
              <a:t>Photographed and presented by   Jair (Yair) Moreshet,   2009  ©</a:t>
            </a:r>
          </a:p>
          <a:p>
            <a:pPr eaLnBrk="1" fontAlgn="auto" hangingPunct="1">
              <a:spcAft>
                <a:spcPts val="0"/>
              </a:spcAft>
              <a:defRPr/>
            </a:pPr>
            <a:r>
              <a:rPr lang="en-US" sz="1600" dirty="0">
                <a:solidFill>
                  <a:srgbClr val="00B050"/>
                </a:solidFill>
                <a:latin typeface="Arial" charset="0"/>
                <a:cs typeface="Arial" charset="0"/>
              </a:rPr>
              <a:t>( Website: </a:t>
            </a:r>
            <a:r>
              <a:rPr lang="en-US" sz="1600" dirty="0">
                <a:solidFill>
                  <a:srgbClr val="00B0F0"/>
                </a:solidFill>
                <a:latin typeface="Arial" charset="0"/>
                <a:cs typeface="Arial" charset="0"/>
                <a:hlinkClick r:id="rId3"/>
              </a:rPr>
              <a:t>www.Jair-Moreshet.com</a:t>
            </a:r>
            <a:r>
              <a:rPr lang="en-US" sz="1600" dirty="0">
                <a:solidFill>
                  <a:srgbClr val="00B0F0"/>
                </a:solidFill>
                <a:latin typeface="Arial" charset="0"/>
                <a:cs typeface="Arial" charset="0"/>
              </a:rPr>
              <a:t> </a:t>
            </a:r>
            <a:r>
              <a:rPr lang="en-US" sz="1600" dirty="0">
                <a:solidFill>
                  <a:srgbClr val="92D050"/>
                </a:solidFill>
                <a:latin typeface="Arial" charset="0"/>
                <a:cs typeface="Arial" charset="0"/>
              </a:rPr>
              <a:t> </a:t>
            </a:r>
            <a:r>
              <a:rPr lang="en-US" sz="1600" dirty="0">
                <a:solidFill>
                  <a:srgbClr val="00B0F0"/>
                </a:solidFill>
                <a:latin typeface="Arial" charset="0"/>
                <a:cs typeface="Arial" charset="0"/>
              </a:rPr>
              <a:t> </a:t>
            </a:r>
            <a:r>
              <a:rPr lang="en-US" sz="1600" dirty="0">
                <a:solidFill>
                  <a:srgbClr val="00B050"/>
                </a:solidFill>
                <a:latin typeface="Arial" charset="0"/>
                <a:cs typeface="Arial" charset="0"/>
              </a:rPr>
              <a:t>Email:  </a:t>
            </a:r>
            <a:r>
              <a:rPr lang="en-US" sz="1600" dirty="0">
                <a:latin typeface="Arial" pitchFamily="34" charset="0"/>
                <a:cs typeface="Arial" pitchFamily="34" charset="0"/>
                <a:hlinkClick r:id="rId4"/>
              </a:rPr>
              <a:t>Jair.Moreshet@gmail.com</a:t>
            </a:r>
            <a:r>
              <a:rPr lang="en-US" sz="1600" dirty="0">
                <a:solidFill>
                  <a:srgbClr val="00B0F0"/>
                </a:solidFill>
                <a:latin typeface="Arial" charset="0"/>
                <a:cs typeface="Arial" charset="0"/>
              </a:rPr>
              <a:t> </a:t>
            </a:r>
            <a:r>
              <a:rPr lang="en-US" sz="1600" dirty="0">
                <a:solidFill>
                  <a:srgbClr val="00B050"/>
                </a:solidFill>
                <a:latin typeface="Arial" charset="0"/>
                <a:cs typeface="Arial" charset="0"/>
              </a:rPr>
              <a:t>)</a:t>
            </a:r>
          </a:p>
        </p:txBody>
      </p:sp>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nodeType="afterGroup">
                            <p:stCondLst>
                              <p:cond delay="2000"/>
                            </p:stCondLst>
                            <p:childTnLst>
                              <p:par>
                                <p:cTn id="12" presetID="2" presetClass="entr" presetSubtype="4" fill="hold" grpId="0" nodeType="after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additive="base">
                                        <p:cTn id="14" dur="2000" fill="hold"/>
                                        <p:tgtEl>
                                          <p:spTgt spid="2051"/>
                                        </p:tgtEl>
                                        <p:attrNameLst>
                                          <p:attrName>ppt_x</p:attrName>
                                        </p:attrNameLst>
                                      </p:cBhvr>
                                      <p:tavLst>
                                        <p:tav tm="0">
                                          <p:val>
                                            <p:strVal val="#ppt_x"/>
                                          </p:val>
                                        </p:tav>
                                        <p:tav tm="100000">
                                          <p:val>
                                            <p:strVal val="#ppt_x"/>
                                          </p:val>
                                        </p:tav>
                                      </p:tavLst>
                                    </p:anim>
                                    <p:anim calcmode="lin" valueType="num">
                                      <p:cBhvr additive="base">
                                        <p:cTn id="15" dur="20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5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a:extLst>
              <a:ext uri="{FF2B5EF4-FFF2-40B4-BE49-F238E27FC236}">
                <a16:creationId xmlns:a16="http://schemas.microsoft.com/office/drawing/2014/main" id="{7F592870-5644-4A73-B28A-0B3013E6B8D9}"/>
              </a:ext>
            </a:extLst>
          </p:cNvPr>
          <p:cNvSpPr txBox="1">
            <a:spLocks noChangeArrowheads="1"/>
          </p:cNvSpPr>
          <p:nvPr/>
        </p:nvSpPr>
        <p:spPr bwMode="auto">
          <a:xfrm>
            <a:off x="0" y="2603500"/>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Calibri" panose="020F0502020204030204" pitchFamily="34" charset="0"/>
                <a:ea typeface="+mn-ea"/>
                <a:cs typeface="Arial" panose="020B0604020202020204" pitchFamily="34" charset="0"/>
              </a:rPr>
              <a:t>The island of New Guinea is the second largest in the world (Greenland is the first).  It is located in the southwestern Pacific Ocean, in the region of Melanesia.  The independent state of Papua New Guinea is occupying the eastern half of the island (the western part belongs to Indonesia), plus numerous offshore smaller islands.</a:t>
            </a:r>
          </a:p>
        </p:txBody>
      </p:sp>
      <p:pic>
        <p:nvPicPr>
          <p:cNvPr id="3076" name="Picture 5" descr="G:\DATA\GRAPHICS - OTHER\SLIDESHOWS\2009_08_07 PNG\continentslg+.gif">
            <a:extLst>
              <a:ext uri="{FF2B5EF4-FFF2-40B4-BE49-F238E27FC236}">
                <a16:creationId xmlns:a16="http://schemas.microsoft.com/office/drawing/2014/main" id="{7D6F557F-B0FB-45C1-AB49-4152584859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286000"/>
            <a:ext cx="56007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a:extLst>
              <a:ext uri="{FF2B5EF4-FFF2-40B4-BE49-F238E27FC236}">
                <a16:creationId xmlns:a16="http://schemas.microsoft.com/office/drawing/2014/main" id="{0E9D8A2A-8F2D-4AAB-882E-48DAD45721AA}"/>
              </a:ext>
            </a:extLst>
          </p:cNvPr>
          <p:cNvCxnSpPr/>
          <p:nvPr/>
        </p:nvCxnSpPr>
        <p:spPr>
          <a:xfrm rot="5400000">
            <a:off x="5562600" y="2362200"/>
            <a:ext cx="2362200" cy="381000"/>
          </a:xfrm>
          <a:prstGeom prst="straightConnector1">
            <a:avLst/>
          </a:prstGeom>
          <a:ln w="25400">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accel="50000" decel="5000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additive="base">
                                        <p:cTn id="12" dur="3000" fill="hold"/>
                                        <p:tgtEl>
                                          <p:spTgt spid="3076"/>
                                        </p:tgtEl>
                                        <p:attrNameLst>
                                          <p:attrName>ppt_x</p:attrName>
                                        </p:attrNameLst>
                                      </p:cBhvr>
                                      <p:tavLst>
                                        <p:tav tm="0">
                                          <p:val>
                                            <p:strVal val="#ppt_x"/>
                                          </p:val>
                                        </p:tav>
                                        <p:tav tm="100000">
                                          <p:val>
                                            <p:strVal val="#ppt_x"/>
                                          </p:val>
                                        </p:tav>
                                      </p:tavLst>
                                    </p:anim>
                                    <p:anim calcmode="lin" valueType="num">
                                      <p:cBhvr additive="base">
                                        <p:cTn id="13" dur="3000" fill="hold"/>
                                        <p:tgtEl>
                                          <p:spTgt spid="3076"/>
                                        </p:tgtEl>
                                        <p:attrNameLst>
                                          <p:attrName>ppt_y</p:attrName>
                                        </p:attrNameLst>
                                      </p:cBhvr>
                                      <p:tavLst>
                                        <p:tav tm="0">
                                          <p:val>
                                            <p:strVal val="1+#ppt_h/2"/>
                                          </p:val>
                                        </p:tav>
                                        <p:tav tm="100000">
                                          <p:val>
                                            <p:strVal val="#ppt_y"/>
                                          </p:val>
                                        </p:tav>
                                      </p:tavLst>
                                    </p:anim>
                                  </p:childTnLst>
                                </p:cTn>
                              </p:par>
                              <p:par>
                                <p:cTn id="14" presetID="64" presetClass="path" presetSubtype="0" accel="50000" decel="50000" fill="hold" grpId="1" nodeType="withEffect">
                                  <p:stCondLst>
                                    <p:cond delay="1500"/>
                                  </p:stCondLst>
                                  <p:childTnLst>
                                    <p:animMotion origin="layout" path="M 0 -3.94633E-6 L 0 -0.32454 " pathEditMode="relative" rAng="0" ptsTypes="AA">
                                      <p:cBhvr>
                                        <p:cTn id="15" dur="2000" fill="hold"/>
                                        <p:tgtEl>
                                          <p:spTgt spid="2"/>
                                        </p:tgtEl>
                                        <p:attrNameLst>
                                          <p:attrName>ppt_x</p:attrName>
                                          <p:attrName>ppt_y</p:attrName>
                                        </p:attrNameLst>
                                      </p:cBhvr>
                                      <p:rCtr x="0" y="-16239"/>
                                    </p:animMotion>
                                  </p:childTnLst>
                                </p:cTn>
                              </p:par>
                              <p:par>
                                <p:cTn id="16" presetID="48" presetClass="entr" presetSubtype="0" accel="50000" fill="hold"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0" dur="2000" fill="hold"/>
                                        <p:tgtEl>
                                          <p:spTgt spid="6"/>
                                        </p:tgtEl>
                                        <p:attrNameLst>
                                          <p:attrName>ppt_y</p:attrName>
                                        </p:attrNameLst>
                                      </p:cBhvr>
                                      <p:tavLst>
                                        <p:tav tm="0">
                                          <p:val>
                                            <p:strVal val="#ppt_y"/>
                                          </p:val>
                                        </p:tav>
                                        <p:tav tm="100000">
                                          <p:val>
                                            <p:strVal val="#ppt_y"/>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G:\DATA\GRAPHICS - OTHER\SLIDESHOWS\2009_08_07 PNG\PNG-climate.jpg">
            <a:extLst>
              <a:ext uri="{FF2B5EF4-FFF2-40B4-BE49-F238E27FC236}">
                <a16:creationId xmlns:a16="http://schemas.microsoft.com/office/drawing/2014/main" id="{475459CB-7DBB-4F03-920F-AD563973FB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630555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a:extLst>
              <a:ext uri="{FF2B5EF4-FFF2-40B4-BE49-F238E27FC236}">
                <a16:creationId xmlns:a16="http://schemas.microsoft.com/office/drawing/2014/main" id="{3D8DEBBB-2531-4787-9EB9-A47D32598B96}"/>
              </a:ext>
            </a:extLst>
          </p:cNvPr>
          <p:cNvSpPr txBox="1">
            <a:spLocks noChangeArrowheads="1"/>
          </p:cNvSpPr>
          <p:nvPr/>
        </p:nvSpPr>
        <p:spPr bwMode="auto">
          <a:xfrm>
            <a:off x="6629400" y="1828800"/>
            <a:ext cx="25146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Arial" panose="020B0604020202020204" pitchFamily="34" charset="0"/>
                <a:ea typeface="+mn-ea"/>
                <a:cs typeface="Arial" panose="020B0604020202020204" pitchFamily="34" charset="0"/>
              </a:rPr>
              <a:t>Papua New Guinea is mostly mountainous and covered with tropical rainforest, as well as large flood-plains surrounding the major tropical rivers - Fly and Sepik.</a:t>
            </a:r>
          </a:p>
        </p:txBody>
      </p:sp>
      <p:grpSp>
        <p:nvGrpSpPr>
          <p:cNvPr id="2" name="Group 12">
            <a:extLst>
              <a:ext uri="{FF2B5EF4-FFF2-40B4-BE49-F238E27FC236}">
                <a16:creationId xmlns:a16="http://schemas.microsoft.com/office/drawing/2014/main" id="{C311A83E-DA73-43F4-A45C-73ACC063F57C}"/>
              </a:ext>
            </a:extLst>
          </p:cNvPr>
          <p:cNvGrpSpPr>
            <a:grpSpLocks/>
          </p:cNvGrpSpPr>
          <p:nvPr/>
        </p:nvGrpSpPr>
        <p:grpSpPr bwMode="auto">
          <a:xfrm>
            <a:off x="3581400" y="4038600"/>
            <a:ext cx="1981200" cy="609600"/>
            <a:chOff x="3581400" y="4038600"/>
            <a:chExt cx="1981200" cy="609600"/>
          </a:xfrm>
        </p:grpSpPr>
        <p:sp>
          <p:nvSpPr>
            <p:cNvPr id="7" name="Oval 6">
              <a:extLst>
                <a:ext uri="{FF2B5EF4-FFF2-40B4-BE49-F238E27FC236}">
                  <a16:creationId xmlns:a16="http://schemas.microsoft.com/office/drawing/2014/main" id="{ABEADF61-4CF0-45DF-842C-42DA8A0D2221}"/>
                </a:ext>
              </a:extLst>
            </p:cNvPr>
            <p:cNvSpPr/>
            <p:nvPr/>
          </p:nvSpPr>
          <p:spPr>
            <a:xfrm>
              <a:off x="3581400" y="4038600"/>
              <a:ext cx="1981200" cy="609600"/>
            </a:xfrm>
            <a:prstGeom prst="ellipse">
              <a:avLst/>
            </a:prstGeom>
            <a:no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06" name="TextBox 8">
              <a:extLst>
                <a:ext uri="{FF2B5EF4-FFF2-40B4-BE49-F238E27FC236}">
                  <a16:creationId xmlns:a16="http://schemas.microsoft.com/office/drawing/2014/main" id="{77F81349-5AB9-40E9-BE5E-F26F05F81425}"/>
                </a:ext>
              </a:extLst>
            </p:cNvPr>
            <p:cNvSpPr txBox="1">
              <a:spLocks noChangeArrowheads="1"/>
            </p:cNvSpPr>
            <p:nvPr/>
          </p:nvSpPr>
          <p:spPr bwMode="auto">
            <a:xfrm>
              <a:off x="3962400" y="4191000"/>
              <a:ext cx="12192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7030A0"/>
                  </a:solidFill>
                  <a:effectLst/>
                  <a:uLnTx/>
                  <a:uFillTx/>
                  <a:latin typeface="Arial" panose="020B0604020202020204" pitchFamily="34" charset="0"/>
                  <a:ea typeface="+mn-ea"/>
                  <a:cs typeface="Arial" panose="020B0604020202020204" pitchFamily="34" charset="0"/>
                </a:rPr>
                <a:t>Highlands</a:t>
              </a:r>
            </a:p>
          </p:txBody>
        </p:sp>
      </p:grpSp>
      <p:grpSp>
        <p:nvGrpSpPr>
          <p:cNvPr id="3" name="Group 10">
            <a:extLst>
              <a:ext uri="{FF2B5EF4-FFF2-40B4-BE49-F238E27FC236}">
                <a16:creationId xmlns:a16="http://schemas.microsoft.com/office/drawing/2014/main" id="{7B0375B5-CEC0-4FE0-AC06-4EE929048446}"/>
              </a:ext>
            </a:extLst>
          </p:cNvPr>
          <p:cNvGrpSpPr>
            <a:grpSpLocks/>
          </p:cNvGrpSpPr>
          <p:nvPr/>
        </p:nvGrpSpPr>
        <p:grpSpPr bwMode="auto">
          <a:xfrm rot="-2280000">
            <a:off x="4978400" y="4459288"/>
            <a:ext cx="1870075" cy="508000"/>
            <a:chOff x="4834072" y="4605631"/>
            <a:chExt cx="1869799" cy="508415"/>
          </a:xfrm>
        </p:grpSpPr>
        <p:sp>
          <p:nvSpPr>
            <p:cNvPr id="8" name="Oval 7">
              <a:extLst>
                <a:ext uri="{FF2B5EF4-FFF2-40B4-BE49-F238E27FC236}">
                  <a16:creationId xmlns:a16="http://schemas.microsoft.com/office/drawing/2014/main" id="{484EAF3A-8137-4A72-9AFA-AABC64365B3C}"/>
                </a:ext>
              </a:extLst>
            </p:cNvPr>
            <p:cNvSpPr/>
            <p:nvPr/>
          </p:nvSpPr>
          <p:spPr>
            <a:xfrm>
              <a:off x="4834072" y="4605631"/>
              <a:ext cx="1869799" cy="508415"/>
            </a:xfrm>
            <a:prstGeom prst="ellipse">
              <a:avLst/>
            </a:prstGeom>
            <a:no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04" name="TextBox 9">
              <a:extLst>
                <a:ext uri="{FF2B5EF4-FFF2-40B4-BE49-F238E27FC236}">
                  <a16:creationId xmlns:a16="http://schemas.microsoft.com/office/drawing/2014/main" id="{301CD666-3BF3-4D6A-8E01-0AC8D4EC243B}"/>
                </a:ext>
              </a:extLst>
            </p:cNvPr>
            <p:cNvSpPr txBox="1">
              <a:spLocks noChangeArrowheads="1"/>
            </p:cNvSpPr>
            <p:nvPr/>
          </p:nvSpPr>
          <p:spPr bwMode="auto">
            <a:xfrm>
              <a:off x="5083660" y="4676053"/>
              <a:ext cx="1295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7030A0"/>
                  </a:solidFill>
                  <a:effectLst/>
                  <a:uLnTx/>
                  <a:uFillTx/>
                  <a:latin typeface="Arial" panose="020B0604020202020204" pitchFamily="34" charset="0"/>
                  <a:ea typeface="+mn-ea"/>
                  <a:cs typeface="Arial" panose="020B0604020202020204" pitchFamily="34" charset="0"/>
                </a:rPr>
                <a:t>Sepik Basin</a:t>
              </a:r>
            </a:p>
          </p:txBody>
        </p:sp>
      </p:grpSp>
      <p:sp>
        <p:nvSpPr>
          <p:cNvPr id="12" name="Text Box 3">
            <a:extLst>
              <a:ext uri="{FF2B5EF4-FFF2-40B4-BE49-F238E27FC236}">
                <a16:creationId xmlns:a16="http://schemas.microsoft.com/office/drawing/2014/main" id="{17912DFC-82E6-40C3-814C-B7974598A27F}"/>
              </a:ext>
            </a:extLst>
          </p:cNvPr>
          <p:cNvSpPr txBox="1">
            <a:spLocks noChangeArrowheads="1"/>
          </p:cNvSpPr>
          <p:nvPr/>
        </p:nvSpPr>
        <p:spPr bwMode="auto">
          <a:xfrm>
            <a:off x="6629400" y="4114800"/>
            <a:ext cx="2514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Arial" panose="020B0604020202020204" pitchFamily="34" charset="0"/>
                <a:ea typeface="+mn-ea"/>
                <a:cs typeface="Arial" panose="020B0604020202020204" pitchFamily="34" charset="0"/>
              </a:rPr>
              <a:t>- When watched from a satellite (facing southward) it makes it look green in a stark contrast to the nearby desert of Australia.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1000"/>
                            </p:stCondLst>
                            <p:childTnLst>
                              <p:par>
                                <p:cTn id="10" presetID="5" presetClass="entr" presetSubtype="1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par>
                          <p:cTn id="13" fill="hold" nodeType="afterGroup">
                            <p:stCondLst>
                              <p:cond delay="1500"/>
                            </p:stCondLst>
                            <p:childTnLst>
                              <p:par>
                                <p:cTn id="14" presetID="5" presetClass="entr" presetSubtype="1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1000"/>
                                        <p:tgtEl>
                                          <p:spTgt spid="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ppt_x"/>
                                          </p:val>
                                        </p:tav>
                                        <p:tav tm="100000">
                                          <p:val>
                                            <p:strVal val="#ppt_x"/>
                                          </p:val>
                                        </p:tav>
                                      </p:tavLst>
                                    </p:anim>
                                    <p:anim calcmode="lin" valueType="num">
                                      <p:cBhvr additive="base">
                                        <p:cTn id="22"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2009-08-11_04.JPG">
            <a:extLst>
              <a:ext uri="{FF2B5EF4-FFF2-40B4-BE49-F238E27FC236}">
                <a16:creationId xmlns:a16="http://schemas.microsoft.com/office/drawing/2014/main" id="{1EB33224-2343-4189-872C-58E81BDA03E4}"/>
              </a:ext>
            </a:extLst>
          </p:cNvPr>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D4536FCD-7B76-4D89-94FD-AA7973430814}"/>
              </a:ext>
            </a:extLst>
          </p:cNvPr>
          <p:cNvSpPr txBox="1">
            <a:spLocks noChangeArrowheads="1"/>
          </p:cNvSpPr>
          <p:nvPr/>
        </p:nvSpPr>
        <p:spPr bwMode="auto">
          <a:xfrm>
            <a:off x="76200" y="601980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Most of the access in PNG is by light aircrafts operating off unpaved airstrips.   Here in the Sepik River basin (which is equivalent to the Amazon), approaching to landing by a small aircraft.   In the photo -  the serpentine Karawari River, - a tributary of the Sepik, and the local airstrip.</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DATA\GRAPHICS - OTHER\SLIDESHOWS\2009_08_07 PNG\photos\2009-08-11_07.JPG">
            <a:extLst>
              <a:ext uri="{FF2B5EF4-FFF2-40B4-BE49-F238E27FC236}">
                <a16:creationId xmlns:a16="http://schemas.microsoft.com/office/drawing/2014/main" id="{5BAF23C5-9099-4BE8-AC68-7292C4403F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2009-08-11_09.JPG">
            <a:extLst>
              <a:ext uri="{FF2B5EF4-FFF2-40B4-BE49-F238E27FC236}">
                <a16:creationId xmlns:a16="http://schemas.microsoft.com/office/drawing/2014/main" id="{ED944BD3-DB98-43CD-957D-8831F1B7FA12}"/>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026B23A3-412F-4809-8128-878C91AFE63D}"/>
              </a:ext>
            </a:extLst>
          </p:cNvPr>
          <p:cNvSpPr txBox="1">
            <a:spLocks noChangeArrowheads="1"/>
          </p:cNvSpPr>
          <p:nvPr/>
        </p:nvSpPr>
        <p:spPr bwMode="auto">
          <a:xfrm>
            <a:off x="609600" y="6248400"/>
            <a:ext cx="7924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local airstrip “terminal” with casual local “welcoming” people.  Watching  man-made birds carrying strange people is apparently a good way of spending time.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2009-08-11_10.JPG">
            <a:extLst>
              <a:ext uri="{FF2B5EF4-FFF2-40B4-BE49-F238E27FC236}">
                <a16:creationId xmlns:a16="http://schemas.microsoft.com/office/drawing/2014/main" id="{7EC7E2F9-3275-49BA-B4A6-C718AC401785}"/>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2009-08-11_13.JPG">
            <a:extLst>
              <a:ext uri="{FF2B5EF4-FFF2-40B4-BE49-F238E27FC236}">
                <a16:creationId xmlns:a16="http://schemas.microsoft.com/office/drawing/2014/main" id="{40EC6F9C-5733-44D6-942D-58818635C37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2AA8643B-A490-47F1-BBCE-AE06CA9A88C4}"/>
              </a:ext>
            </a:extLst>
          </p:cNvPr>
          <p:cNvSpPr txBox="1">
            <a:spLocks noChangeArrowheads="1"/>
          </p:cNvSpPr>
          <p:nvPr/>
        </p:nvSpPr>
        <p:spPr bwMode="auto">
          <a:xfrm>
            <a:off x="609600" y="6248400"/>
            <a:ext cx="7924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Leaving the airstrip by foot on the way to the water highway system -- the Sepik River and its tributary rivers.</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2009-08-11_18.JPG">
            <a:extLst>
              <a:ext uri="{FF2B5EF4-FFF2-40B4-BE49-F238E27FC236}">
                <a16:creationId xmlns:a16="http://schemas.microsoft.com/office/drawing/2014/main" id="{E9CF0A4A-E0CD-4BA0-8027-49E15B7DEEF4}"/>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2009-08-11_80.JPG">
            <a:extLst>
              <a:ext uri="{FF2B5EF4-FFF2-40B4-BE49-F238E27FC236}">
                <a16:creationId xmlns:a16="http://schemas.microsoft.com/office/drawing/2014/main" id="{2C018743-6A02-4CEF-8E81-2312A8E1303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1CE92234-E29D-4CC7-A82F-33811C5E4A78}"/>
              </a:ext>
            </a:extLst>
          </p:cNvPr>
          <p:cNvSpPr txBox="1">
            <a:spLocks noChangeArrowheads="1"/>
          </p:cNvSpPr>
          <p:nvPr/>
        </p:nvSpPr>
        <p:spPr bwMode="auto">
          <a:xfrm>
            <a:off x="2133600" y="6367463"/>
            <a:ext cx="3429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Karawari River area at sunset.</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2009-08-11_51.JPG">
            <a:extLst>
              <a:ext uri="{FF2B5EF4-FFF2-40B4-BE49-F238E27FC236}">
                <a16:creationId xmlns:a16="http://schemas.microsoft.com/office/drawing/2014/main" id="{42142605-B8F8-4FEE-8E97-C9390FA10948}"/>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6178F958-2486-4324-8A18-4EA6989A9F04}"/>
              </a:ext>
            </a:extLst>
          </p:cNvPr>
          <p:cNvSpPr txBox="1">
            <a:spLocks noChangeArrowheads="1"/>
          </p:cNvSpPr>
          <p:nvPr/>
        </p:nvSpPr>
        <p:spPr bwMode="auto">
          <a:xfrm>
            <a:off x="304800" y="6248400"/>
            <a:ext cx="8534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a:t>
            </a:r>
            <a:r>
              <a:rPr kumimoji="0" lang="fi-FI"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Kundiman II Village on the Karawari River (the Yokoim Tribe).  Notice the boys in the tiny canoe boat returning from their day at school (which we have just visited). </a:t>
            </a:r>
            <a:endPar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2009-08-11_50.JPG">
            <a:extLst>
              <a:ext uri="{FF2B5EF4-FFF2-40B4-BE49-F238E27FC236}">
                <a16:creationId xmlns:a16="http://schemas.microsoft.com/office/drawing/2014/main" id="{D123019D-E58F-4331-8ADC-48781A8CCFB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2009-08-11_56.JPG">
            <a:extLst>
              <a:ext uri="{FF2B5EF4-FFF2-40B4-BE49-F238E27FC236}">
                <a16:creationId xmlns:a16="http://schemas.microsoft.com/office/drawing/2014/main" id="{AD5A5805-0767-484F-87E6-F886DED17628}"/>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39414811-7B36-412D-AC1A-90A4CFCCDEE9}"/>
              </a:ext>
            </a:extLst>
          </p:cNvPr>
          <p:cNvSpPr txBox="1">
            <a:spLocks noChangeArrowheads="1"/>
          </p:cNvSpPr>
          <p:nvPr/>
        </p:nvSpPr>
        <p:spPr bwMode="auto">
          <a:xfrm>
            <a:off x="304800" y="6248400"/>
            <a:ext cx="8534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Sago is a starch extracted from the stem of the Sago palm tree.  It is a major staple food for the people here.   As a part of the process it is washed by river water.</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2009-08-11_57.JPG">
            <a:extLst>
              <a:ext uri="{FF2B5EF4-FFF2-40B4-BE49-F238E27FC236}">
                <a16:creationId xmlns:a16="http://schemas.microsoft.com/office/drawing/2014/main" id="{CAA7EA9A-65FE-4D80-A608-D9905E0E0EFC}"/>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2009-08-11_63.JPG">
            <a:extLst>
              <a:ext uri="{FF2B5EF4-FFF2-40B4-BE49-F238E27FC236}">
                <a16:creationId xmlns:a16="http://schemas.microsoft.com/office/drawing/2014/main" id="{C8F762CD-4736-4CFA-B82A-01D19115404D}"/>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3E1FEAF5-9AE5-4807-B492-D7B8AD8ED84B}"/>
              </a:ext>
            </a:extLst>
          </p:cNvPr>
          <p:cNvSpPr txBox="1">
            <a:spLocks noChangeArrowheads="1"/>
          </p:cNvSpPr>
          <p:nvPr/>
        </p:nvSpPr>
        <p:spPr bwMode="auto">
          <a:xfrm>
            <a:off x="0" y="6248400"/>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Houses are big and elevated on stilts as the water level keep changing in a wide range.   Notice the girl working on her makeup, though body decoration is not as elaborate as with the Huli people.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2009-08-11_65.JPG">
            <a:extLst>
              <a:ext uri="{FF2B5EF4-FFF2-40B4-BE49-F238E27FC236}">
                <a16:creationId xmlns:a16="http://schemas.microsoft.com/office/drawing/2014/main" id="{563901DF-7D02-4C76-B959-F9349719D05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4967E463-84B4-4035-B0A4-CC3680544D38}"/>
              </a:ext>
            </a:extLst>
          </p:cNvPr>
          <p:cNvSpPr txBox="1">
            <a:spLocks noChangeArrowheads="1"/>
          </p:cNvSpPr>
          <p:nvPr/>
        </p:nvSpPr>
        <p:spPr bwMode="auto">
          <a:xfrm>
            <a:off x="3581400" y="6291263"/>
            <a:ext cx="3276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Separate kitchens are common.</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2009-08-12_07.JPG">
            <a:extLst>
              <a:ext uri="{FF2B5EF4-FFF2-40B4-BE49-F238E27FC236}">
                <a16:creationId xmlns:a16="http://schemas.microsoft.com/office/drawing/2014/main" id="{8CC270B2-C1EA-40BE-96A0-4B3D46F6B1A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12EDE9F3-F3F0-40EF-824E-AE8C3094F370}"/>
              </a:ext>
            </a:extLst>
          </p:cNvPr>
          <p:cNvSpPr txBox="1">
            <a:spLocks noChangeArrowheads="1"/>
          </p:cNvSpPr>
          <p:nvPr/>
        </p:nvSpPr>
        <p:spPr bwMode="auto">
          <a:xfrm>
            <a:off x="0" y="6248400"/>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interior of a floating lodge (slow), from which we launched our small boat visits to the various villages.   - An Australian entrepreneurship decorated by local art and operated by local man-power. </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2009-08-12_21.JPG">
            <a:extLst>
              <a:ext uri="{FF2B5EF4-FFF2-40B4-BE49-F238E27FC236}">
                <a16:creationId xmlns:a16="http://schemas.microsoft.com/office/drawing/2014/main" id="{EE6D54AA-24D8-4FD9-AA41-763F37950B3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2009-08-12_25.JPG">
            <a:extLst>
              <a:ext uri="{FF2B5EF4-FFF2-40B4-BE49-F238E27FC236}">
                <a16:creationId xmlns:a16="http://schemas.microsoft.com/office/drawing/2014/main" id="{CF35204F-194B-4DCF-AA93-0B45E149189D}"/>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ECF444AE-B8D7-4B5F-BFBB-90FC6F8C4708}"/>
              </a:ext>
            </a:extLst>
          </p:cNvPr>
          <p:cNvSpPr txBox="1">
            <a:spLocks noChangeArrowheads="1"/>
          </p:cNvSpPr>
          <p:nvPr/>
        </p:nvSpPr>
        <p:spPr bwMode="auto">
          <a:xfrm>
            <a:off x="1752600" y="6443663"/>
            <a:ext cx="5562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Konmei Village on the Konmei River (the Yokoim Tribe)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2009-08-12_28.JPG">
            <a:extLst>
              <a:ext uri="{FF2B5EF4-FFF2-40B4-BE49-F238E27FC236}">
                <a16:creationId xmlns:a16="http://schemas.microsoft.com/office/drawing/2014/main" id="{DA2FAC3B-4704-4005-B0F8-1589C313217C}"/>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D:\DATA\GRAPHICS - OTHER\SLIDESHOWS\2009_08_07 PNG\photos\2009-08-12_26.JPG">
            <a:extLst>
              <a:ext uri="{FF2B5EF4-FFF2-40B4-BE49-F238E27FC236}">
                <a16:creationId xmlns:a16="http://schemas.microsoft.com/office/drawing/2014/main" id="{26CF9913-5E2F-4220-89FC-A4EC1FC447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8763"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CC3577E3-C7D6-48F9-A3A2-E67EE067128F}"/>
              </a:ext>
            </a:extLst>
          </p:cNvPr>
          <p:cNvSpPr txBox="1">
            <a:spLocks noChangeArrowheads="1"/>
          </p:cNvSpPr>
          <p:nvPr/>
        </p:nvSpPr>
        <p:spPr bwMode="auto">
          <a:xfrm>
            <a:off x="1524000" y="6443663"/>
            <a:ext cx="4343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Konmei Village – a welcome performance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2009-08-12_32.JPG">
            <a:extLst>
              <a:ext uri="{FF2B5EF4-FFF2-40B4-BE49-F238E27FC236}">
                <a16:creationId xmlns:a16="http://schemas.microsoft.com/office/drawing/2014/main" id="{010609E6-2F0D-48E1-838B-CD9FE74DB1F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2009-08-12_35.JPG">
            <a:extLst>
              <a:ext uri="{FF2B5EF4-FFF2-40B4-BE49-F238E27FC236}">
                <a16:creationId xmlns:a16="http://schemas.microsoft.com/office/drawing/2014/main" id="{8E963E24-3983-4FF1-9DBC-D56C288FF15C}"/>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362200" y="0"/>
            <a:ext cx="457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FB3DBFFA-7E10-4A92-8EC6-11F99E24145F}"/>
              </a:ext>
            </a:extLst>
          </p:cNvPr>
          <p:cNvSpPr txBox="1">
            <a:spLocks noChangeArrowheads="1"/>
          </p:cNvSpPr>
          <p:nvPr/>
        </p:nvSpPr>
        <p:spPr bwMode="auto">
          <a:xfrm>
            <a:off x="152400" y="2819400"/>
            <a:ext cx="22860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Youth “initiation” by scarring the skin in the shape of a crocodile is very common.  It is mostly  applied  to boys, though.</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People believe that they are descendants of a primeval crocodile.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2009-08-12_39.JPG">
            <a:extLst>
              <a:ext uri="{FF2B5EF4-FFF2-40B4-BE49-F238E27FC236}">
                <a16:creationId xmlns:a16="http://schemas.microsoft.com/office/drawing/2014/main" id="{75E067EF-D490-40FD-87AD-26808C2243B1}"/>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2009-08-12_22.JPG">
            <a:extLst>
              <a:ext uri="{FF2B5EF4-FFF2-40B4-BE49-F238E27FC236}">
                <a16:creationId xmlns:a16="http://schemas.microsoft.com/office/drawing/2014/main" id="{36C8C98A-33FF-4F04-900E-0EE3D786979B}"/>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2009-08-12_45.JPG">
            <a:extLst>
              <a:ext uri="{FF2B5EF4-FFF2-40B4-BE49-F238E27FC236}">
                <a16:creationId xmlns:a16="http://schemas.microsoft.com/office/drawing/2014/main" id="{72C3D5DE-8B63-410A-9B35-5D2AD48DF64E}"/>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D7CA9B44-EA5E-4661-84E5-EB08AC179370}"/>
              </a:ext>
            </a:extLst>
          </p:cNvPr>
          <p:cNvSpPr txBox="1">
            <a:spLocks noChangeArrowheads="1"/>
          </p:cNvSpPr>
          <p:nvPr/>
        </p:nvSpPr>
        <p:spPr bwMode="auto">
          <a:xfrm>
            <a:off x="3581400" y="6443663"/>
            <a:ext cx="2667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Going hunting for wild pigs.</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2009-08-12_49.JPG">
            <a:extLst>
              <a:ext uri="{FF2B5EF4-FFF2-40B4-BE49-F238E27FC236}">
                <a16:creationId xmlns:a16="http://schemas.microsoft.com/office/drawing/2014/main" id="{0C4B64A0-C4FB-4271-A01F-1181D92325C6}"/>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EC6E8BD7-B009-446C-8D9E-1792B0C62410}"/>
              </a:ext>
            </a:extLst>
          </p:cNvPr>
          <p:cNvSpPr txBox="1">
            <a:spLocks noChangeArrowheads="1"/>
          </p:cNvSpPr>
          <p:nvPr/>
        </p:nvSpPr>
        <p:spPr bwMode="auto">
          <a:xfrm>
            <a:off x="1524000" y="6443663"/>
            <a:ext cx="5791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Manjami Village on the Karawari River (the Yokoim Tribe)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2009-08-12_62.JPG">
            <a:extLst>
              <a:ext uri="{FF2B5EF4-FFF2-40B4-BE49-F238E27FC236}">
                <a16:creationId xmlns:a16="http://schemas.microsoft.com/office/drawing/2014/main" id="{B44E39F1-5D8C-418E-8761-6A9F25C386C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2009-08-12_63.JPG">
            <a:extLst>
              <a:ext uri="{FF2B5EF4-FFF2-40B4-BE49-F238E27FC236}">
                <a16:creationId xmlns:a16="http://schemas.microsoft.com/office/drawing/2014/main" id="{051EE24C-79D2-4C2F-90F4-B97CFCBB5606}"/>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2009-08-12_59.JPG">
            <a:extLst>
              <a:ext uri="{FF2B5EF4-FFF2-40B4-BE49-F238E27FC236}">
                <a16:creationId xmlns:a16="http://schemas.microsoft.com/office/drawing/2014/main" id="{2962C460-A370-4D9D-A5D1-827076B47DEE}"/>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2009-08-13_015.JPG">
            <a:extLst>
              <a:ext uri="{FF2B5EF4-FFF2-40B4-BE49-F238E27FC236}">
                <a16:creationId xmlns:a16="http://schemas.microsoft.com/office/drawing/2014/main" id="{EAA825F5-A080-4B7C-9311-652BBC7FC61E}"/>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9D56877A-2597-4ECA-8E8E-B4A621B7CB7C}"/>
              </a:ext>
            </a:extLst>
          </p:cNvPr>
          <p:cNvSpPr txBox="1">
            <a:spLocks noChangeArrowheads="1"/>
          </p:cNvSpPr>
          <p:nvPr/>
        </p:nvSpPr>
        <p:spPr bwMode="auto">
          <a:xfrm>
            <a:off x="1524000" y="6443663"/>
            <a:ext cx="4038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Momeri Village on the Krosmeri River.</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2009-08-13_020.JPG">
            <a:extLst>
              <a:ext uri="{FF2B5EF4-FFF2-40B4-BE49-F238E27FC236}">
                <a16:creationId xmlns:a16="http://schemas.microsoft.com/office/drawing/2014/main" id="{355A88A8-E255-44D2-A63F-7F5B4CB824D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32A8722E-C86C-4151-9CD7-D48124BC7B93}"/>
              </a:ext>
            </a:extLst>
          </p:cNvPr>
          <p:cNvSpPr txBox="1">
            <a:spLocks noChangeArrowheads="1"/>
          </p:cNvSpPr>
          <p:nvPr/>
        </p:nvSpPr>
        <p:spPr bwMode="auto">
          <a:xfrm>
            <a:off x="2286000" y="6443663"/>
            <a:ext cx="5029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A household farming of crocodiles, caught in the river.</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2009-08-13_022.JPG">
            <a:extLst>
              <a:ext uri="{FF2B5EF4-FFF2-40B4-BE49-F238E27FC236}">
                <a16:creationId xmlns:a16="http://schemas.microsoft.com/office/drawing/2014/main" id="{391B849E-3FA3-4EF6-AC40-07849F191625}"/>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2009-08-13_042.JPG">
            <a:extLst>
              <a:ext uri="{FF2B5EF4-FFF2-40B4-BE49-F238E27FC236}">
                <a16:creationId xmlns:a16="http://schemas.microsoft.com/office/drawing/2014/main" id="{4D489EC0-2143-4022-9544-39676AEE27BC}"/>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DA9C4E26-2FAC-4BAD-B38E-C5A506CD0787}"/>
              </a:ext>
            </a:extLst>
          </p:cNvPr>
          <p:cNvSpPr txBox="1">
            <a:spLocks noChangeArrowheads="1"/>
          </p:cNvSpPr>
          <p:nvPr/>
        </p:nvSpPr>
        <p:spPr bwMode="auto">
          <a:xfrm>
            <a:off x="-76200" y="6443663"/>
            <a:ext cx="9372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local guide explains that HIS people in this area are NOT cannibals, but rather HEAD-HUNTERS.</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2009-08-13_047.JPG">
            <a:extLst>
              <a:ext uri="{FF2B5EF4-FFF2-40B4-BE49-F238E27FC236}">
                <a16:creationId xmlns:a16="http://schemas.microsoft.com/office/drawing/2014/main" id="{703CF084-13CE-4CF0-9868-F58EB40BD094}"/>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286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C698BC97-18B4-4CA2-806C-685B996CC8D4}"/>
              </a:ext>
            </a:extLst>
          </p:cNvPr>
          <p:cNvSpPr txBox="1">
            <a:spLocks noChangeArrowheads="1"/>
          </p:cNvSpPr>
          <p:nvPr/>
        </p:nvSpPr>
        <p:spPr bwMode="auto">
          <a:xfrm>
            <a:off x="76200" y="6248400"/>
            <a:ext cx="8763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“Black Water Lakes” is an area covered by swamp-lakes surrounding the river.  The level of the muddy shallow water and their reach keep changing all the time, even during a single day.</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2009-08-13_090.JPG">
            <a:extLst>
              <a:ext uri="{FF2B5EF4-FFF2-40B4-BE49-F238E27FC236}">
                <a16:creationId xmlns:a16="http://schemas.microsoft.com/office/drawing/2014/main" id="{6345598B-0351-4580-B42D-39E0E9F97EA8}"/>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7AB4CC63-917A-4861-900D-C668A6C9E349}"/>
              </a:ext>
            </a:extLst>
          </p:cNvPr>
          <p:cNvSpPr txBox="1">
            <a:spLocks noChangeArrowheads="1"/>
          </p:cNvSpPr>
          <p:nvPr/>
        </p:nvSpPr>
        <p:spPr bwMode="auto">
          <a:xfrm>
            <a:off x="1752600" y="6443663"/>
            <a:ext cx="6477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Kabriman Village in the Black Water Lakes (the Kabriman Tribe).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2009-08-13_053.JPG">
            <a:extLst>
              <a:ext uri="{FF2B5EF4-FFF2-40B4-BE49-F238E27FC236}">
                <a16:creationId xmlns:a16="http://schemas.microsoft.com/office/drawing/2014/main" id="{AEBFABF9-F152-46C3-8F37-F91A3365A4F3}"/>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00304368-D6D7-4BF9-B74D-28E17F30A3A7}"/>
              </a:ext>
            </a:extLst>
          </p:cNvPr>
          <p:cNvSpPr txBox="1">
            <a:spLocks noChangeArrowheads="1"/>
          </p:cNvSpPr>
          <p:nvPr/>
        </p:nvSpPr>
        <p:spPr bwMode="auto">
          <a:xfrm>
            <a:off x="457200" y="6443663"/>
            <a:ext cx="83058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big Spirit House of the Kabriman Village – a house of warship to the ancestral spirits.</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2009-08-13_063.JPG">
            <a:extLst>
              <a:ext uri="{FF2B5EF4-FFF2-40B4-BE49-F238E27FC236}">
                <a16:creationId xmlns:a16="http://schemas.microsoft.com/office/drawing/2014/main" id="{37499B21-9748-4BF4-B7AD-1D93F1A9B414}"/>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8940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14AC226B-58FA-424F-9B7A-8CEBF5410437}"/>
              </a:ext>
            </a:extLst>
          </p:cNvPr>
          <p:cNvSpPr txBox="1">
            <a:spLocks noChangeArrowheads="1"/>
          </p:cNvSpPr>
          <p:nvPr/>
        </p:nvSpPr>
        <p:spPr bwMode="auto">
          <a:xfrm>
            <a:off x="76200" y="1647825"/>
            <a:ext cx="2971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big Spirit House of the Kabriman Village:  Hunted (human) heads used to be suspended here by this big column.</a:t>
            </a:r>
          </a:p>
        </p:txBody>
      </p:sp>
      <p:sp>
        <p:nvSpPr>
          <p:cNvPr id="4" name="Text Box 4">
            <a:extLst>
              <a:ext uri="{FF2B5EF4-FFF2-40B4-BE49-F238E27FC236}">
                <a16:creationId xmlns:a16="http://schemas.microsoft.com/office/drawing/2014/main" id="{0DE2411C-1A36-4A5C-ABA0-DE784282A9E8}"/>
              </a:ext>
            </a:extLst>
          </p:cNvPr>
          <p:cNvSpPr txBox="1">
            <a:spLocks noChangeArrowheads="1"/>
          </p:cNvSpPr>
          <p:nvPr/>
        </p:nvSpPr>
        <p:spPr bwMode="auto">
          <a:xfrm>
            <a:off x="76200" y="3271838"/>
            <a:ext cx="29718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Spirit House is still in use, but they don’t hunt for heads any more.  -Not that much because of the theoretical government law which doesn’t reach here, but apparently under the influence of the Christian Mission. </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000" fill="hold"/>
                                        <p:tgtEl>
                                          <p:spTgt spid="4"/>
                                        </p:tgtEl>
                                        <p:attrNameLst>
                                          <p:attrName>ppt_x</p:attrName>
                                        </p:attrNameLst>
                                      </p:cBhvr>
                                      <p:tavLst>
                                        <p:tav tm="0">
                                          <p:val>
                                            <p:strVal val="1+#ppt_w/2"/>
                                          </p:val>
                                        </p:tav>
                                        <p:tav tm="100000">
                                          <p:val>
                                            <p:strVal val="#ppt_x"/>
                                          </p:val>
                                        </p:tav>
                                      </p:tavLst>
                                    </p:anim>
                                    <p:anim calcmode="lin" valueType="num">
                                      <p:cBhvr additive="base">
                                        <p:cTn id="14"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2009-08-13_070.JPG">
            <a:extLst>
              <a:ext uri="{FF2B5EF4-FFF2-40B4-BE49-F238E27FC236}">
                <a16:creationId xmlns:a16="http://schemas.microsoft.com/office/drawing/2014/main" id="{7FE0F0C3-CEC1-4DFE-9CA6-F298AF2ABFB0}"/>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362200" y="0"/>
            <a:ext cx="457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89664674-F835-4B51-981E-F4E8E2FB4409}"/>
              </a:ext>
            </a:extLst>
          </p:cNvPr>
          <p:cNvSpPr txBox="1">
            <a:spLocks noChangeArrowheads="1"/>
          </p:cNvSpPr>
          <p:nvPr/>
        </p:nvSpPr>
        <p:spPr bwMode="auto">
          <a:xfrm>
            <a:off x="533400" y="2351088"/>
            <a:ext cx="2133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         The chief</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2009-08-13_089.JPG">
            <a:extLst>
              <a:ext uri="{FF2B5EF4-FFF2-40B4-BE49-F238E27FC236}">
                <a16:creationId xmlns:a16="http://schemas.microsoft.com/office/drawing/2014/main" id="{67A5E612-D3A1-4837-BD39-2F0A15CF0E9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D3DDB7FA-A9E6-43F9-9F93-B6EFF804ADAB}"/>
              </a:ext>
            </a:extLst>
          </p:cNvPr>
          <p:cNvSpPr txBox="1">
            <a:spLocks noChangeArrowheads="1"/>
          </p:cNvSpPr>
          <p:nvPr/>
        </p:nvSpPr>
        <p:spPr bwMode="auto">
          <a:xfrm>
            <a:off x="1828800" y="6443663"/>
            <a:ext cx="22098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big Spirit House.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2009-08-13_072.JPG">
            <a:extLst>
              <a:ext uri="{FF2B5EF4-FFF2-40B4-BE49-F238E27FC236}">
                <a16:creationId xmlns:a16="http://schemas.microsoft.com/office/drawing/2014/main" id="{DA32AAD5-5DC8-4FF7-A50D-B9FBABF3D6E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2009-08-13_086.JPG">
            <a:extLst>
              <a:ext uri="{FF2B5EF4-FFF2-40B4-BE49-F238E27FC236}">
                <a16:creationId xmlns:a16="http://schemas.microsoft.com/office/drawing/2014/main" id="{F1D4AAB0-8CC4-48E0-BD02-CFD48F548CB6}"/>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004ECC96-4263-4A8B-9F64-CA955A74FFFF}"/>
              </a:ext>
            </a:extLst>
          </p:cNvPr>
          <p:cNvSpPr txBox="1">
            <a:spLocks noChangeArrowheads="1"/>
          </p:cNvSpPr>
          <p:nvPr/>
        </p:nvSpPr>
        <p:spPr bwMode="auto">
          <a:xfrm>
            <a:off x="2590800" y="6443663"/>
            <a:ext cx="4191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Kabriman Village – a welcoming dance.</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D:\DATA\GRAPHICS - OTHER\SLIDESHOWS\2009_08_07 PNG\photos\2009-08-13_110.JPG">
            <a:extLst>
              <a:ext uri="{FF2B5EF4-FFF2-40B4-BE49-F238E27FC236}">
                <a16:creationId xmlns:a16="http://schemas.microsoft.com/office/drawing/2014/main" id="{997A3827-38DA-45C1-B705-87566160ED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A38F4EFE-A4F1-47E7-8E72-8655CBB147F0}"/>
              </a:ext>
            </a:extLst>
          </p:cNvPr>
          <p:cNvSpPr txBox="1">
            <a:spLocks noChangeArrowheads="1"/>
          </p:cNvSpPr>
          <p:nvPr/>
        </p:nvSpPr>
        <p:spPr bwMode="auto">
          <a:xfrm>
            <a:off x="1371600" y="6443663"/>
            <a:ext cx="5105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ever changing waters of the “Black Water Lakes”.</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2009-08-14_03.JPG">
            <a:extLst>
              <a:ext uri="{FF2B5EF4-FFF2-40B4-BE49-F238E27FC236}">
                <a16:creationId xmlns:a16="http://schemas.microsoft.com/office/drawing/2014/main" id="{9FD7FAB5-DFF5-41F7-B58C-BFA8DEB07F3E}"/>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130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18793A96-AD9E-4203-A75A-792F6DB269F5}"/>
              </a:ext>
            </a:extLst>
          </p:cNvPr>
          <p:cNvSpPr txBox="1">
            <a:spLocks noChangeArrowheads="1"/>
          </p:cNvSpPr>
          <p:nvPr/>
        </p:nvSpPr>
        <p:spPr bwMode="auto">
          <a:xfrm>
            <a:off x="228600" y="1789113"/>
            <a:ext cx="251460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a:t>
            </a:r>
            <a:r>
              <a:rPr kumimoji="0" lang="sv-SE"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Mindimbit I Village on the Krosmeri River</a:t>
            </a: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villages in the area specialize in “Ancestral Art” – an amazing array of carvings including masks and statues (the ones I brought home combine beautifully into my collection…)</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2009-08-14_06.JPG">
            <a:extLst>
              <a:ext uri="{FF2B5EF4-FFF2-40B4-BE49-F238E27FC236}">
                <a16:creationId xmlns:a16="http://schemas.microsoft.com/office/drawing/2014/main" id="{1D7385B1-2FEC-4952-897D-193A540A9DE0}"/>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2009-08-14_21.JPG">
            <a:extLst>
              <a:ext uri="{FF2B5EF4-FFF2-40B4-BE49-F238E27FC236}">
                <a16:creationId xmlns:a16="http://schemas.microsoft.com/office/drawing/2014/main" id="{EBBB4CCA-5F08-4E57-AFBF-CE921F0E5267}"/>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2009-08-14_29.JPG">
            <a:extLst>
              <a:ext uri="{FF2B5EF4-FFF2-40B4-BE49-F238E27FC236}">
                <a16:creationId xmlns:a16="http://schemas.microsoft.com/office/drawing/2014/main" id="{F0927DA9-4D17-4AF7-BB6E-639AE01EB124}"/>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567106C3-82D6-42F4-B9F3-9BE34835B4F0}"/>
              </a:ext>
            </a:extLst>
          </p:cNvPr>
          <p:cNvSpPr txBox="1">
            <a:spLocks noChangeArrowheads="1"/>
          </p:cNvSpPr>
          <p:nvPr/>
        </p:nvSpPr>
        <p:spPr bwMode="auto">
          <a:xfrm>
            <a:off x="1371600" y="6443663"/>
            <a:ext cx="3962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B0F0"/>
                </a:solidFill>
                <a:effectLst/>
                <a:uLnTx/>
                <a:uFillTx/>
                <a:latin typeface="Arial" panose="020B0604020202020204" pitchFamily="34" charset="0"/>
                <a:ea typeface="+mn-ea"/>
                <a:cs typeface="Arial" panose="020B0604020202020204" pitchFamily="34" charset="0"/>
              </a:rPr>
              <a:t>The Tambunan Village on the Sepik River.</a:t>
            </a:r>
          </a:p>
        </p:txBody>
      </p:sp>
    </p:spTree>
  </p:cSld>
  <p:clrMapOvr>
    <a:masterClrMapping/>
  </p:clrMapOvr>
  <p:transition>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D:\DATA\GRAPHICS - OTHER\SLIDESHOWS\2009_08_07 PNG\photos\2009-08-14_25.JPG">
            <a:extLst>
              <a:ext uri="{FF2B5EF4-FFF2-40B4-BE49-F238E27FC236}">
                <a16:creationId xmlns:a16="http://schemas.microsoft.com/office/drawing/2014/main" id="{322292CD-5443-48AB-A367-CB8CD4D343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0"/>
            <a:ext cx="4573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2009-08-14_34.JPG">
            <a:extLst>
              <a:ext uri="{FF2B5EF4-FFF2-40B4-BE49-F238E27FC236}">
                <a16:creationId xmlns:a16="http://schemas.microsoft.com/office/drawing/2014/main" id="{464079A6-61EE-4387-A107-B7F0F631A9F9}"/>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2" name="camera.wav"/>
      </p:stSnd>
    </p:sndAc>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72D7B65-FFDA-41E9-8D6B-AA7B3A4D3318}"/>
              </a:ext>
            </a:extLst>
          </p:cNvPr>
          <p:cNvSpPr>
            <a:spLocks noGrp="1" noChangeArrowheads="1"/>
          </p:cNvSpPr>
          <p:nvPr>
            <p:ph type="ctrTitle"/>
          </p:nvPr>
        </p:nvSpPr>
        <p:spPr>
          <a:xfrm>
            <a:off x="838200" y="762000"/>
            <a:ext cx="7315200" cy="3124200"/>
          </a:xfrm>
        </p:spPr>
        <p:txBody>
          <a:bodyPr rtlCol="0">
            <a:normAutofit fontScale="90000"/>
          </a:bodyPr>
          <a:lstStyle/>
          <a:p>
            <a:pPr eaLnBrk="1" fontAlgn="auto" hangingPunct="1">
              <a:spcAft>
                <a:spcPts val="0"/>
              </a:spcAft>
              <a:defRPr/>
            </a:pPr>
            <a:r>
              <a:rPr lang="en-US" sz="8000" dirty="0">
                <a:solidFill>
                  <a:srgbClr val="00B050"/>
                </a:solidFill>
                <a:latin typeface="Monotype Corsiva" pitchFamily="66" charset="0"/>
                <a:cs typeface="Arial" charset="0"/>
              </a:rPr>
              <a:t>Papua New Guinea</a:t>
            </a:r>
            <a:br>
              <a:rPr lang="en-US" sz="8000" dirty="0">
                <a:solidFill>
                  <a:srgbClr val="00B050"/>
                </a:solidFill>
                <a:latin typeface="Monotype Corsiva" pitchFamily="66" charset="0"/>
                <a:cs typeface="Arial" charset="0"/>
              </a:rPr>
            </a:br>
            <a:r>
              <a:rPr lang="en-US" dirty="0">
                <a:solidFill>
                  <a:srgbClr val="00B050"/>
                </a:solidFill>
                <a:latin typeface="Monotype Corsiva" pitchFamily="66" charset="0"/>
                <a:cs typeface="Arial" charset="0"/>
              </a:rPr>
              <a:t>Part 3 (of 3):</a:t>
            </a:r>
            <a:br>
              <a:rPr lang="en-US" sz="8000" dirty="0">
                <a:solidFill>
                  <a:srgbClr val="00B050"/>
                </a:solidFill>
                <a:latin typeface="Monotype Corsiva" pitchFamily="66" charset="0"/>
                <a:cs typeface="Arial" charset="0"/>
              </a:rPr>
            </a:br>
            <a:r>
              <a:rPr lang="en-US" sz="8000" dirty="0">
                <a:solidFill>
                  <a:srgbClr val="FF0000"/>
                </a:solidFill>
                <a:latin typeface="Monotype Corsiva" pitchFamily="66" charset="0"/>
                <a:cs typeface="Arial" charset="0"/>
              </a:rPr>
              <a:t>The Mt. Hagen Show</a:t>
            </a:r>
          </a:p>
        </p:txBody>
      </p:sp>
      <p:sp>
        <p:nvSpPr>
          <p:cNvPr id="2051" name="Rectangle 3">
            <a:extLst>
              <a:ext uri="{FF2B5EF4-FFF2-40B4-BE49-F238E27FC236}">
                <a16:creationId xmlns:a16="http://schemas.microsoft.com/office/drawing/2014/main" id="{D48A93CA-99DD-4E81-A9A5-22486D2F38CC}"/>
              </a:ext>
            </a:extLst>
          </p:cNvPr>
          <p:cNvSpPr>
            <a:spLocks noGrp="1" noChangeArrowheads="1"/>
          </p:cNvSpPr>
          <p:nvPr>
            <p:ph type="subTitle" idx="1"/>
          </p:nvPr>
        </p:nvSpPr>
        <p:spPr>
          <a:xfrm>
            <a:off x="1143000" y="4572000"/>
            <a:ext cx="6781800" cy="609600"/>
          </a:xfrm>
        </p:spPr>
        <p:txBody>
          <a:bodyPr rtlCol="0">
            <a:normAutofit lnSpcReduction="10000"/>
          </a:bodyPr>
          <a:lstStyle/>
          <a:p>
            <a:pPr eaLnBrk="1" fontAlgn="auto" hangingPunct="1">
              <a:spcAft>
                <a:spcPts val="0"/>
              </a:spcAft>
              <a:defRPr/>
            </a:pPr>
            <a:r>
              <a:rPr lang="en-US" sz="1600" dirty="0">
                <a:solidFill>
                  <a:srgbClr val="00B050"/>
                </a:solidFill>
                <a:latin typeface="Arial" charset="0"/>
                <a:cs typeface="Arial" charset="0"/>
              </a:rPr>
              <a:t>Photographed and presented by   Jair (Yair) Moreshet,   2009  ©</a:t>
            </a:r>
          </a:p>
          <a:p>
            <a:pPr eaLnBrk="1" fontAlgn="auto" hangingPunct="1">
              <a:spcAft>
                <a:spcPts val="0"/>
              </a:spcAft>
              <a:defRPr/>
            </a:pPr>
            <a:r>
              <a:rPr lang="en-US" sz="1600" dirty="0">
                <a:solidFill>
                  <a:srgbClr val="00B050"/>
                </a:solidFill>
                <a:latin typeface="Arial" charset="0"/>
                <a:cs typeface="Arial" charset="0"/>
              </a:rPr>
              <a:t>( Website: </a:t>
            </a:r>
            <a:r>
              <a:rPr lang="en-US" sz="1600" dirty="0">
                <a:solidFill>
                  <a:srgbClr val="00B0F0"/>
                </a:solidFill>
                <a:latin typeface="Arial" charset="0"/>
                <a:cs typeface="Arial" charset="0"/>
                <a:hlinkClick r:id="rId3"/>
              </a:rPr>
              <a:t>www.Jair-Moreshet.com</a:t>
            </a:r>
            <a:r>
              <a:rPr lang="en-US" sz="1600" dirty="0">
                <a:solidFill>
                  <a:srgbClr val="00B0F0"/>
                </a:solidFill>
                <a:latin typeface="Arial" charset="0"/>
                <a:cs typeface="Arial" charset="0"/>
              </a:rPr>
              <a:t> </a:t>
            </a:r>
            <a:r>
              <a:rPr lang="en-US" sz="1600" dirty="0">
                <a:solidFill>
                  <a:srgbClr val="92D050"/>
                </a:solidFill>
                <a:latin typeface="Arial" charset="0"/>
                <a:cs typeface="Arial" charset="0"/>
              </a:rPr>
              <a:t> </a:t>
            </a:r>
            <a:r>
              <a:rPr lang="en-US" sz="1600" dirty="0">
                <a:solidFill>
                  <a:srgbClr val="00B0F0"/>
                </a:solidFill>
                <a:latin typeface="Arial" charset="0"/>
                <a:cs typeface="Arial" charset="0"/>
              </a:rPr>
              <a:t> </a:t>
            </a:r>
            <a:r>
              <a:rPr lang="en-US" sz="1600" dirty="0">
                <a:solidFill>
                  <a:srgbClr val="00B050"/>
                </a:solidFill>
                <a:latin typeface="Arial" charset="0"/>
                <a:cs typeface="Arial" charset="0"/>
              </a:rPr>
              <a:t>Email:  </a:t>
            </a:r>
            <a:r>
              <a:rPr lang="en-US" sz="1600" dirty="0">
                <a:latin typeface="Arial" pitchFamily="34" charset="0"/>
                <a:cs typeface="Arial" pitchFamily="34" charset="0"/>
                <a:hlinkClick r:id="rId4"/>
              </a:rPr>
              <a:t>Jair.Moreshet@gmail.com</a:t>
            </a:r>
            <a:r>
              <a:rPr lang="en-US" sz="1600" dirty="0">
                <a:solidFill>
                  <a:srgbClr val="00B0F0"/>
                </a:solidFill>
                <a:latin typeface="Arial" charset="0"/>
                <a:cs typeface="Arial" charset="0"/>
              </a:rPr>
              <a:t> </a:t>
            </a:r>
            <a:r>
              <a:rPr lang="en-US" sz="1600" dirty="0">
                <a:solidFill>
                  <a:srgbClr val="00B050"/>
                </a:solidFill>
                <a:latin typeface="Arial" charset="0"/>
                <a:cs typeface="Arial" charset="0"/>
              </a:rPr>
              <a:t>)</a:t>
            </a:r>
          </a:p>
        </p:txBody>
      </p:sp>
      <p:sp>
        <p:nvSpPr>
          <p:cNvPr id="5" name="Rectangle 4">
            <a:extLst>
              <a:ext uri="{FF2B5EF4-FFF2-40B4-BE49-F238E27FC236}">
                <a16:creationId xmlns:a16="http://schemas.microsoft.com/office/drawing/2014/main" id="{CAB5DEA3-FBB8-4118-B2B6-483656850072}"/>
              </a:ext>
            </a:extLst>
          </p:cNvPr>
          <p:cNvSpPr>
            <a:spLocks noChangeArrowheads="1"/>
          </p:cNvSpPr>
          <p:nvPr/>
        </p:nvSpPr>
        <p:spPr bwMode="auto">
          <a:xfrm>
            <a:off x="1828800" y="5715000"/>
            <a:ext cx="541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80000"/>
              </a:lnSpc>
              <a:spcBef>
                <a:spcPct val="20000"/>
              </a:spcBef>
              <a:spcAft>
                <a:spcPct val="0"/>
              </a:spcAft>
              <a:buClrTx/>
              <a:buSzTx/>
              <a:buFontTx/>
              <a:buNone/>
              <a:tabLst/>
              <a:defRPr/>
            </a:pPr>
            <a:r>
              <a:rPr kumimoji="0" lang="en-US" altLang="en-US" sz="1600" b="0" i="0" u="none" strike="noStrike" kern="1200" cap="none" spc="0" normalizeH="0" baseline="0" noProof="0">
                <a:ln>
                  <a:noFill/>
                </a:ln>
                <a:solidFill>
                  <a:srgbClr val="00B050"/>
                </a:solidFill>
                <a:effectLst/>
                <a:uLnTx/>
                <a:uFillTx/>
                <a:latin typeface="Calibri" panose="020F0502020204030204" pitchFamily="34" charset="0"/>
                <a:ea typeface="+mn-ea"/>
                <a:cs typeface="Arial" panose="020B0604020202020204" pitchFamily="34" charset="0"/>
              </a:rPr>
              <a:t>Authentic sound recorded in parallel by Wayne Trudeau </a:t>
            </a:r>
          </a:p>
        </p:txBody>
      </p:sp>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nodeType="afterGroup">
                            <p:stCondLst>
                              <p:cond delay="2000"/>
                            </p:stCondLst>
                            <p:childTnLst>
                              <p:par>
                                <p:cTn id="12" presetID="2" presetClass="entr" presetSubtype="4" fill="hold" grpId="0" nodeType="after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additive="base">
                                        <p:cTn id="14" dur="2000" fill="hold"/>
                                        <p:tgtEl>
                                          <p:spTgt spid="2051"/>
                                        </p:tgtEl>
                                        <p:attrNameLst>
                                          <p:attrName>ppt_x</p:attrName>
                                        </p:attrNameLst>
                                      </p:cBhvr>
                                      <p:tavLst>
                                        <p:tav tm="0">
                                          <p:val>
                                            <p:strVal val="#ppt_x"/>
                                          </p:val>
                                        </p:tav>
                                        <p:tav tm="100000">
                                          <p:val>
                                            <p:strVal val="#ppt_x"/>
                                          </p:val>
                                        </p:tav>
                                      </p:tavLst>
                                    </p:anim>
                                    <p:anim calcmode="lin" valueType="num">
                                      <p:cBhvr additive="base">
                                        <p:cTn id="15" dur="2000" fill="hold"/>
                                        <p:tgtEl>
                                          <p:spTgt spid="2051"/>
                                        </p:tgtEl>
                                        <p:attrNameLst>
                                          <p:attrName>ppt_y</p:attrName>
                                        </p:attrNameLst>
                                      </p:cBhvr>
                                      <p:tavLst>
                                        <p:tav tm="0">
                                          <p:val>
                                            <p:strVal val="1+#ppt_h/2"/>
                                          </p:val>
                                        </p:tav>
                                        <p:tav tm="100000">
                                          <p:val>
                                            <p:strVal val="#ppt_y"/>
                                          </p:val>
                                        </p:tav>
                                      </p:tavLst>
                                    </p:anim>
                                  </p:childTnLst>
                                </p:cTn>
                              </p:par>
                            </p:childTnLst>
                          </p:cTn>
                        </p:par>
                        <p:par>
                          <p:cTn id="16" fill="hold" nodeType="afterGroup">
                            <p:stCondLst>
                              <p:cond delay="4000"/>
                            </p:stCondLst>
                            <p:childTnLst>
                              <p:par>
                                <p:cTn id="17" presetID="2" presetClass="entr" presetSubtype="4" fill="hold" grpId="0"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51" grpId="0"/>
      <p:bldP spid="5"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a:extLst>
              <a:ext uri="{FF2B5EF4-FFF2-40B4-BE49-F238E27FC236}">
                <a16:creationId xmlns:a16="http://schemas.microsoft.com/office/drawing/2014/main" id="{FB407318-E949-4A96-B967-87B03A9E6B10}"/>
              </a:ext>
            </a:extLst>
          </p:cNvPr>
          <p:cNvSpPr txBox="1">
            <a:spLocks noChangeArrowheads="1"/>
          </p:cNvSpPr>
          <p:nvPr/>
        </p:nvSpPr>
        <p:spPr bwMode="auto">
          <a:xfrm>
            <a:off x="0" y="2603500"/>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Calibri" panose="020F0502020204030204" pitchFamily="34" charset="0"/>
                <a:ea typeface="+mn-ea"/>
                <a:cs typeface="Arial" panose="020B0604020202020204" pitchFamily="34" charset="0"/>
              </a:rPr>
              <a:t>The island of New Guinea is the second largest in the world (Greenland is the first).  It is located in the southwestern Pacific Ocean, in the region of Melanesia.  The independent state of Papua New Guinea is occupying the eastern half of the island (the western part belongs to Indonesia), plus numerous offshore smaller islands.</a:t>
            </a:r>
          </a:p>
        </p:txBody>
      </p:sp>
      <p:pic>
        <p:nvPicPr>
          <p:cNvPr id="3076" name="Picture 5" descr="G:\DATA\GRAPHICS - OTHER\SLIDESHOWS\2009_08_07 PNG\continentslg+.gif">
            <a:extLst>
              <a:ext uri="{FF2B5EF4-FFF2-40B4-BE49-F238E27FC236}">
                <a16:creationId xmlns:a16="http://schemas.microsoft.com/office/drawing/2014/main" id="{EA37A6A6-C63E-49EB-B432-53FF8A860B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286000"/>
            <a:ext cx="56007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a:extLst>
              <a:ext uri="{FF2B5EF4-FFF2-40B4-BE49-F238E27FC236}">
                <a16:creationId xmlns:a16="http://schemas.microsoft.com/office/drawing/2014/main" id="{9C5BE8C3-F250-4A4A-87D0-1890D81C3020}"/>
              </a:ext>
            </a:extLst>
          </p:cNvPr>
          <p:cNvCxnSpPr/>
          <p:nvPr/>
        </p:nvCxnSpPr>
        <p:spPr>
          <a:xfrm rot="5400000">
            <a:off x="5562600" y="2362200"/>
            <a:ext cx="2362200" cy="381000"/>
          </a:xfrm>
          <a:prstGeom prst="straightConnector1">
            <a:avLst/>
          </a:prstGeom>
          <a:ln w="25400">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accel="50000" decel="5000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additive="base">
                                        <p:cTn id="12" dur="3000" fill="hold"/>
                                        <p:tgtEl>
                                          <p:spTgt spid="3076"/>
                                        </p:tgtEl>
                                        <p:attrNameLst>
                                          <p:attrName>ppt_x</p:attrName>
                                        </p:attrNameLst>
                                      </p:cBhvr>
                                      <p:tavLst>
                                        <p:tav tm="0">
                                          <p:val>
                                            <p:strVal val="#ppt_x"/>
                                          </p:val>
                                        </p:tav>
                                        <p:tav tm="100000">
                                          <p:val>
                                            <p:strVal val="#ppt_x"/>
                                          </p:val>
                                        </p:tav>
                                      </p:tavLst>
                                    </p:anim>
                                    <p:anim calcmode="lin" valueType="num">
                                      <p:cBhvr additive="base">
                                        <p:cTn id="13" dur="3000" fill="hold"/>
                                        <p:tgtEl>
                                          <p:spTgt spid="3076"/>
                                        </p:tgtEl>
                                        <p:attrNameLst>
                                          <p:attrName>ppt_y</p:attrName>
                                        </p:attrNameLst>
                                      </p:cBhvr>
                                      <p:tavLst>
                                        <p:tav tm="0">
                                          <p:val>
                                            <p:strVal val="1+#ppt_h/2"/>
                                          </p:val>
                                        </p:tav>
                                        <p:tav tm="100000">
                                          <p:val>
                                            <p:strVal val="#ppt_y"/>
                                          </p:val>
                                        </p:tav>
                                      </p:tavLst>
                                    </p:anim>
                                  </p:childTnLst>
                                </p:cTn>
                              </p:par>
                              <p:par>
                                <p:cTn id="14" presetID="64" presetClass="path" presetSubtype="0" accel="50000" decel="50000" fill="hold" grpId="1" nodeType="withEffect">
                                  <p:stCondLst>
                                    <p:cond delay="1500"/>
                                  </p:stCondLst>
                                  <p:childTnLst>
                                    <p:animMotion origin="layout" path="M 0 -3.94633E-6 L 0 -0.32454 " pathEditMode="relative" rAng="0" ptsTypes="AA">
                                      <p:cBhvr>
                                        <p:cTn id="15" dur="2000" fill="hold"/>
                                        <p:tgtEl>
                                          <p:spTgt spid="2"/>
                                        </p:tgtEl>
                                        <p:attrNameLst>
                                          <p:attrName>ppt_x</p:attrName>
                                          <p:attrName>ppt_y</p:attrName>
                                        </p:attrNameLst>
                                      </p:cBhvr>
                                      <p:rCtr x="0" y="-16239"/>
                                    </p:animMotion>
                                  </p:childTnLst>
                                </p:cTn>
                              </p:par>
                              <p:par>
                                <p:cTn id="16" presetID="48" presetClass="entr" presetSubtype="0" accel="50000" fill="hold" nodeType="withEffect">
                                  <p:stCondLst>
                                    <p:cond delay="1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0" dur="2000" fill="hold"/>
                                        <p:tgtEl>
                                          <p:spTgt spid="6"/>
                                        </p:tgtEl>
                                        <p:attrNameLst>
                                          <p:attrName>ppt_y</p:attrName>
                                        </p:attrNameLst>
                                      </p:cBhvr>
                                      <p:tavLst>
                                        <p:tav tm="0">
                                          <p:val>
                                            <p:strVal val="#ppt_y"/>
                                          </p:val>
                                        </p:tav>
                                        <p:tav tm="100000">
                                          <p:val>
                                            <p:strVal val="#ppt_y"/>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G:\DATA\GRAPHICS - OTHER\SLIDESHOWS\2009_08_07 PNG\PNG-climate.jpg">
            <a:extLst>
              <a:ext uri="{FF2B5EF4-FFF2-40B4-BE49-F238E27FC236}">
                <a16:creationId xmlns:a16="http://schemas.microsoft.com/office/drawing/2014/main" id="{740441AB-3D98-4D4E-9460-E8949CB8D1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630555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a:extLst>
              <a:ext uri="{FF2B5EF4-FFF2-40B4-BE49-F238E27FC236}">
                <a16:creationId xmlns:a16="http://schemas.microsoft.com/office/drawing/2014/main" id="{15D3358F-3A48-42BD-9BEC-45F49907F97C}"/>
              </a:ext>
            </a:extLst>
          </p:cNvPr>
          <p:cNvSpPr txBox="1">
            <a:spLocks noChangeArrowheads="1"/>
          </p:cNvSpPr>
          <p:nvPr/>
        </p:nvSpPr>
        <p:spPr bwMode="auto">
          <a:xfrm>
            <a:off x="6629400" y="1828800"/>
            <a:ext cx="25146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Calibri" panose="020F0502020204030204" pitchFamily="34" charset="0"/>
                <a:ea typeface="+mn-ea"/>
                <a:cs typeface="Arial" panose="020B0604020202020204" pitchFamily="34" charset="0"/>
              </a:rPr>
              <a:t>Papua New Guinea is mostly mountainous and covered with tropical rainforest, as well as large flood-plains surrounding the major tropical rivers - Fly and Sepik.</a:t>
            </a:r>
          </a:p>
        </p:txBody>
      </p:sp>
      <p:grpSp>
        <p:nvGrpSpPr>
          <p:cNvPr id="2" name="Group 12">
            <a:extLst>
              <a:ext uri="{FF2B5EF4-FFF2-40B4-BE49-F238E27FC236}">
                <a16:creationId xmlns:a16="http://schemas.microsoft.com/office/drawing/2014/main" id="{EE52BE6C-9387-47D1-93B1-DFC0ED0DA81B}"/>
              </a:ext>
            </a:extLst>
          </p:cNvPr>
          <p:cNvGrpSpPr>
            <a:grpSpLocks/>
          </p:cNvGrpSpPr>
          <p:nvPr/>
        </p:nvGrpSpPr>
        <p:grpSpPr bwMode="auto">
          <a:xfrm>
            <a:off x="3581400" y="4038600"/>
            <a:ext cx="1981200" cy="609600"/>
            <a:chOff x="3581400" y="4038600"/>
            <a:chExt cx="1981200" cy="609600"/>
          </a:xfrm>
        </p:grpSpPr>
        <p:sp>
          <p:nvSpPr>
            <p:cNvPr id="7" name="Oval 6">
              <a:extLst>
                <a:ext uri="{FF2B5EF4-FFF2-40B4-BE49-F238E27FC236}">
                  <a16:creationId xmlns:a16="http://schemas.microsoft.com/office/drawing/2014/main" id="{7E8293A3-5333-4D4A-AAE6-C9E43A3C9C96}"/>
                </a:ext>
              </a:extLst>
            </p:cNvPr>
            <p:cNvSpPr/>
            <p:nvPr/>
          </p:nvSpPr>
          <p:spPr>
            <a:xfrm>
              <a:off x="3581400" y="4038600"/>
              <a:ext cx="1981200" cy="609600"/>
            </a:xfrm>
            <a:prstGeom prst="ellipse">
              <a:avLst/>
            </a:prstGeom>
            <a:no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06" name="TextBox 8">
              <a:extLst>
                <a:ext uri="{FF2B5EF4-FFF2-40B4-BE49-F238E27FC236}">
                  <a16:creationId xmlns:a16="http://schemas.microsoft.com/office/drawing/2014/main" id="{F3E9F6EC-D674-4DE7-8085-89EF92CD6BFF}"/>
                </a:ext>
              </a:extLst>
            </p:cNvPr>
            <p:cNvSpPr txBox="1">
              <a:spLocks noChangeArrowheads="1"/>
            </p:cNvSpPr>
            <p:nvPr/>
          </p:nvSpPr>
          <p:spPr bwMode="auto">
            <a:xfrm>
              <a:off x="3962400" y="4191000"/>
              <a:ext cx="12192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7030A0"/>
                  </a:solidFill>
                  <a:effectLst/>
                  <a:uLnTx/>
                  <a:uFillTx/>
                  <a:latin typeface="Calibri" panose="020F0502020204030204" pitchFamily="34" charset="0"/>
                  <a:ea typeface="+mn-ea"/>
                  <a:cs typeface="Arial" panose="020B0604020202020204" pitchFamily="34" charset="0"/>
                </a:rPr>
                <a:t>Highlands</a:t>
              </a:r>
            </a:p>
          </p:txBody>
        </p:sp>
      </p:grpSp>
      <p:grpSp>
        <p:nvGrpSpPr>
          <p:cNvPr id="3" name="Group 10">
            <a:extLst>
              <a:ext uri="{FF2B5EF4-FFF2-40B4-BE49-F238E27FC236}">
                <a16:creationId xmlns:a16="http://schemas.microsoft.com/office/drawing/2014/main" id="{25AC7A1F-B72D-45EA-81D3-A1C8BCBE672C}"/>
              </a:ext>
            </a:extLst>
          </p:cNvPr>
          <p:cNvGrpSpPr>
            <a:grpSpLocks/>
          </p:cNvGrpSpPr>
          <p:nvPr/>
        </p:nvGrpSpPr>
        <p:grpSpPr bwMode="auto">
          <a:xfrm rot="-2280000">
            <a:off x="4978400" y="4459288"/>
            <a:ext cx="1870075" cy="508000"/>
            <a:chOff x="4834072" y="4605631"/>
            <a:chExt cx="1869799" cy="508415"/>
          </a:xfrm>
        </p:grpSpPr>
        <p:sp>
          <p:nvSpPr>
            <p:cNvPr id="8" name="Oval 7">
              <a:extLst>
                <a:ext uri="{FF2B5EF4-FFF2-40B4-BE49-F238E27FC236}">
                  <a16:creationId xmlns:a16="http://schemas.microsoft.com/office/drawing/2014/main" id="{E2A90221-16E3-46DA-8DAF-6A6DB42B1688}"/>
                </a:ext>
              </a:extLst>
            </p:cNvPr>
            <p:cNvSpPr/>
            <p:nvPr/>
          </p:nvSpPr>
          <p:spPr>
            <a:xfrm>
              <a:off x="4834072" y="4605631"/>
              <a:ext cx="1869799" cy="508415"/>
            </a:xfrm>
            <a:prstGeom prst="ellipse">
              <a:avLst/>
            </a:prstGeom>
            <a:noFill/>
            <a:ln w="95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04" name="TextBox 9">
              <a:extLst>
                <a:ext uri="{FF2B5EF4-FFF2-40B4-BE49-F238E27FC236}">
                  <a16:creationId xmlns:a16="http://schemas.microsoft.com/office/drawing/2014/main" id="{6A1F32EC-6564-47E3-8D08-E0B048798E04}"/>
                </a:ext>
              </a:extLst>
            </p:cNvPr>
            <p:cNvSpPr txBox="1">
              <a:spLocks noChangeArrowheads="1"/>
            </p:cNvSpPr>
            <p:nvPr/>
          </p:nvSpPr>
          <p:spPr bwMode="auto">
            <a:xfrm>
              <a:off x="5083660" y="4676053"/>
              <a:ext cx="1295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7030A0"/>
                  </a:solidFill>
                  <a:effectLst/>
                  <a:uLnTx/>
                  <a:uFillTx/>
                  <a:latin typeface="Calibri" panose="020F0502020204030204" pitchFamily="34" charset="0"/>
                  <a:ea typeface="+mn-ea"/>
                  <a:cs typeface="Arial" panose="020B0604020202020204" pitchFamily="34" charset="0"/>
                </a:rPr>
                <a:t>Sepik Basin</a:t>
              </a:r>
            </a:p>
          </p:txBody>
        </p:sp>
      </p:grpSp>
      <p:sp>
        <p:nvSpPr>
          <p:cNvPr id="12" name="Text Box 3">
            <a:extLst>
              <a:ext uri="{FF2B5EF4-FFF2-40B4-BE49-F238E27FC236}">
                <a16:creationId xmlns:a16="http://schemas.microsoft.com/office/drawing/2014/main" id="{13EC3379-FB6D-4649-ABBA-B128925FD4DF}"/>
              </a:ext>
            </a:extLst>
          </p:cNvPr>
          <p:cNvSpPr txBox="1">
            <a:spLocks noChangeArrowheads="1"/>
          </p:cNvSpPr>
          <p:nvPr/>
        </p:nvSpPr>
        <p:spPr bwMode="auto">
          <a:xfrm>
            <a:off x="6629400" y="4114800"/>
            <a:ext cx="2514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Calibri" panose="020F0502020204030204" pitchFamily="34" charset="0"/>
                <a:ea typeface="+mn-ea"/>
                <a:cs typeface="Arial" panose="020B0604020202020204" pitchFamily="34" charset="0"/>
              </a:rPr>
              <a:t>- When watched from a satellite (facing southward) it makes it look green in a stark contrast to the nearby desert of Australia.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1000"/>
                            </p:stCondLst>
                            <p:childTnLst>
                              <p:par>
                                <p:cTn id="10" presetID="5" presetClass="entr" presetSubtype="1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par>
                          <p:cTn id="13" fill="hold" nodeType="afterGroup">
                            <p:stCondLst>
                              <p:cond delay="1500"/>
                            </p:stCondLst>
                            <p:childTnLst>
                              <p:par>
                                <p:cTn id="14" presetID="5" presetClass="entr" presetSubtype="1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1000"/>
                                        <p:tgtEl>
                                          <p:spTgt spid="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ppt_x"/>
                                          </p:val>
                                        </p:tav>
                                        <p:tav tm="100000">
                                          <p:val>
                                            <p:strVal val="#ppt_x"/>
                                          </p:val>
                                        </p:tav>
                                      </p:tavLst>
                                    </p:anim>
                                    <p:anim calcmode="lin" valueType="num">
                                      <p:cBhvr additive="base">
                                        <p:cTn id="22"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2009-08-16_57.JPG">
            <a:extLst>
              <a:ext uri="{FF2B5EF4-FFF2-40B4-BE49-F238E27FC236}">
                <a16:creationId xmlns:a16="http://schemas.microsoft.com/office/drawing/2014/main" id="{41D07EF2-4C4A-491B-84F8-F2AA97FE381D}"/>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38846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4">
            <a:extLst>
              <a:ext uri="{FF2B5EF4-FFF2-40B4-BE49-F238E27FC236}">
                <a16:creationId xmlns:a16="http://schemas.microsoft.com/office/drawing/2014/main" id="{5BADC7C6-3A02-4E17-A7D3-64831B0891F6}"/>
              </a:ext>
            </a:extLst>
          </p:cNvPr>
          <p:cNvSpPr txBox="1">
            <a:spLocks noChangeArrowheads="1"/>
          </p:cNvSpPr>
          <p:nvPr/>
        </p:nvSpPr>
        <p:spPr bwMode="auto">
          <a:xfrm>
            <a:off x="228600" y="1096963"/>
            <a:ext cx="36576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92D050"/>
                </a:solidFill>
                <a:effectLst/>
                <a:uLnTx/>
                <a:uFillTx/>
                <a:latin typeface="Arial" panose="020B0604020202020204" pitchFamily="34" charset="0"/>
                <a:ea typeface="+mn-ea"/>
                <a:cs typeface="Arial" panose="020B0604020202020204" pitchFamily="34" charset="0"/>
              </a:rPr>
              <a:t>Papua New Guinea is one of the most diverse countries on Earth, with over 850 languages (out of a population of 6 million). The country is one of the world's least explored, both culturally (people) and geographically.</a:t>
            </a:r>
          </a:p>
        </p:txBody>
      </p:sp>
      <p:sp>
        <p:nvSpPr>
          <p:cNvPr id="4102" name="Text Box 5">
            <a:extLst>
              <a:ext uri="{FF2B5EF4-FFF2-40B4-BE49-F238E27FC236}">
                <a16:creationId xmlns:a16="http://schemas.microsoft.com/office/drawing/2014/main" id="{C59B1108-01EC-484A-81F5-DD1A4543648C}"/>
              </a:ext>
            </a:extLst>
          </p:cNvPr>
          <p:cNvSpPr txBox="1">
            <a:spLocks noChangeArrowheads="1"/>
          </p:cNvSpPr>
          <p:nvPr/>
        </p:nvSpPr>
        <p:spPr bwMode="auto">
          <a:xfrm>
            <a:off x="228600" y="3200400"/>
            <a:ext cx="36576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The state of Papua New Guinea encourages the active preservation of the immense culture diversity.   The annual Mt. Hagen Cultural Show in the Highlands is a part of it.  Various regional, provincial, even national tribal dance groups gather to celebrate their cultural heritage in the form of "Sing-sing".   It is hoped that the element of competition among the different groups will substitute for the traditional endless tribal warfare.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additive="base">
                                        <p:cTn id="7" dur="1000" fill="hold"/>
                                        <p:tgtEl>
                                          <p:spTgt spid="4101"/>
                                        </p:tgtEl>
                                        <p:attrNameLst>
                                          <p:attrName>ppt_x</p:attrName>
                                        </p:attrNameLst>
                                      </p:cBhvr>
                                      <p:tavLst>
                                        <p:tav tm="0">
                                          <p:val>
                                            <p:strVal val="1+#ppt_w/2"/>
                                          </p:val>
                                        </p:tav>
                                        <p:tav tm="100000">
                                          <p:val>
                                            <p:strVal val="#ppt_x"/>
                                          </p:val>
                                        </p:tav>
                                      </p:tavLst>
                                    </p:anim>
                                    <p:anim calcmode="lin" valueType="num">
                                      <p:cBhvr additive="base">
                                        <p:cTn id="8" dur="1000" fill="hold"/>
                                        <p:tgtEl>
                                          <p:spTgt spid="41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4102"/>
                                        </p:tgtEl>
                                        <p:attrNameLst>
                                          <p:attrName>style.visibility</p:attrName>
                                        </p:attrNameLst>
                                      </p:cBhvr>
                                      <p:to>
                                        <p:strVal val="visible"/>
                                      </p:to>
                                    </p:set>
                                    <p:animEffect transition="in" filter="dissolve">
                                      <p:cBhvr>
                                        <p:cTn id="13" dur="1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2009-08-15_009.JPG">
            <a:extLst>
              <a:ext uri="{FF2B5EF4-FFF2-40B4-BE49-F238E27FC236}">
                <a16:creationId xmlns:a16="http://schemas.microsoft.com/office/drawing/2014/main" id="{4FD1EB17-318B-4738-8F97-5BA8F4302AE9}"/>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a:extLst>
              <a:ext uri="{FF2B5EF4-FFF2-40B4-BE49-F238E27FC236}">
                <a16:creationId xmlns:a16="http://schemas.microsoft.com/office/drawing/2014/main" id="{A2979865-4E05-4E93-A40A-9B8E31B9F3BC}"/>
              </a:ext>
            </a:extLst>
          </p:cNvPr>
          <p:cNvSpPr txBox="1">
            <a:spLocks noChangeArrowheads="1"/>
          </p:cNvSpPr>
          <p:nvPr/>
        </p:nvSpPr>
        <p:spPr bwMode="auto">
          <a:xfrm>
            <a:off x="457200" y="6443663"/>
            <a:ext cx="8229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Our visit to the Mt. Hagen Show in the Highlands began on an airstrip by the Sepik River.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2009-08-15_012.JPG">
            <a:extLst>
              <a:ext uri="{FF2B5EF4-FFF2-40B4-BE49-F238E27FC236}">
                <a16:creationId xmlns:a16="http://schemas.microsoft.com/office/drawing/2014/main" id="{1AB53982-B215-406A-A818-F514470B9F2D}"/>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90D75A7D-44F4-4775-9574-E3C28988444D}"/>
              </a:ext>
            </a:extLst>
          </p:cNvPr>
          <p:cNvSpPr txBox="1">
            <a:spLocks noChangeArrowheads="1"/>
          </p:cNvSpPr>
          <p:nvPr/>
        </p:nvSpPr>
        <p:spPr bwMode="auto">
          <a:xfrm>
            <a:off x="3352800" y="6443663"/>
            <a:ext cx="2743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The organizing committee.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2009-08-15_021.JPG">
            <a:extLst>
              <a:ext uri="{FF2B5EF4-FFF2-40B4-BE49-F238E27FC236}">
                <a16:creationId xmlns:a16="http://schemas.microsoft.com/office/drawing/2014/main" id="{D525DEFC-1D20-437C-B538-502EA72BFB69}"/>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6C07FAA5-D470-4CA3-833B-18C65CB57F7B}"/>
              </a:ext>
            </a:extLst>
          </p:cNvPr>
          <p:cNvSpPr txBox="1">
            <a:spLocks noChangeArrowheads="1"/>
          </p:cNvSpPr>
          <p:nvPr/>
        </p:nvSpPr>
        <p:spPr bwMode="auto">
          <a:xfrm>
            <a:off x="1600200" y="6443663"/>
            <a:ext cx="37338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Day one (of two) – the opening parade.</a:t>
            </a:r>
          </a:p>
        </p:txBody>
      </p:sp>
    </p:spTree>
  </p:cSld>
  <p:clrMapOvr>
    <a:masterClrMapping/>
  </p:clrMapOvr>
  <p:transition>
    <p:sndAc>
      <p:stSnd loop="1">
        <p:snd r:embed="rId2" name="13 Hagen 0 10.000-0 33.033.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2009-08-15_022.JPG">
            <a:extLst>
              <a:ext uri="{FF2B5EF4-FFF2-40B4-BE49-F238E27FC236}">
                <a16:creationId xmlns:a16="http://schemas.microsoft.com/office/drawing/2014/main" id="{22F894FB-048C-4175-8674-8B4D9A925502}"/>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2 Hagen 0 14.000-0 33.108.wav"/>
      </p:stSnd>
    </p:sndAc>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D:\DATA\GRAPHICS - OTHER\SLIDESHOWS\2009_08_07 PNG\photos\2009-08-15_029.JPG">
            <a:extLst>
              <a:ext uri="{FF2B5EF4-FFF2-40B4-BE49-F238E27FC236}">
                <a16:creationId xmlns:a16="http://schemas.microsoft.com/office/drawing/2014/main" id="{BDE3A48E-E6F1-4009-B1BA-3EBEEEC377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8875713"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2009-08-15_023.JPG">
            <a:extLst>
              <a:ext uri="{FF2B5EF4-FFF2-40B4-BE49-F238E27FC236}">
                <a16:creationId xmlns:a16="http://schemas.microsoft.com/office/drawing/2014/main" id="{F4962FD1-7551-4A93-A5A9-967F38B1ECF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2009-08-15_031.JPG">
            <a:extLst>
              <a:ext uri="{FF2B5EF4-FFF2-40B4-BE49-F238E27FC236}">
                <a16:creationId xmlns:a16="http://schemas.microsoft.com/office/drawing/2014/main" id="{8F10B884-D60B-410B-9E5E-C28941E8746B}"/>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2009-08-15_034.JPG">
            <a:extLst>
              <a:ext uri="{FF2B5EF4-FFF2-40B4-BE49-F238E27FC236}">
                <a16:creationId xmlns:a16="http://schemas.microsoft.com/office/drawing/2014/main" id="{6CEC8DB4-E0EA-4ED4-AB25-F846F2E63948}"/>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3 Hagen 0 10.000-0 33.033.wav"/>
      </p:stSnd>
    </p:sndAc>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2009-08-15_037.JPG">
            <a:extLst>
              <a:ext uri="{FF2B5EF4-FFF2-40B4-BE49-F238E27FC236}">
                <a16:creationId xmlns:a16="http://schemas.microsoft.com/office/drawing/2014/main" id="{BDB8384F-E775-445C-AF9A-F78FC1C61B32}"/>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CC6E258E-C3E4-4D14-95E0-313F6CF9CBA4}"/>
              </a:ext>
            </a:extLst>
          </p:cNvPr>
          <p:cNvSpPr txBox="1">
            <a:spLocks noChangeArrowheads="1"/>
          </p:cNvSpPr>
          <p:nvPr/>
        </p:nvSpPr>
        <p:spPr bwMode="auto">
          <a:xfrm>
            <a:off x="1447800" y="6443663"/>
            <a:ext cx="4724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A ceremonial part with the Governor participation.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2009-08-15_043.JPG">
            <a:extLst>
              <a:ext uri="{FF2B5EF4-FFF2-40B4-BE49-F238E27FC236}">
                <a16:creationId xmlns:a16="http://schemas.microsoft.com/office/drawing/2014/main" id="{8FEBA770-0404-4090-A856-748E70BF100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2009-08-15_053.JPG">
            <a:extLst>
              <a:ext uri="{FF2B5EF4-FFF2-40B4-BE49-F238E27FC236}">
                <a16:creationId xmlns:a16="http://schemas.microsoft.com/office/drawing/2014/main" id="{A8AF249C-ED9D-478D-BB08-14353A3DBA8C}"/>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2009-08-15_055.JPG">
            <a:extLst>
              <a:ext uri="{FF2B5EF4-FFF2-40B4-BE49-F238E27FC236}">
                <a16:creationId xmlns:a16="http://schemas.microsoft.com/office/drawing/2014/main" id="{2598BD9B-7BFF-49DC-97EF-1CAFA536D93D}"/>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2 Hagen 0 14.000-0 33.108.wav"/>
      </p:stSnd>
    </p:sndAc>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2009-08-15_058.JPG">
            <a:extLst>
              <a:ext uri="{FF2B5EF4-FFF2-40B4-BE49-F238E27FC236}">
                <a16:creationId xmlns:a16="http://schemas.microsoft.com/office/drawing/2014/main" id="{0F909536-488A-4E17-8D34-0DEC65EBD090}"/>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2009-08-15_059.JPG">
            <a:extLst>
              <a:ext uri="{FF2B5EF4-FFF2-40B4-BE49-F238E27FC236}">
                <a16:creationId xmlns:a16="http://schemas.microsoft.com/office/drawing/2014/main" id="{4D1F9AC0-0E6B-44D9-A8E2-FEC62B675309}"/>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2009-08-15_060.JPG">
            <a:extLst>
              <a:ext uri="{FF2B5EF4-FFF2-40B4-BE49-F238E27FC236}">
                <a16:creationId xmlns:a16="http://schemas.microsoft.com/office/drawing/2014/main" id="{E5A85830-297F-4C3A-82C5-F437601943AE}"/>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2009-08-15_063.JPG">
            <a:extLst>
              <a:ext uri="{FF2B5EF4-FFF2-40B4-BE49-F238E27FC236}">
                <a16:creationId xmlns:a16="http://schemas.microsoft.com/office/drawing/2014/main" id="{6830CAA9-7F40-45D2-B4EC-1B6B889CFA81}"/>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2009-08-15_065.JPG">
            <a:extLst>
              <a:ext uri="{FF2B5EF4-FFF2-40B4-BE49-F238E27FC236}">
                <a16:creationId xmlns:a16="http://schemas.microsoft.com/office/drawing/2014/main" id="{160A4A58-13B5-4696-9A58-A226A6A3279B}"/>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2009-08-15_072.JPG">
            <a:extLst>
              <a:ext uri="{FF2B5EF4-FFF2-40B4-BE49-F238E27FC236}">
                <a16:creationId xmlns:a16="http://schemas.microsoft.com/office/drawing/2014/main" id="{CFD65280-92B6-467A-B0A8-6AD4D7A10732}"/>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2009-08-15_074.JPG">
            <a:extLst>
              <a:ext uri="{FF2B5EF4-FFF2-40B4-BE49-F238E27FC236}">
                <a16:creationId xmlns:a16="http://schemas.microsoft.com/office/drawing/2014/main" id="{6F951C2F-ED19-435D-BC7C-EF9E89B169C2}"/>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3 Hagen 0 10.000-0 33.033.wav"/>
      </p:stSnd>
    </p:sndAc>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2009-08-15_089.JPG">
            <a:extLst>
              <a:ext uri="{FF2B5EF4-FFF2-40B4-BE49-F238E27FC236}">
                <a16:creationId xmlns:a16="http://schemas.microsoft.com/office/drawing/2014/main" id="{E44A5000-BA78-47FC-B20C-60259ABE99D6}"/>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2009-08-15_090.JPG">
            <a:extLst>
              <a:ext uri="{FF2B5EF4-FFF2-40B4-BE49-F238E27FC236}">
                <a16:creationId xmlns:a16="http://schemas.microsoft.com/office/drawing/2014/main" id="{CD2403C1-2391-4E31-B937-8C22870F8046}"/>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2009-08-15_102.JPG">
            <a:extLst>
              <a:ext uri="{FF2B5EF4-FFF2-40B4-BE49-F238E27FC236}">
                <a16:creationId xmlns:a16="http://schemas.microsoft.com/office/drawing/2014/main" id="{53EF7686-46B2-4A38-A452-5284E636C297}"/>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2009-08-15_104.JPG">
            <a:extLst>
              <a:ext uri="{FF2B5EF4-FFF2-40B4-BE49-F238E27FC236}">
                <a16:creationId xmlns:a16="http://schemas.microsoft.com/office/drawing/2014/main" id="{F4366332-BF30-4470-81F3-28C7BF14443B}"/>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2009-08-15_105.JPG">
            <a:extLst>
              <a:ext uri="{FF2B5EF4-FFF2-40B4-BE49-F238E27FC236}">
                <a16:creationId xmlns:a16="http://schemas.microsoft.com/office/drawing/2014/main" id="{2A6084C4-7EA0-4422-BDB7-B256681AC8DE}"/>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3 Hagen 0 10.000-0 33.033.wav"/>
      </p:stSnd>
    </p:sndAc>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2009-08-15_108.JPG">
            <a:extLst>
              <a:ext uri="{FF2B5EF4-FFF2-40B4-BE49-F238E27FC236}">
                <a16:creationId xmlns:a16="http://schemas.microsoft.com/office/drawing/2014/main" id="{CA32AEE5-9209-4EDD-A869-9A630DCDDD21}"/>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2009-08-15_109.JPG">
            <a:extLst>
              <a:ext uri="{FF2B5EF4-FFF2-40B4-BE49-F238E27FC236}">
                <a16:creationId xmlns:a16="http://schemas.microsoft.com/office/drawing/2014/main" id="{3FDB2EF7-D312-4E3F-8D05-63E424B2B283}"/>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2009-08-15_111.JPG">
            <a:extLst>
              <a:ext uri="{FF2B5EF4-FFF2-40B4-BE49-F238E27FC236}">
                <a16:creationId xmlns:a16="http://schemas.microsoft.com/office/drawing/2014/main" id="{46E5C5C0-5796-4090-B287-DB0C31720B9D}"/>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2009-08-15_112.JPG">
            <a:extLst>
              <a:ext uri="{FF2B5EF4-FFF2-40B4-BE49-F238E27FC236}">
                <a16:creationId xmlns:a16="http://schemas.microsoft.com/office/drawing/2014/main" id="{37B79B79-FD75-4F32-A60F-089055A1DFD4}"/>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2009-08-16_05.JPG">
            <a:extLst>
              <a:ext uri="{FF2B5EF4-FFF2-40B4-BE49-F238E27FC236}">
                <a16:creationId xmlns:a16="http://schemas.microsoft.com/office/drawing/2014/main" id="{CBF99042-8036-4AB4-8068-3B121EEE536B}"/>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a:extLst>
              <a:ext uri="{FF2B5EF4-FFF2-40B4-BE49-F238E27FC236}">
                <a16:creationId xmlns:a16="http://schemas.microsoft.com/office/drawing/2014/main" id="{6B6B5A7A-F7BC-49D0-9B77-96CB322126E6}"/>
              </a:ext>
            </a:extLst>
          </p:cNvPr>
          <p:cNvSpPr txBox="1">
            <a:spLocks noChangeArrowheads="1"/>
          </p:cNvSpPr>
          <p:nvPr/>
        </p:nvSpPr>
        <p:spPr bwMode="auto">
          <a:xfrm>
            <a:off x="457200" y="6443663"/>
            <a:ext cx="71628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Day two begins with makeup, having spent overnight on the show grounds.</a:t>
            </a:r>
          </a:p>
        </p:txBody>
      </p:sp>
    </p:spTree>
  </p:cSld>
  <p:clrMapOvr>
    <a:masterClrMapping/>
  </p:clrMapOvr>
  <p:transition>
    <p:sndAc>
      <p:end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D:\DATA\GRAPHICS - OTHER\SLIDESHOWS\2009_08_07 PNG\photos\2009-08-16_08.JPG">
            <a:extLst>
              <a:ext uri="{FF2B5EF4-FFF2-40B4-BE49-F238E27FC236}">
                <a16:creationId xmlns:a16="http://schemas.microsoft.com/office/drawing/2014/main" id="{C1F2FE85-B4B2-4D67-9D04-F435407556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2009-08-16_20.JPG">
            <a:extLst>
              <a:ext uri="{FF2B5EF4-FFF2-40B4-BE49-F238E27FC236}">
                <a16:creationId xmlns:a16="http://schemas.microsoft.com/office/drawing/2014/main" id="{D38E5AC9-6564-414A-B9FC-F6C9B3AC7154}"/>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2009-08-16_27.JPG">
            <a:extLst>
              <a:ext uri="{FF2B5EF4-FFF2-40B4-BE49-F238E27FC236}">
                <a16:creationId xmlns:a16="http://schemas.microsoft.com/office/drawing/2014/main" id="{0B166B9A-8933-4142-9E46-5A11E55737C6}"/>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2009-08-16_30.JPG">
            <a:extLst>
              <a:ext uri="{FF2B5EF4-FFF2-40B4-BE49-F238E27FC236}">
                <a16:creationId xmlns:a16="http://schemas.microsoft.com/office/drawing/2014/main" id="{CE480B55-CC5C-4589-A9E1-5448CF96961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2009-08-16_32.JPG">
            <a:extLst>
              <a:ext uri="{FF2B5EF4-FFF2-40B4-BE49-F238E27FC236}">
                <a16:creationId xmlns:a16="http://schemas.microsoft.com/office/drawing/2014/main" id="{0998EEC4-5CC1-40A6-AB24-E308DC58928A}"/>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2009-08-16_40.JPG">
            <a:extLst>
              <a:ext uri="{FF2B5EF4-FFF2-40B4-BE49-F238E27FC236}">
                <a16:creationId xmlns:a16="http://schemas.microsoft.com/office/drawing/2014/main" id="{F0997726-941E-4357-8890-50328BA72D92}"/>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D:\DATA\GRAPHICS - OTHER\SLIDESHOWS\2009_08_07 PNG\photos\2009-08-16_42.JPG">
            <a:extLst>
              <a:ext uri="{FF2B5EF4-FFF2-40B4-BE49-F238E27FC236}">
                <a16:creationId xmlns:a16="http://schemas.microsoft.com/office/drawing/2014/main" id="{10BF2001-7283-4719-BE3B-9B3AD33FAD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3 Hagen 0 10.000-0 33.033.wav"/>
      </p:stSnd>
    </p:sndAc>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2009-08-16_46.JPG">
            <a:extLst>
              <a:ext uri="{FF2B5EF4-FFF2-40B4-BE49-F238E27FC236}">
                <a16:creationId xmlns:a16="http://schemas.microsoft.com/office/drawing/2014/main" id="{CD27DCFE-FB1D-47DE-AE76-80619DE895B5}"/>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D:\DATA\GRAPHICS - OTHER\SLIDESHOWS\2009_08_07 PNG\photos\2009-08-16_50.JPG">
            <a:extLst>
              <a:ext uri="{FF2B5EF4-FFF2-40B4-BE49-F238E27FC236}">
                <a16:creationId xmlns:a16="http://schemas.microsoft.com/office/drawing/2014/main" id="{81068671-D347-444F-A698-D68E337892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2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2009-08-16_52.JPG">
            <a:extLst>
              <a:ext uri="{FF2B5EF4-FFF2-40B4-BE49-F238E27FC236}">
                <a16:creationId xmlns:a16="http://schemas.microsoft.com/office/drawing/2014/main" id="{58000AFE-424B-4B24-B602-3794D3B8D900}"/>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D:\DATA\GRAPHICS - OTHER\SLIDESHOWS\2009_08_07 PNG\photos\2009-08-16_66.JPG">
            <a:extLst>
              <a:ext uri="{FF2B5EF4-FFF2-40B4-BE49-F238E27FC236}">
                <a16:creationId xmlns:a16="http://schemas.microsoft.com/office/drawing/2014/main" id="{84DA6EB1-82FC-45BB-9B6A-D7B5787284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9144000" cy="652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2009-08-16_59.JPG">
            <a:extLst>
              <a:ext uri="{FF2B5EF4-FFF2-40B4-BE49-F238E27FC236}">
                <a16:creationId xmlns:a16="http://schemas.microsoft.com/office/drawing/2014/main" id="{960EBC08-B543-4B6E-88E2-4808B04AFDC0}"/>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2009-08-16_61.JPG">
            <a:extLst>
              <a:ext uri="{FF2B5EF4-FFF2-40B4-BE49-F238E27FC236}">
                <a16:creationId xmlns:a16="http://schemas.microsoft.com/office/drawing/2014/main" id="{D48864F0-4B49-42CA-9415-A50D5FDDECE1}"/>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284413" y="0"/>
            <a:ext cx="45735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D:\DATA\GRAPHICS - OTHER\SLIDESHOWS\2009_08_07 PNG\photos\2009-08-16_67.JPG">
            <a:extLst>
              <a:ext uri="{FF2B5EF4-FFF2-40B4-BE49-F238E27FC236}">
                <a16:creationId xmlns:a16="http://schemas.microsoft.com/office/drawing/2014/main" id="{D0BAB6EC-DED6-4EBB-9DEE-DDAF163D97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D:\DATA\GRAPHICS - OTHER\SLIDESHOWS\2009_08_07 PNG\photos\2009-08-16_73.JPG">
            <a:extLst>
              <a:ext uri="{FF2B5EF4-FFF2-40B4-BE49-F238E27FC236}">
                <a16:creationId xmlns:a16="http://schemas.microsoft.com/office/drawing/2014/main" id="{226EBDEF-A6BB-4972-B518-13F6C7633C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8763"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2 Hagen 0 14.000-0 33.108.wav"/>
      </p:stSnd>
    </p:sndAc>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3" descr="D:\DATA\GRAPHICS - OTHER\SLIDESHOWS\2009_08_07 PNG\photos\2009-08-16_75.JPG">
            <a:extLst>
              <a:ext uri="{FF2B5EF4-FFF2-40B4-BE49-F238E27FC236}">
                <a16:creationId xmlns:a16="http://schemas.microsoft.com/office/drawing/2014/main" id="{E8AFA485-4640-402E-9E74-DE6D470313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0"/>
            <a:ext cx="4572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D:\DATA\GRAPHICS - OTHER\SLIDESHOWS\2009_08_07 PNG\photos\2009-08-16_80.JPG">
            <a:extLst>
              <a:ext uri="{FF2B5EF4-FFF2-40B4-BE49-F238E27FC236}">
                <a16:creationId xmlns:a16="http://schemas.microsoft.com/office/drawing/2014/main" id="{BED79A41-C833-453E-8618-66766C4468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0"/>
            <a:ext cx="4572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descr="2009-08-16_81.JPG">
            <a:extLst>
              <a:ext uri="{FF2B5EF4-FFF2-40B4-BE49-F238E27FC236}">
                <a16:creationId xmlns:a16="http://schemas.microsoft.com/office/drawing/2014/main" id="{45ABCD58-0412-4746-A12B-489016A786B5}"/>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13 Hagen 0 10.000-0 33.033.wav"/>
      </p:stSnd>
    </p:sndAc>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_xmlsignatures/_rels/origin.sigs.rels><?xml version="1.0" encoding="UTF-8" standalone="yes"?>
<Relationships xmlns="http://schemas.openxmlformats.org/package/2006/relationships"><Relationship Id="rId1" Type="http://schemas.openxmlformats.org/package/2006/relationships/digital-signature/signature" Target="sig1.xml"/></Relationships>
</file>

<file path=_xmlsignatures/sig1.xml><?xml version="1.0" encoding="utf-8"?>
<Signature xmlns="http://www.w3.org/2000/09/xmldsig#" Id="idPackageSignature">
  <SignedInfo>
    <CanonicalizationMethod Algorithm="http://www.w3.org/TR/2001/REC-xml-c14n-20010315"/>
    <SignatureMethod Algorithm="http://www.w3.org/2000/09/xmldsig#rsa-sha1"/>
    <Reference Type="http://www.w3.org/2000/09/xmldsig#Object" URI="#idPackageObject">
      <DigestMethod Algorithm="http://www.w3.org/2000/09/xmldsig#sha1"/>
      <DigestValue>CVZewRh1/Gk7NSD2A+SjfBbEYRc=</DigestValue>
    </Reference>
    <Reference Type="http://www.w3.org/2000/09/xmldsig#Object" URI="#idOfficeObject">
      <DigestMethod Algorithm="http://www.w3.org/2000/09/xmldsig#sha1"/>
      <DigestValue>uIKaTWlHx+NQgr/c9bCBlTDnf8g=</DigestValue>
    </Reference>
    <Reference Type="http://uri.etsi.org/01903#SignedProperties" URI="#idSignedProperties">
      <Transforms>
        <Transform Algorithm="http://www.w3.org/TR/2001/REC-xml-c14n-20010315"/>
      </Transforms>
      <DigestMethod Algorithm="http://www.w3.org/2000/09/xmldsig#sha1"/>
      <DigestValue>lRjofBTmrzzoikorqVbqOWZEI7Q=</DigestValue>
    </Reference>
  </SignedInfo>
  <SignatureValue>ZfgUudIPRRBZinrtwYByJc7l62ZyfmhbHa2ZQmlpyRZGEgYkyojsyTpQJX7cCFbMjSS/7B73BP8h
TUnCzThn9OVoxC8qlXgGgowkzao3XJpow5NZ+WAdtOdSBdPvXps/gCtgalZjaEO/OQBKUalJb86w
mTlUW5i9/AnsUmNsryE=</SignatureValue>
  <KeyInfo>
    <X509Data>
      <X509Certificate>MIICIzCCAYygAwIBAgIQHnuTZQjlJp1HDCfcbaKW/zANBgkqhkiG9w0BAQUFADAcMRowGAYDVQQDExFKYWlyIE1vcmVzaGV0IChDKTAeFw0xODAxMDEwNDAwMDBaFw0yNDAxMDEwNDAwMDBaMBwxGjAYBgNVBAMTEUphaXIgTW9yZXNoZXQgKEMpMIGfMA0GCSqGSIb3DQEBAQUAA4GNADCBiQKBgQCk1CJrSmhHuNZi7fvGjOLW6khM/G4siSbaOX/45YW9Pm1KVbVySrFZi9xmaAq61AOXY4AzUudkJtazs77NwiR488NoSgVCYYdox49UmfEM01AChhRI5vD4aCZwClf5+LKbMtVqhbZcZZGNsZDeOYXCYrfP8APSy09qcMFx5lAx/QIDAQABo2YwZDATBgNVHSUEDDAKBggrBgEFBQcDAzBNBgNVHQEERjBEgBD/T9X055auI+8/x4CharTvoR4wHDEaMBgGA1UEAxMRSmFpciBNb3Jlc2hldCAoQymCEB57k2UI5SadRwwn3G2ilv8wDQYJKoZIhvcNAQEFBQADgYEALM9b09ooqdXYXlrzSbX/z8+Z3u/RBPS8LkRvJ2EBghnVcnMY2uX8cUC1MtOuCJLX0FZeaR5VRcoYONFXT7XRExZQz6UIFtG02fgOPqD+QEdq+P4d1YvhD/Fkx4NnI2vCUwFTz9+73qJIrSSLQzqFYGZjV50YI71QSOqbePq/PE8=</X509Certificate>
    </X509Data>
  </KeyInfo>
  <Object Id="idPackageObject">
    <Manifest>
      <Reference URI="/_rels/.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zU3xVjYU7a1ax8o9OQBgdxm5bvU=</DigestValue>
      </Reference>
      <Reference URI="/ppt/_rels/presentation.xml.rels?ContentType=application/vnd.openxmlformats-package.relationships+xml">
        <Transforms>
          <Transform Algorithm="http://schemas.openxmlformats.org/package/2006/RelationshipTransform">
            <mdssi:RelationshipReference xmlns:mdssi="http://schemas.openxmlformats.org/package/2006/digital-signature" SourceId="rId21"/>
            <mdssi:RelationshipReference xmlns:mdssi="http://schemas.openxmlformats.org/package/2006/digital-signature" SourceId="rId42"/>
            <mdssi:RelationshipReference xmlns:mdssi="http://schemas.openxmlformats.org/package/2006/digital-signature" SourceId="rId63"/>
            <mdssi:RelationshipReference xmlns:mdssi="http://schemas.openxmlformats.org/package/2006/digital-signature" SourceId="rId84"/>
            <mdssi:RelationshipReference xmlns:mdssi="http://schemas.openxmlformats.org/package/2006/digital-signature" SourceId="rId138"/>
            <mdssi:RelationshipReference xmlns:mdssi="http://schemas.openxmlformats.org/package/2006/digital-signature" SourceId="rId107"/>
            <mdssi:RelationshipReference xmlns:mdssi="http://schemas.openxmlformats.org/package/2006/digital-signature" SourceId="rId11"/>
            <mdssi:RelationshipReference xmlns:mdssi="http://schemas.openxmlformats.org/package/2006/digital-signature" SourceId="rId32"/>
            <mdssi:RelationshipReference xmlns:mdssi="http://schemas.openxmlformats.org/package/2006/digital-signature" SourceId="rId53"/>
            <mdssi:RelationshipReference xmlns:mdssi="http://schemas.openxmlformats.org/package/2006/digital-signature" SourceId="rId74"/>
            <mdssi:RelationshipReference xmlns:mdssi="http://schemas.openxmlformats.org/package/2006/digital-signature" SourceId="rId128"/>
            <mdssi:RelationshipReference xmlns:mdssi="http://schemas.openxmlformats.org/package/2006/digital-signature" SourceId="rId149"/>
            <mdssi:RelationshipReference xmlns:mdssi="http://schemas.openxmlformats.org/package/2006/digital-signature" SourceId="rId5"/>
            <mdssi:RelationshipReference xmlns:mdssi="http://schemas.openxmlformats.org/package/2006/digital-signature" SourceId="rId95"/>
            <mdssi:RelationshipReference xmlns:mdssi="http://schemas.openxmlformats.org/package/2006/digital-signature" SourceId="rId22"/>
            <mdssi:RelationshipReference xmlns:mdssi="http://schemas.openxmlformats.org/package/2006/digital-signature" SourceId="rId27"/>
            <mdssi:RelationshipReference xmlns:mdssi="http://schemas.openxmlformats.org/package/2006/digital-signature" SourceId="rId43"/>
            <mdssi:RelationshipReference xmlns:mdssi="http://schemas.openxmlformats.org/package/2006/digital-signature" SourceId="rId48"/>
            <mdssi:RelationshipReference xmlns:mdssi="http://schemas.openxmlformats.org/package/2006/digital-signature" SourceId="rId64"/>
            <mdssi:RelationshipReference xmlns:mdssi="http://schemas.openxmlformats.org/package/2006/digital-signature" SourceId="rId69"/>
            <mdssi:RelationshipReference xmlns:mdssi="http://schemas.openxmlformats.org/package/2006/digital-signature" SourceId="rId113"/>
            <mdssi:RelationshipReference xmlns:mdssi="http://schemas.openxmlformats.org/package/2006/digital-signature" SourceId="rId118"/>
            <mdssi:RelationshipReference xmlns:mdssi="http://schemas.openxmlformats.org/package/2006/digital-signature" SourceId="rId134"/>
            <mdssi:RelationshipReference xmlns:mdssi="http://schemas.openxmlformats.org/package/2006/digital-signature" SourceId="rId139"/>
            <mdssi:RelationshipReference xmlns:mdssi="http://schemas.openxmlformats.org/package/2006/digital-signature" SourceId="rId80"/>
            <mdssi:RelationshipReference xmlns:mdssi="http://schemas.openxmlformats.org/package/2006/digital-signature" SourceId="rId85"/>
            <mdssi:RelationshipReference xmlns:mdssi="http://schemas.openxmlformats.org/package/2006/digital-signature" SourceId="rId150"/>
            <mdssi:RelationshipReference xmlns:mdssi="http://schemas.openxmlformats.org/package/2006/digital-signature" SourceId="rId12"/>
            <mdssi:RelationshipReference xmlns:mdssi="http://schemas.openxmlformats.org/package/2006/digital-signature" SourceId="rId17"/>
            <mdssi:RelationshipReference xmlns:mdssi="http://schemas.openxmlformats.org/package/2006/digital-signature" SourceId="rId33"/>
            <mdssi:RelationshipReference xmlns:mdssi="http://schemas.openxmlformats.org/package/2006/digital-signature" SourceId="rId38"/>
            <mdssi:RelationshipReference xmlns:mdssi="http://schemas.openxmlformats.org/package/2006/digital-signature" SourceId="rId59"/>
            <mdssi:RelationshipReference xmlns:mdssi="http://schemas.openxmlformats.org/package/2006/digital-signature" SourceId="rId103"/>
            <mdssi:RelationshipReference xmlns:mdssi="http://schemas.openxmlformats.org/package/2006/digital-signature" SourceId="rId108"/>
            <mdssi:RelationshipReference xmlns:mdssi="http://schemas.openxmlformats.org/package/2006/digital-signature" SourceId="rId124"/>
            <mdssi:RelationshipReference xmlns:mdssi="http://schemas.openxmlformats.org/package/2006/digital-signature" SourceId="rId129"/>
            <mdssi:RelationshipReference xmlns:mdssi="http://schemas.openxmlformats.org/package/2006/digital-signature" SourceId="rId54"/>
            <mdssi:RelationshipReference xmlns:mdssi="http://schemas.openxmlformats.org/package/2006/digital-signature" SourceId="rId70"/>
            <mdssi:RelationshipReference xmlns:mdssi="http://schemas.openxmlformats.org/package/2006/digital-signature" SourceId="rId75"/>
            <mdssi:RelationshipReference xmlns:mdssi="http://schemas.openxmlformats.org/package/2006/digital-signature" SourceId="rId91"/>
            <mdssi:RelationshipReference xmlns:mdssi="http://schemas.openxmlformats.org/package/2006/digital-signature" SourceId="rId96"/>
            <mdssi:RelationshipReference xmlns:mdssi="http://schemas.openxmlformats.org/package/2006/digital-signature" SourceId="rId140"/>
            <mdssi:RelationshipReference xmlns:mdssi="http://schemas.openxmlformats.org/package/2006/digital-signature" SourceId="rId145"/>
            <mdssi:RelationshipReference xmlns:mdssi="http://schemas.openxmlformats.org/package/2006/digital-signature" SourceId="rId1"/>
            <mdssi:RelationshipReference xmlns:mdssi="http://schemas.openxmlformats.org/package/2006/digital-signature" SourceId="rId6"/>
            <mdssi:RelationshipReference xmlns:mdssi="http://schemas.openxmlformats.org/package/2006/digital-signature" SourceId="rId23"/>
            <mdssi:RelationshipReference xmlns:mdssi="http://schemas.openxmlformats.org/package/2006/digital-signature" SourceId="rId28"/>
            <mdssi:RelationshipReference xmlns:mdssi="http://schemas.openxmlformats.org/package/2006/digital-signature" SourceId="rId49"/>
            <mdssi:RelationshipReference xmlns:mdssi="http://schemas.openxmlformats.org/package/2006/digital-signature" SourceId="rId114"/>
            <mdssi:RelationshipReference xmlns:mdssi="http://schemas.openxmlformats.org/package/2006/digital-signature" SourceId="rId119"/>
            <mdssi:RelationshipReference xmlns:mdssi="http://schemas.openxmlformats.org/package/2006/digital-signature" SourceId="rId44"/>
            <mdssi:RelationshipReference xmlns:mdssi="http://schemas.openxmlformats.org/package/2006/digital-signature" SourceId="rId60"/>
            <mdssi:RelationshipReference xmlns:mdssi="http://schemas.openxmlformats.org/package/2006/digital-signature" SourceId="rId65"/>
            <mdssi:RelationshipReference xmlns:mdssi="http://schemas.openxmlformats.org/package/2006/digital-signature" SourceId="rId81"/>
            <mdssi:RelationshipReference xmlns:mdssi="http://schemas.openxmlformats.org/package/2006/digital-signature" SourceId="rId86"/>
            <mdssi:RelationshipReference xmlns:mdssi="http://schemas.openxmlformats.org/package/2006/digital-signature" SourceId="rId130"/>
            <mdssi:RelationshipReference xmlns:mdssi="http://schemas.openxmlformats.org/package/2006/digital-signature" SourceId="rId135"/>
            <mdssi:RelationshipReference xmlns:mdssi="http://schemas.openxmlformats.org/package/2006/digital-signature" SourceId="rId151"/>
            <mdssi:RelationshipReference xmlns:mdssi="http://schemas.openxmlformats.org/package/2006/digital-signature" SourceId="rId13"/>
            <mdssi:RelationshipReference xmlns:mdssi="http://schemas.openxmlformats.org/package/2006/digital-signature" SourceId="rId18"/>
            <mdssi:RelationshipReference xmlns:mdssi="http://schemas.openxmlformats.org/package/2006/digital-signature" SourceId="rId39"/>
            <mdssi:RelationshipReference xmlns:mdssi="http://schemas.openxmlformats.org/package/2006/digital-signature" SourceId="rId109"/>
            <mdssi:RelationshipReference xmlns:mdssi="http://schemas.openxmlformats.org/package/2006/digital-signature" SourceId="rId34"/>
            <mdssi:RelationshipReference xmlns:mdssi="http://schemas.openxmlformats.org/package/2006/digital-signature" SourceId="rId50"/>
            <mdssi:RelationshipReference xmlns:mdssi="http://schemas.openxmlformats.org/package/2006/digital-signature" SourceId="rId55"/>
            <mdssi:RelationshipReference xmlns:mdssi="http://schemas.openxmlformats.org/package/2006/digital-signature" SourceId="rId76"/>
            <mdssi:RelationshipReference xmlns:mdssi="http://schemas.openxmlformats.org/package/2006/digital-signature" SourceId="rId97"/>
            <mdssi:RelationshipReference xmlns:mdssi="http://schemas.openxmlformats.org/package/2006/digital-signature" SourceId="rId104"/>
            <mdssi:RelationshipReference xmlns:mdssi="http://schemas.openxmlformats.org/package/2006/digital-signature" SourceId="rId120"/>
            <mdssi:RelationshipReference xmlns:mdssi="http://schemas.openxmlformats.org/package/2006/digital-signature" SourceId="rId125"/>
            <mdssi:RelationshipReference xmlns:mdssi="http://schemas.openxmlformats.org/package/2006/digital-signature" SourceId="rId141"/>
            <mdssi:RelationshipReference xmlns:mdssi="http://schemas.openxmlformats.org/package/2006/digital-signature" SourceId="rId146"/>
            <mdssi:RelationshipReference xmlns:mdssi="http://schemas.openxmlformats.org/package/2006/digital-signature" SourceId="rId7"/>
            <mdssi:RelationshipReference xmlns:mdssi="http://schemas.openxmlformats.org/package/2006/digital-signature" SourceId="rId71"/>
            <mdssi:RelationshipReference xmlns:mdssi="http://schemas.openxmlformats.org/package/2006/digital-signature" SourceId="rId92"/>
            <mdssi:RelationshipReference xmlns:mdssi="http://schemas.openxmlformats.org/package/2006/digital-signature" SourceId="rId2"/>
            <mdssi:RelationshipReference xmlns:mdssi="http://schemas.openxmlformats.org/package/2006/digital-signature" SourceId="rId29"/>
            <mdssi:RelationshipReference xmlns:mdssi="http://schemas.openxmlformats.org/package/2006/digital-signature" SourceId="rId24"/>
            <mdssi:RelationshipReference xmlns:mdssi="http://schemas.openxmlformats.org/package/2006/digital-signature" SourceId="rId40"/>
            <mdssi:RelationshipReference xmlns:mdssi="http://schemas.openxmlformats.org/package/2006/digital-signature" SourceId="rId45"/>
            <mdssi:RelationshipReference xmlns:mdssi="http://schemas.openxmlformats.org/package/2006/digital-signature" SourceId="rId66"/>
            <mdssi:RelationshipReference xmlns:mdssi="http://schemas.openxmlformats.org/package/2006/digital-signature" SourceId="rId87"/>
            <mdssi:RelationshipReference xmlns:mdssi="http://schemas.openxmlformats.org/package/2006/digital-signature" SourceId="rId110"/>
            <mdssi:RelationshipReference xmlns:mdssi="http://schemas.openxmlformats.org/package/2006/digital-signature" SourceId="rId115"/>
            <mdssi:RelationshipReference xmlns:mdssi="http://schemas.openxmlformats.org/package/2006/digital-signature" SourceId="rId131"/>
            <mdssi:RelationshipReference xmlns:mdssi="http://schemas.openxmlformats.org/package/2006/digital-signature" SourceId="rId136"/>
            <mdssi:RelationshipReference xmlns:mdssi="http://schemas.openxmlformats.org/package/2006/digital-signature" SourceId="rId61"/>
            <mdssi:RelationshipReference xmlns:mdssi="http://schemas.openxmlformats.org/package/2006/digital-signature" SourceId="rId82"/>
            <mdssi:RelationshipReference xmlns:mdssi="http://schemas.openxmlformats.org/package/2006/digital-signature" SourceId="rId152"/>
            <mdssi:RelationshipReference xmlns:mdssi="http://schemas.openxmlformats.org/package/2006/digital-signature" SourceId="rId19"/>
            <mdssi:RelationshipReference xmlns:mdssi="http://schemas.openxmlformats.org/package/2006/digital-signature" SourceId="rId14"/>
            <mdssi:RelationshipReference xmlns:mdssi="http://schemas.openxmlformats.org/package/2006/digital-signature" SourceId="rId30"/>
            <mdssi:RelationshipReference xmlns:mdssi="http://schemas.openxmlformats.org/package/2006/digital-signature" SourceId="rId35"/>
            <mdssi:RelationshipReference xmlns:mdssi="http://schemas.openxmlformats.org/package/2006/digital-signature" SourceId="rId56"/>
            <mdssi:RelationshipReference xmlns:mdssi="http://schemas.openxmlformats.org/package/2006/digital-signature" SourceId="rId77"/>
            <mdssi:RelationshipReference xmlns:mdssi="http://schemas.openxmlformats.org/package/2006/digital-signature" SourceId="rId100"/>
            <mdssi:RelationshipReference xmlns:mdssi="http://schemas.openxmlformats.org/package/2006/digital-signature" SourceId="rId105"/>
            <mdssi:RelationshipReference xmlns:mdssi="http://schemas.openxmlformats.org/package/2006/digital-signature" SourceId="rId126"/>
            <mdssi:RelationshipReference xmlns:mdssi="http://schemas.openxmlformats.org/package/2006/digital-signature" SourceId="rId147"/>
            <mdssi:RelationshipReference xmlns:mdssi="http://schemas.openxmlformats.org/package/2006/digital-signature" SourceId="rId8"/>
            <mdssi:RelationshipReference xmlns:mdssi="http://schemas.openxmlformats.org/package/2006/digital-signature" SourceId="rId51"/>
            <mdssi:RelationshipReference xmlns:mdssi="http://schemas.openxmlformats.org/package/2006/digital-signature" SourceId="rId72"/>
            <mdssi:RelationshipReference xmlns:mdssi="http://schemas.openxmlformats.org/package/2006/digital-signature" SourceId="rId93"/>
            <mdssi:RelationshipReference xmlns:mdssi="http://schemas.openxmlformats.org/package/2006/digital-signature" SourceId="rId98"/>
            <mdssi:RelationshipReference xmlns:mdssi="http://schemas.openxmlformats.org/package/2006/digital-signature" SourceId="rId121"/>
            <mdssi:RelationshipReference xmlns:mdssi="http://schemas.openxmlformats.org/package/2006/digital-signature" SourceId="rId142"/>
            <mdssi:RelationshipReference xmlns:mdssi="http://schemas.openxmlformats.org/package/2006/digital-signature" SourceId="rId3"/>
            <mdssi:RelationshipReference xmlns:mdssi="http://schemas.openxmlformats.org/package/2006/digital-signature" SourceId="rId25"/>
            <mdssi:RelationshipReference xmlns:mdssi="http://schemas.openxmlformats.org/package/2006/digital-signature" SourceId="rId46"/>
            <mdssi:RelationshipReference xmlns:mdssi="http://schemas.openxmlformats.org/package/2006/digital-signature" SourceId="rId67"/>
            <mdssi:RelationshipReference xmlns:mdssi="http://schemas.openxmlformats.org/package/2006/digital-signature" SourceId="rId116"/>
            <mdssi:RelationshipReference xmlns:mdssi="http://schemas.openxmlformats.org/package/2006/digital-signature" SourceId="rId137"/>
            <mdssi:RelationshipReference xmlns:mdssi="http://schemas.openxmlformats.org/package/2006/digital-signature" SourceId="rId20"/>
            <mdssi:RelationshipReference xmlns:mdssi="http://schemas.openxmlformats.org/package/2006/digital-signature" SourceId="rId41"/>
            <mdssi:RelationshipReference xmlns:mdssi="http://schemas.openxmlformats.org/package/2006/digital-signature" SourceId="rId62"/>
            <mdssi:RelationshipReference xmlns:mdssi="http://schemas.openxmlformats.org/package/2006/digital-signature" SourceId="rId83"/>
            <mdssi:RelationshipReference xmlns:mdssi="http://schemas.openxmlformats.org/package/2006/digital-signature" SourceId="rId88"/>
            <mdssi:RelationshipReference xmlns:mdssi="http://schemas.openxmlformats.org/package/2006/digital-signature" SourceId="rId111"/>
            <mdssi:RelationshipReference xmlns:mdssi="http://schemas.openxmlformats.org/package/2006/digital-signature" SourceId="rId132"/>
            <mdssi:RelationshipReference xmlns:mdssi="http://schemas.openxmlformats.org/package/2006/digital-signature" SourceId="rId15"/>
            <mdssi:RelationshipReference xmlns:mdssi="http://schemas.openxmlformats.org/package/2006/digital-signature" SourceId="rId36"/>
            <mdssi:RelationshipReference xmlns:mdssi="http://schemas.openxmlformats.org/package/2006/digital-signature" SourceId="rId57"/>
            <mdssi:RelationshipReference xmlns:mdssi="http://schemas.openxmlformats.org/package/2006/digital-signature" SourceId="rId106"/>
            <mdssi:RelationshipReference xmlns:mdssi="http://schemas.openxmlformats.org/package/2006/digital-signature" SourceId="rId127"/>
            <mdssi:RelationshipReference xmlns:mdssi="http://schemas.openxmlformats.org/package/2006/digital-signature" SourceId="rId10"/>
            <mdssi:RelationshipReference xmlns:mdssi="http://schemas.openxmlformats.org/package/2006/digital-signature" SourceId="rId31"/>
            <mdssi:RelationshipReference xmlns:mdssi="http://schemas.openxmlformats.org/package/2006/digital-signature" SourceId="rId52"/>
            <mdssi:RelationshipReference xmlns:mdssi="http://schemas.openxmlformats.org/package/2006/digital-signature" SourceId="rId73"/>
            <mdssi:RelationshipReference xmlns:mdssi="http://schemas.openxmlformats.org/package/2006/digital-signature" SourceId="rId78"/>
            <mdssi:RelationshipReference xmlns:mdssi="http://schemas.openxmlformats.org/package/2006/digital-signature" SourceId="rId94"/>
            <mdssi:RelationshipReference xmlns:mdssi="http://schemas.openxmlformats.org/package/2006/digital-signature" SourceId="rId99"/>
            <mdssi:RelationshipReference xmlns:mdssi="http://schemas.openxmlformats.org/package/2006/digital-signature" SourceId="rId101"/>
            <mdssi:RelationshipReference xmlns:mdssi="http://schemas.openxmlformats.org/package/2006/digital-signature" SourceId="rId122"/>
            <mdssi:RelationshipReference xmlns:mdssi="http://schemas.openxmlformats.org/package/2006/digital-signature" SourceId="rId143"/>
            <mdssi:RelationshipReference xmlns:mdssi="http://schemas.openxmlformats.org/package/2006/digital-signature" SourceId="rId148"/>
            <mdssi:RelationshipReference xmlns:mdssi="http://schemas.openxmlformats.org/package/2006/digital-signature" SourceId="rId4"/>
            <mdssi:RelationshipReference xmlns:mdssi="http://schemas.openxmlformats.org/package/2006/digital-signature" SourceId="rId9"/>
            <mdssi:RelationshipReference xmlns:mdssi="http://schemas.openxmlformats.org/package/2006/digital-signature" SourceId="rId26"/>
            <mdssi:RelationshipReference xmlns:mdssi="http://schemas.openxmlformats.org/package/2006/digital-signature" SourceId="rId47"/>
            <mdssi:RelationshipReference xmlns:mdssi="http://schemas.openxmlformats.org/package/2006/digital-signature" SourceId="rId68"/>
            <mdssi:RelationshipReference xmlns:mdssi="http://schemas.openxmlformats.org/package/2006/digital-signature" SourceId="rId89"/>
            <mdssi:RelationshipReference xmlns:mdssi="http://schemas.openxmlformats.org/package/2006/digital-signature" SourceId="rId112"/>
            <mdssi:RelationshipReference xmlns:mdssi="http://schemas.openxmlformats.org/package/2006/digital-signature" SourceId="rId133"/>
            <mdssi:RelationshipReference xmlns:mdssi="http://schemas.openxmlformats.org/package/2006/digital-signature" SourceId="rId16"/>
            <mdssi:RelationshipReference xmlns:mdssi="http://schemas.openxmlformats.org/package/2006/digital-signature" SourceId="rId37"/>
            <mdssi:RelationshipReference xmlns:mdssi="http://schemas.openxmlformats.org/package/2006/digital-signature" SourceId="rId58"/>
            <mdssi:RelationshipReference xmlns:mdssi="http://schemas.openxmlformats.org/package/2006/digital-signature" SourceId="rId79"/>
            <mdssi:RelationshipReference xmlns:mdssi="http://schemas.openxmlformats.org/package/2006/digital-signature" SourceId="rId102"/>
            <mdssi:RelationshipReference xmlns:mdssi="http://schemas.openxmlformats.org/package/2006/digital-signature" SourceId="rId123"/>
            <mdssi:RelationshipReference xmlns:mdssi="http://schemas.openxmlformats.org/package/2006/digital-signature" SourceId="rId144"/>
            <mdssi:RelationshipReference xmlns:mdssi="http://schemas.openxmlformats.org/package/2006/digital-signature" SourceId="rId90"/>
            <mdssi:RelationshipReference xmlns:mdssi="http://schemas.openxmlformats.org/package/2006/digital-signature" SourceId="rId117"/>
          </Transform>
          <Transform Algorithm="http://www.w3.org/TR/2001/REC-xml-c14n-20010315"/>
        </Transforms>
        <DigestMethod Algorithm="http://www.w3.org/2000/09/xmldsig#sha1"/>
        <DigestValue>xLz7jGWFL5sUkyRuJZHyPZ1RkgA=</DigestValue>
      </Reference>
      <Reference URI="/ppt/media/audio1.wav?ContentType=audio/x-wav">
        <DigestMethod Algorithm="http://www.w3.org/2000/09/xmldsig#sha1"/>
        <DigestValue>aO00LA5YL2O9ctDgoX9FP2E8EE0=</DigestValue>
      </Reference>
      <Reference URI="/ppt/media/audio2.wav?ContentType=audio/x-wav">
        <DigestMethod Algorithm="http://www.w3.org/2000/09/xmldsig#sha1"/>
        <DigestValue>t/2tMeAIdzgmf14v2aDlSG5cQnc=</DigestValue>
      </Reference>
      <Reference URI="/ppt/media/audio3.wav?ContentType=audio/x-wav">
        <DigestMethod Algorithm="http://www.w3.org/2000/09/xmldsig#sha1"/>
        <DigestValue>Dm3IWABmD8JCjlFKxrON7Any8co=</DigestValue>
      </Reference>
      <Reference URI="/ppt/media/audio4.wav?ContentType=audio/x-wav">
        <DigestMethod Algorithm="http://www.w3.org/2000/09/xmldsig#sha1"/>
        <DigestValue>Fd5VLqj0r4HpVrvQOtkri8lWmZs=</DigestValue>
      </Reference>
      <Reference URI="/ppt/media/audio5.wav?ContentType=audio/x-wav">
        <DigestMethod Algorithm="http://www.w3.org/2000/09/xmldsig#sha1"/>
        <DigestValue>X/mFxd5Lf0IAeBLHuaAbgH+Er+Y=</DigestValue>
      </Reference>
      <Reference URI="/ppt/media/image1.png?ContentType=image/png">
        <DigestMethod Algorithm="http://www.w3.org/2000/09/xmldsig#sha1"/>
        <DigestValue>ki3pHWEFNOzt7H7zZiystiPzvrs=</DigestValue>
      </Reference>
      <Reference URI="/ppt/media/image10.jpeg?ContentType=image/jpeg">
        <DigestMethod Algorithm="http://www.w3.org/2000/09/xmldsig#sha1"/>
        <DigestValue>yYJfNBHpgaU2ZSPZT8qltZY+sDg=</DigestValue>
      </Reference>
      <Reference URI="/ppt/media/image100.jpeg?ContentType=image/jpeg">
        <DigestMethod Algorithm="http://www.w3.org/2000/09/xmldsig#sha1"/>
        <DigestValue>KivMtroFoQmg5Tla+5dINXOj2mo=</DigestValue>
      </Reference>
      <Reference URI="/ppt/media/image101.jpeg?ContentType=image/jpeg">
        <DigestMethod Algorithm="http://www.w3.org/2000/09/xmldsig#sha1"/>
        <DigestValue>ZjSbYpUm+bCdupeleI1LFCUow8U=</DigestValue>
      </Reference>
      <Reference URI="/ppt/media/image102.jpeg?ContentType=image/jpeg">
        <DigestMethod Algorithm="http://www.w3.org/2000/09/xmldsig#sha1"/>
        <DigestValue>tVGgmwNg8DLHoEh/ZiPWHnjM4ms=</DigestValue>
      </Reference>
      <Reference URI="/ppt/media/image103.jpeg?ContentType=image/jpeg">
        <DigestMethod Algorithm="http://www.w3.org/2000/09/xmldsig#sha1"/>
        <DigestValue>MZmU86Mte5Acs9YoIh2PIgMXNx8=</DigestValue>
      </Reference>
      <Reference URI="/ppt/media/image104.jpeg?ContentType=image/jpeg">
        <DigestMethod Algorithm="http://www.w3.org/2000/09/xmldsig#sha1"/>
        <DigestValue>nTJvOSrc3tSYalyS6JVHHFM/kss=</DigestValue>
      </Reference>
      <Reference URI="/ppt/media/image105.jpeg?ContentType=image/jpeg">
        <DigestMethod Algorithm="http://www.w3.org/2000/09/xmldsig#sha1"/>
        <DigestValue>Kv+3Q28vfYbbh3sEGJukB/uTpsw=</DigestValue>
      </Reference>
      <Reference URI="/ppt/media/image106.jpeg?ContentType=image/jpeg">
        <DigestMethod Algorithm="http://www.w3.org/2000/09/xmldsig#sha1"/>
        <DigestValue>WtNjomAkkjospQDyl90gS3a+Jwo=</DigestValue>
      </Reference>
      <Reference URI="/ppt/media/image107.jpeg?ContentType=image/jpeg">
        <DigestMethod Algorithm="http://www.w3.org/2000/09/xmldsig#sha1"/>
        <DigestValue>lg7358O9NEemglJY6f4ocEKci5k=</DigestValue>
      </Reference>
      <Reference URI="/ppt/media/image108.jpeg?ContentType=image/jpeg">
        <DigestMethod Algorithm="http://www.w3.org/2000/09/xmldsig#sha1"/>
        <DigestValue>Vj2oSd1JCijDOsLmVzzrJgY65LM=</DigestValue>
      </Reference>
      <Reference URI="/ppt/media/image109.jpeg?ContentType=image/jpeg">
        <DigestMethod Algorithm="http://www.w3.org/2000/09/xmldsig#sha1"/>
        <DigestValue>evN4WyzyMyZ4UxyZ9fNjkwkKXiA=</DigestValue>
      </Reference>
      <Reference URI="/ppt/media/image11.jpeg?ContentType=image/jpeg">
        <DigestMethod Algorithm="http://www.w3.org/2000/09/xmldsig#sha1"/>
        <DigestValue>tj71ark1gPoGPMHDUJhZwVOLnNM=</DigestValue>
      </Reference>
      <Reference URI="/ppt/media/image110.jpeg?ContentType=image/jpeg">
        <DigestMethod Algorithm="http://www.w3.org/2000/09/xmldsig#sha1"/>
        <DigestValue>AEMQzAdbI6vaeoTQskr2KDCKWWU=</DigestValue>
      </Reference>
      <Reference URI="/ppt/media/image111.jpeg?ContentType=image/jpeg">
        <DigestMethod Algorithm="http://www.w3.org/2000/09/xmldsig#sha1"/>
        <DigestValue>kqEVQPt+DTGovgRT71iOR/cOfPI=</DigestValue>
      </Reference>
      <Reference URI="/ppt/media/image112.jpeg?ContentType=image/jpeg">
        <DigestMethod Algorithm="http://www.w3.org/2000/09/xmldsig#sha1"/>
        <DigestValue>QoVEVJwrCtLAeEolxAA04spNGOQ=</DigestValue>
      </Reference>
      <Reference URI="/ppt/media/image113.jpeg?ContentType=image/jpeg">
        <DigestMethod Algorithm="http://www.w3.org/2000/09/xmldsig#sha1"/>
        <DigestValue>WwhgmawqNwD6cJgLai8eaQ5ZYe0=</DigestValue>
      </Reference>
      <Reference URI="/ppt/media/image114.jpeg?ContentType=image/jpeg">
        <DigestMethod Algorithm="http://www.w3.org/2000/09/xmldsig#sha1"/>
        <DigestValue>2hIK2XNc3wYdjWSgm5/mAF+dBAo=</DigestValue>
      </Reference>
      <Reference URI="/ppt/media/image115.jpeg?ContentType=image/jpeg">
        <DigestMethod Algorithm="http://www.w3.org/2000/09/xmldsig#sha1"/>
        <DigestValue>rw8DEfINrBvBoPUr17fre2g4+L0=</DigestValue>
      </Reference>
      <Reference URI="/ppt/media/image116.jpeg?ContentType=image/jpeg">
        <DigestMethod Algorithm="http://www.w3.org/2000/09/xmldsig#sha1"/>
        <DigestValue>H1YFY+meRicR39O8tJiqmOOCaM8=</DigestValue>
      </Reference>
      <Reference URI="/ppt/media/image117.jpeg?ContentType=image/jpeg">
        <DigestMethod Algorithm="http://www.w3.org/2000/09/xmldsig#sha1"/>
        <DigestValue>+nUs+Vurh++YwGOAYXEYBebOG3Q=</DigestValue>
      </Reference>
      <Reference URI="/ppt/media/image118.jpeg?ContentType=image/jpeg">
        <DigestMethod Algorithm="http://www.w3.org/2000/09/xmldsig#sha1"/>
        <DigestValue>MBBlYQZxKc0T/urNrcbkhUEHBcc=</DigestValue>
      </Reference>
      <Reference URI="/ppt/media/image119.jpeg?ContentType=image/jpeg">
        <DigestMethod Algorithm="http://www.w3.org/2000/09/xmldsig#sha1"/>
        <DigestValue>IYBuab6qg6gyLkO0N37mDyw+Jo0=</DigestValue>
      </Reference>
      <Reference URI="/ppt/media/image12.jpeg?ContentType=image/jpeg">
        <DigestMethod Algorithm="http://www.w3.org/2000/09/xmldsig#sha1"/>
        <DigestValue>5scKCB4QA5U3nwK69nrGGpSMLTI=</DigestValue>
      </Reference>
      <Reference URI="/ppt/media/image120.jpeg?ContentType=image/jpeg">
        <DigestMethod Algorithm="http://www.w3.org/2000/09/xmldsig#sha1"/>
        <DigestValue>jd7kqHDgk7PSTyoWVvrx8rcWVAc=</DigestValue>
      </Reference>
      <Reference URI="/ppt/media/image121.jpeg?ContentType=image/jpeg">
        <DigestMethod Algorithm="http://www.w3.org/2000/09/xmldsig#sha1"/>
        <DigestValue>C6I4p0f/QwDDYuUFmt6kSRaG8LQ=</DigestValue>
      </Reference>
      <Reference URI="/ppt/media/image122.jpeg?ContentType=image/jpeg">
        <DigestMethod Algorithm="http://www.w3.org/2000/09/xmldsig#sha1"/>
        <DigestValue>ujicIG2HaoRpNWnh7EMTpHA9na4=</DigestValue>
      </Reference>
      <Reference URI="/ppt/media/image123.jpeg?ContentType=image/jpeg">
        <DigestMethod Algorithm="http://www.w3.org/2000/09/xmldsig#sha1"/>
        <DigestValue>sUhlgjKCuXQsEBy6b8weYTKjNGk=</DigestValue>
      </Reference>
      <Reference URI="/ppt/media/image124.jpeg?ContentType=image/jpeg">
        <DigestMethod Algorithm="http://www.w3.org/2000/09/xmldsig#sha1"/>
        <DigestValue>EGpvThdwl/gJI1xngKdJceM3ljo=</DigestValue>
      </Reference>
      <Reference URI="/ppt/media/image125.jpeg?ContentType=image/jpeg">
        <DigestMethod Algorithm="http://www.w3.org/2000/09/xmldsig#sha1"/>
        <DigestValue>kZf1B2o7iv/rrbfG7QBjK4yCEhM=</DigestValue>
      </Reference>
      <Reference URI="/ppt/media/image126.jpeg?ContentType=image/jpeg">
        <DigestMethod Algorithm="http://www.w3.org/2000/09/xmldsig#sha1"/>
        <DigestValue>4TDnLSzT8+k6lQxZXxw7kmlm7tU=</DigestValue>
      </Reference>
      <Reference URI="/ppt/media/image127.jpeg?ContentType=image/jpeg">
        <DigestMethod Algorithm="http://www.w3.org/2000/09/xmldsig#sha1"/>
        <DigestValue>t9tk7g0mN0EiuPlt9zBgcnjfj3Q=</DigestValue>
      </Reference>
      <Reference URI="/ppt/media/image128.jpeg?ContentType=image/jpeg">
        <DigestMethod Algorithm="http://www.w3.org/2000/09/xmldsig#sha1"/>
        <DigestValue>9XOPJf4lmH6ymR03j1FAirzGuYs=</DigestValue>
      </Reference>
      <Reference URI="/ppt/media/image129.jpeg?ContentType=image/jpeg">
        <DigestMethod Algorithm="http://www.w3.org/2000/09/xmldsig#sha1"/>
        <DigestValue>yV7Er990UHBXWzl4jWN8Zp5Gp1E=</DigestValue>
      </Reference>
      <Reference URI="/ppt/media/image13.jpeg?ContentType=image/jpeg">
        <DigestMethod Algorithm="http://www.w3.org/2000/09/xmldsig#sha1"/>
        <DigestValue>8cKM0AWQ9y6Dsbf6bfv0AZH3Sac=</DigestValue>
      </Reference>
      <Reference URI="/ppt/media/image130.jpeg?ContentType=image/jpeg">
        <DigestMethod Algorithm="http://www.w3.org/2000/09/xmldsig#sha1"/>
        <DigestValue>cPllBVSyFJ6XXUGmhIJMIpGSJqQ=</DigestValue>
      </Reference>
      <Reference URI="/ppt/media/image131.jpeg?ContentType=image/jpeg">
        <DigestMethod Algorithm="http://www.w3.org/2000/09/xmldsig#sha1"/>
        <DigestValue>zif5B+L5K1ovhy1wBurRlKVXQKs=</DigestValue>
      </Reference>
      <Reference URI="/ppt/media/image132.jpeg?ContentType=image/jpeg">
        <DigestMethod Algorithm="http://www.w3.org/2000/09/xmldsig#sha1"/>
        <DigestValue>ZOm1AMgkvNy+sQKa90CZCtHtnH0=</DigestValue>
      </Reference>
      <Reference URI="/ppt/media/image133.jpeg?ContentType=image/jpeg">
        <DigestMethod Algorithm="http://www.w3.org/2000/09/xmldsig#sha1"/>
        <DigestValue>mHQEVdPaMPIJZn9J0KzqnFWPzn4=</DigestValue>
      </Reference>
      <Reference URI="/ppt/media/image134.jpeg?ContentType=image/jpeg">
        <DigestMethod Algorithm="http://www.w3.org/2000/09/xmldsig#sha1"/>
        <DigestValue>Is+iJpqz8b5QfNfBYgJO3TI9OE8=</DigestValue>
      </Reference>
      <Reference URI="/ppt/media/image135.jpeg?ContentType=image/jpeg">
        <DigestMethod Algorithm="http://www.w3.org/2000/09/xmldsig#sha1"/>
        <DigestValue>CMSp/kiVNc/6DwMkLRRpCMqgJts=</DigestValue>
      </Reference>
      <Reference URI="/ppt/media/image136.jpeg?ContentType=image/jpeg">
        <DigestMethod Algorithm="http://www.w3.org/2000/09/xmldsig#sha1"/>
        <DigestValue>J/jkcs0J2bFsZxCQpovMEYCy2Hk=</DigestValue>
      </Reference>
      <Reference URI="/ppt/media/image137.jpeg?ContentType=image/jpeg">
        <DigestMethod Algorithm="http://www.w3.org/2000/09/xmldsig#sha1"/>
        <DigestValue>18yDdlCrd0UHCd3r+9v4SaFtLr0=</DigestValue>
      </Reference>
      <Reference URI="/ppt/media/image138.jpeg?ContentType=image/jpeg">
        <DigestMethod Algorithm="http://www.w3.org/2000/09/xmldsig#sha1"/>
        <DigestValue>VCUOWAr/mCtj9Shw0/U1peifTCA=</DigestValue>
      </Reference>
      <Reference URI="/ppt/media/image139.jpeg?ContentType=image/jpeg">
        <DigestMethod Algorithm="http://www.w3.org/2000/09/xmldsig#sha1"/>
        <DigestValue>C2nsU0D3sK05HaGro1o+6iUhKxA=</DigestValue>
      </Reference>
      <Reference URI="/ppt/media/image14.jpeg?ContentType=image/jpeg">
        <DigestMethod Algorithm="http://www.w3.org/2000/09/xmldsig#sha1"/>
        <DigestValue>qwZ368b/0jawDahpXH2VKgi9rkQ=</DigestValue>
      </Reference>
      <Reference URI="/ppt/media/image140.jpeg?ContentType=image/jpeg">
        <DigestMethod Algorithm="http://www.w3.org/2000/09/xmldsig#sha1"/>
        <DigestValue>rEXMIVF5xpfSfdQbrzpQ0wgimeQ=</DigestValue>
      </Reference>
      <Reference URI="/ppt/media/image15.jpeg?ContentType=image/jpeg">
        <DigestMethod Algorithm="http://www.w3.org/2000/09/xmldsig#sha1"/>
        <DigestValue>Q6gZTPCkbFlwq/w48tXVM+vjhxQ=</DigestValue>
      </Reference>
      <Reference URI="/ppt/media/image16.jpeg?ContentType=image/jpeg">
        <DigestMethod Algorithm="http://www.w3.org/2000/09/xmldsig#sha1"/>
        <DigestValue>DO26Dyffn+iV7HwgjmYLmwpC/0M=</DigestValue>
      </Reference>
      <Reference URI="/ppt/media/image17.jpeg?ContentType=image/jpeg">
        <DigestMethod Algorithm="http://www.w3.org/2000/09/xmldsig#sha1"/>
        <DigestValue>A9tgmp73cuL58Gn1qQYKzTUkE1o=</DigestValue>
      </Reference>
      <Reference URI="/ppt/media/image18.jpeg?ContentType=image/jpeg">
        <DigestMethod Algorithm="http://www.w3.org/2000/09/xmldsig#sha1"/>
        <DigestValue>hHfJSzndACTFilrzSRNMybQY1qI=</DigestValue>
      </Reference>
      <Reference URI="/ppt/media/image19.jpeg?ContentType=image/jpeg">
        <DigestMethod Algorithm="http://www.w3.org/2000/09/xmldsig#sha1"/>
        <DigestValue>Wfp0rEDUMSzQrOPdwOkU8tJQyik=</DigestValue>
      </Reference>
      <Reference URI="/ppt/media/image2.jpeg?ContentType=image/jpeg">
        <DigestMethod Algorithm="http://www.w3.org/2000/09/xmldsig#sha1"/>
        <DigestValue>oQntatF1pkjddvhEdb1X/PRTbLM=</DigestValue>
      </Reference>
      <Reference URI="/ppt/media/image20.jpeg?ContentType=image/jpeg">
        <DigestMethod Algorithm="http://www.w3.org/2000/09/xmldsig#sha1"/>
        <DigestValue>hwOglUX6gPjYsKicOFEH4XRkpI0=</DigestValue>
      </Reference>
      <Reference URI="/ppt/media/image21.jpeg?ContentType=image/jpeg">
        <DigestMethod Algorithm="http://www.w3.org/2000/09/xmldsig#sha1"/>
        <DigestValue>xX6mwDPATPlMc0mmzV8saRdnjgg=</DigestValue>
      </Reference>
      <Reference URI="/ppt/media/image22.jpeg?ContentType=image/jpeg">
        <DigestMethod Algorithm="http://www.w3.org/2000/09/xmldsig#sha1"/>
        <DigestValue>+ab37MBBCQaq+otZ0ZidAD3CazY=</DigestValue>
      </Reference>
      <Reference URI="/ppt/media/image23.jpeg?ContentType=image/jpeg">
        <DigestMethod Algorithm="http://www.w3.org/2000/09/xmldsig#sha1"/>
        <DigestValue>fr+NJ8TB/hSRBQMPTAJOjcg5Fq8=</DigestValue>
      </Reference>
      <Reference URI="/ppt/media/image24.jpeg?ContentType=image/jpeg">
        <DigestMethod Algorithm="http://www.w3.org/2000/09/xmldsig#sha1"/>
        <DigestValue>CqaD9c+mVyZI2qpGa++i2lC7w0M=</DigestValue>
      </Reference>
      <Reference URI="/ppt/media/image25.jpeg?ContentType=image/jpeg">
        <DigestMethod Algorithm="http://www.w3.org/2000/09/xmldsig#sha1"/>
        <DigestValue>76GnB9W51vhXhcyTaewilBtW6ds=</DigestValue>
      </Reference>
      <Reference URI="/ppt/media/image26.jpeg?ContentType=image/jpeg">
        <DigestMethod Algorithm="http://www.w3.org/2000/09/xmldsig#sha1"/>
        <DigestValue>PkYSB+VGjIWJajMUlIut9ulWZio=</DigestValue>
      </Reference>
      <Reference URI="/ppt/media/image27.jpeg?ContentType=image/jpeg">
        <DigestMethod Algorithm="http://www.w3.org/2000/09/xmldsig#sha1"/>
        <DigestValue>xcXDDCsFhgtgAathjHX0yydUkr8=</DigestValue>
      </Reference>
      <Reference URI="/ppt/media/image28.jpeg?ContentType=image/jpeg">
        <DigestMethod Algorithm="http://www.w3.org/2000/09/xmldsig#sha1"/>
        <DigestValue>HEO83LSmtXSCVkioCz/8NFxsmoM=</DigestValue>
      </Reference>
      <Reference URI="/ppt/media/image29.jpeg?ContentType=image/jpeg">
        <DigestMethod Algorithm="http://www.w3.org/2000/09/xmldsig#sha1"/>
        <DigestValue>QmBKf4plIDx40L7ql4CHeyTOBtE=</DigestValue>
      </Reference>
      <Reference URI="/ppt/media/image3.jpeg?ContentType=image/jpeg">
        <DigestMethod Algorithm="http://www.w3.org/2000/09/xmldsig#sha1"/>
        <DigestValue>hxjpZgQhn3kDETlScSEXEi3VzVk=</DigestValue>
      </Reference>
      <Reference URI="/ppt/media/image30.jpeg?ContentType=image/jpeg">
        <DigestMethod Algorithm="http://www.w3.org/2000/09/xmldsig#sha1"/>
        <DigestValue>QiPzcsksEu4CnRwwu33QIcHziww=</DigestValue>
      </Reference>
      <Reference URI="/ppt/media/image31.jpeg?ContentType=image/jpeg">
        <DigestMethod Algorithm="http://www.w3.org/2000/09/xmldsig#sha1"/>
        <DigestValue>jSUsS1Xr8v8vyrIpLMTj28oIkI4=</DigestValue>
      </Reference>
      <Reference URI="/ppt/media/image32.jpeg?ContentType=image/jpeg">
        <DigestMethod Algorithm="http://www.w3.org/2000/09/xmldsig#sha1"/>
        <DigestValue>2yQVYGZLxYhuCkjn/K+Nu/tuGQc=</DigestValue>
      </Reference>
      <Reference URI="/ppt/media/image33.jpeg?ContentType=image/jpeg">
        <DigestMethod Algorithm="http://www.w3.org/2000/09/xmldsig#sha1"/>
        <DigestValue>DOo0rSdO1xDqosM51WuPbVhyJEk=</DigestValue>
      </Reference>
      <Reference URI="/ppt/media/image34.jpeg?ContentType=image/jpeg">
        <DigestMethod Algorithm="http://www.w3.org/2000/09/xmldsig#sha1"/>
        <DigestValue>jRECjQLk+NCGBqXqUP//1KA/L9Q=</DigestValue>
      </Reference>
      <Reference URI="/ppt/media/image35.jpeg?ContentType=image/jpeg">
        <DigestMethod Algorithm="http://www.w3.org/2000/09/xmldsig#sha1"/>
        <DigestValue>69TXxTKpda3ls8HDlsxc0OHaIh4=</DigestValue>
      </Reference>
      <Reference URI="/ppt/media/image36.jpeg?ContentType=image/jpeg">
        <DigestMethod Algorithm="http://www.w3.org/2000/09/xmldsig#sha1"/>
        <DigestValue>9tgUioom94sMw5qPGLGif76TCCQ=</DigestValue>
      </Reference>
      <Reference URI="/ppt/media/image37.jpeg?ContentType=image/jpeg">
        <DigestMethod Algorithm="http://www.w3.org/2000/09/xmldsig#sha1"/>
        <DigestValue>SUEkwQSzAd8AR0h2P4/7CqdlZuc=</DigestValue>
      </Reference>
      <Reference URI="/ppt/media/image38.jpeg?ContentType=image/jpeg">
        <DigestMethod Algorithm="http://www.w3.org/2000/09/xmldsig#sha1"/>
        <DigestValue>A/s0TGBPSwlZ0xuvv4KEi9u4vw8=</DigestValue>
      </Reference>
      <Reference URI="/ppt/media/image39.jpeg?ContentType=image/jpeg">
        <DigestMethod Algorithm="http://www.w3.org/2000/09/xmldsig#sha1"/>
        <DigestValue>8Ntn1WoCdM4WJ6TGWY+ODfdFY30=</DigestValue>
      </Reference>
      <Reference URI="/ppt/media/image4.jpeg?ContentType=image/jpeg">
        <DigestMethod Algorithm="http://www.w3.org/2000/09/xmldsig#sha1"/>
        <DigestValue>qhcE0bUtWe03HzRn0sJ4Nk0rXFY=</DigestValue>
      </Reference>
      <Reference URI="/ppt/media/image40.jpeg?ContentType=image/jpeg">
        <DigestMethod Algorithm="http://www.w3.org/2000/09/xmldsig#sha1"/>
        <DigestValue>4+WWtuz0Ljn7Z6uyjHZA8jAAXL0=</DigestValue>
      </Reference>
      <Reference URI="/ppt/media/image41.jpeg?ContentType=image/jpeg">
        <DigestMethod Algorithm="http://www.w3.org/2000/09/xmldsig#sha1"/>
        <DigestValue>6G1XLqWWddJP3g7uZrExLEqQRCk=</DigestValue>
      </Reference>
      <Reference URI="/ppt/media/image42.jpeg?ContentType=image/jpeg">
        <DigestMethod Algorithm="http://www.w3.org/2000/09/xmldsig#sha1"/>
        <DigestValue>dj70wIiZoLT+UqYF1H7nUBe1n6Q=</DigestValue>
      </Reference>
      <Reference URI="/ppt/media/image43.jpeg?ContentType=image/jpeg">
        <DigestMethod Algorithm="http://www.w3.org/2000/09/xmldsig#sha1"/>
        <DigestValue>MMOKItuRMmablv14gV8Pt7l2lMw=</DigestValue>
      </Reference>
      <Reference URI="/ppt/media/image44.jpeg?ContentType=image/jpeg">
        <DigestMethod Algorithm="http://www.w3.org/2000/09/xmldsig#sha1"/>
        <DigestValue>Qnbbjg0oxjNAmnB/AgPabJ8l7Tk=</DigestValue>
      </Reference>
      <Reference URI="/ppt/media/image45.jpeg?ContentType=image/jpeg">
        <DigestMethod Algorithm="http://www.w3.org/2000/09/xmldsig#sha1"/>
        <DigestValue>F55QNZOyLPxOGQV/cIdSHQgTec8=</DigestValue>
      </Reference>
      <Reference URI="/ppt/media/image46.jpeg?ContentType=image/jpeg">
        <DigestMethod Algorithm="http://www.w3.org/2000/09/xmldsig#sha1"/>
        <DigestValue>HpZ5R3JxU/fk0qfdoiliN2KFPZI=</DigestValue>
      </Reference>
      <Reference URI="/ppt/media/image47.jpeg?ContentType=image/jpeg">
        <DigestMethod Algorithm="http://www.w3.org/2000/09/xmldsig#sha1"/>
        <DigestValue>WstMhEYmJK+QGlKlKSrrY943C2c=</DigestValue>
      </Reference>
      <Reference URI="/ppt/media/image48.jpeg?ContentType=image/jpeg">
        <DigestMethod Algorithm="http://www.w3.org/2000/09/xmldsig#sha1"/>
        <DigestValue>U78DkHGw870PpV1fI2kht2FufqE=</DigestValue>
      </Reference>
      <Reference URI="/ppt/media/image49.jpeg?ContentType=image/jpeg">
        <DigestMethod Algorithm="http://www.w3.org/2000/09/xmldsig#sha1"/>
        <DigestValue>V3w2EjV7eNFisJpHwN8Dbbw46Es=</DigestValue>
      </Reference>
      <Reference URI="/ppt/media/image5.jpeg?ContentType=image/jpeg">
        <DigestMethod Algorithm="http://www.w3.org/2000/09/xmldsig#sha1"/>
        <DigestValue>7yYEWkldUePP0WEZnsjertq21CM=</DigestValue>
      </Reference>
      <Reference URI="/ppt/media/image50.jpeg?ContentType=image/jpeg">
        <DigestMethod Algorithm="http://www.w3.org/2000/09/xmldsig#sha1"/>
        <DigestValue>bRUI1Jai7L1SENNRaDf3/kyipjc=</DigestValue>
      </Reference>
      <Reference URI="/ppt/media/image51.jpeg?ContentType=image/jpeg">
        <DigestMethod Algorithm="http://www.w3.org/2000/09/xmldsig#sha1"/>
        <DigestValue>zCylvF6uDtzWSPb2VIRaFQA8Zr0=</DigestValue>
      </Reference>
      <Reference URI="/ppt/media/image52.jpeg?ContentType=image/jpeg">
        <DigestMethod Algorithm="http://www.w3.org/2000/09/xmldsig#sha1"/>
        <DigestValue>IDrcL2j81l2ph/Q4m+54DsURoUI=</DigestValue>
      </Reference>
      <Reference URI="/ppt/media/image53.jpeg?ContentType=image/jpeg">
        <DigestMethod Algorithm="http://www.w3.org/2000/09/xmldsig#sha1"/>
        <DigestValue>LTVIRQx1u8sId2nH3y93VeD21T0=</DigestValue>
      </Reference>
      <Reference URI="/ppt/media/image54.jpeg?ContentType=image/jpeg">
        <DigestMethod Algorithm="http://www.w3.org/2000/09/xmldsig#sha1"/>
        <DigestValue>jcX+vTb99Q6Vmi/KlopN3/uK0E8=</DigestValue>
      </Reference>
      <Reference URI="/ppt/media/image55.jpeg?ContentType=image/jpeg">
        <DigestMethod Algorithm="http://www.w3.org/2000/09/xmldsig#sha1"/>
        <DigestValue>zIzdQyyoaARIcRFhpFoE6ScaTsw=</DigestValue>
      </Reference>
      <Reference URI="/ppt/media/image56.jpeg?ContentType=image/jpeg">
        <DigestMethod Algorithm="http://www.w3.org/2000/09/xmldsig#sha1"/>
        <DigestValue>/ThXYfosWRny+FyIQWLjwXdpseM=</DigestValue>
      </Reference>
      <Reference URI="/ppt/media/image57.jpeg?ContentType=image/jpeg">
        <DigestMethod Algorithm="http://www.w3.org/2000/09/xmldsig#sha1"/>
        <DigestValue>RbHMX+UZ2qrXVMXI04+D0jGvBIA=</DigestValue>
      </Reference>
      <Reference URI="/ppt/media/image58.jpeg?ContentType=image/jpeg">
        <DigestMethod Algorithm="http://www.w3.org/2000/09/xmldsig#sha1"/>
        <DigestValue>l99AWYBw6MUhJcoA2M5gVweYAWc=</DigestValue>
      </Reference>
      <Reference URI="/ppt/media/image59.jpeg?ContentType=image/jpeg">
        <DigestMethod Algorithm="http://www.w3.org/2000/09/xmldsig#sha1"/>
        <DigestValue>CKUM6L1neyUqrPe/4+Ys7O33U5s=</DigestValue>
      </Reference>
      <Reference URI="/ppt/media/image6.jpeg?ContentType=image/jpeg">
        <DigestMethod Algorithm="http://www.w3.org/2000/09/xmldsig#sha1"/>
        <DigestValue>HWMi/dKUOK4HRREwz3EzTs0MDiQ=</DigestValue>
      </Reference>
      <Reference URI="/ppt/media/image60.jpeg?ContentType=image/jpeg">
        <DigestMethod Algorithm="http://www.w3.org/2000/09/xmldsig#sha1"/>
        <DigestValue>jxaWv/gcGTkcHevW59a6QPNuKFA=</DigestValue>
      </Reference>
      <Reference URI="/ppt/media/image61.jpeg?ContentType=image/jpeg">
        <DigestMethod Algorithm="http://www.w3.org/2000/09/xmldsig#sha1"/>
        <DigestValue>/1c4YRJq2MVrU9OcR6adZt0p2UM=</DigestValue>
      </Reference>
      <Reference URI="/ppt/media/image62.jpeg?ContentType=image/jpeg">
        <DigestMethod Algorithm="http://www.w3.org/2000/09/xmldsig#sha1"/>
        <DigestValue>xRGwLU7oK9pJjIGTZ54nRia55pQ=</DigestValue>
      </Reference>
      <Reference URI="/ppt/media/image63.jpeg?ContentType=image/jpeg">
        <DigestMethod Algorithm="http://www.w3.org/2000/09/xmldsig#sha1"/>
        <DigestValue>M7PxvFuvTrqQQyyrPjp9Gm5IoIo=</DigestValue>
      </Reference>
      <Reference URI="/ppt/media/image64.jpeg?ContentType=image/jpeg">
        <DigestMethod Algorithm="http://www.w3.org/2000/09/xmldsig#sha1"/>
        <DigestValue>/U1u9rALmWZuXmatClbLGgu6WKs=</DigestValue>
      </Reference>
      <Reference URI="/ppt/media/image65.jpeg?ContentType=image/jpeg">
        <DigestMethod Algorithm="http://www.w3.org/2000/09/xmldsig#sha1"/>
        <DigestValue>oRQahAJWJbWp6G+9NVUffl5JKEE=</DigestValue>
      </Reference>
      <Reference URI="/ppt/media/image66.jpeg?ContentType=image/jpeg">
        <DigestMethod Algorithm="http://www.w3.org/2000/09/xmldsig#sha1"/>
        <DigestValue>LVY78LVhS378/LzjbOt941Nc9nA=</DigestValue>
      </Reference>
      <Reference URI="/ppt/media/image67.jpeg?ContentType=image/jpeg">
        <DigestMethod Algorithm="http://www.w3.org/2000/09/xmldsig#sha1"/>
        <DigestValue>eeI3+7S+G7j4zkbma+jvWMEmUAQ=</DigestValue>
      </Reference>
      <Reference URI="/ppt/media/image68.jpeg?ContentType=image/jpeg">
        <DigestMethod Algorithm="http://www.w3.org/2000/09/xmldsig#sha1"/>
        <DigestValue>nC3RbeAUNMimOQRIgiE6CrqOzbc=</DigestValue>
      </Reference>
      <Reference URI="/ppt/media/image69.jpeg?ContentType=image/jpeg">
        <DigestMethod Algorithm="http://www.w3.org/2000/09/xmldsig#sha1"/>
        <DigestValue>yrfmfXDRjbQOlmS8JU1aoTlxnoo=</DigestValue>
      </Reference>
      <Reference URI="/ppt/media/image7.jpeg?ContentType=image/jpeg">
        <DigestMethod Algorithm="http://www.w3.org/2000/09/xmldsig#sha1"/>
        <DigestValue>mzO/6nFktEM15V21wtJiu9c8Iug=</DigestValue>
      </Reference>
      <Reference URI="/ppt/media/image70.jpeg?ContentType=image/jpeg">
        <DigestMethod Algorithm="http://www.w3.org/2000/09/xmldsig#sha1"/>
        <DigestValue>3sNMQggDdW585k7NhVo0iWyPxl4=</DigestValue>
      </Reference>
      <Reference URI="/ppt/media/image71.jpeg?ContentType=image/jpeg">
        <DigestMethod Algorithm="http://www.w3.org/2000/09/xmldsig#sha1"/>
        <DigestValue>aUhUjzCyzDQAkvbZ5vhtNrS1W2o=</DigestValue>
      </Reference>
      <Reference URI="/ppt/media/image72.jpeg?ContentType=image/jpeg">
        <DigestMethod Algorithm="http://www.w3.org/2000/09/xmldsig#sha1"/>
        <DigestValue>bMSwkKJ882nv2tdi0JIJvb7neh4=</DigestValue>
      </Reference>
      <Reference URI="/ppt/media/image73.jpeg?ContentType=image/jpeg">
        <DigestMethod Algorithm="http://www.w3.org/2000/09/xmldsig#sha1"/>
        <DigestValue>7eHVM/8aZqtI4TxAMXZOcT1dcDQ=</DigestValue>
      </Reference>
      <Reference URI="/ppt/media/image74.jpeg?ContentType=image/jpeg">
        <DigestMethod Algorithm="http://www.w3.org/2000/09/xmldsig#sha1"/>
        <DigestValue>D8UNb/HEOQgUBSRl9rVfae/kIvE=</DigestValue>
      </Reference>
      <Reference URI="/ppt/media/image75.jpeg?ContentType=image/jpeg">
        <DigestMethod Algorithm="http://www.w3.org/2000/09/xmldsig#sha1"/>
        <DigestValue>p5Wc8iKzYddmIU4f/XvBiGY/MnE=</DigestValue>
      </Reference>
      <Reference URI="/ppt/media/image76.jpeg?ContentType=image/jpeg">
        <DigestMethod Algorithm="http://www.w3.org/2000/09/xmldsig#sha1"/>
        <DigestValue>4rFKHd0L7+sbIJZ+LhgEHxFMRL8=</DigestValue>
      </Reference>
      <Reference URI="/ppt/media/image77.jpeg?ContentType=image/jpeg">
        <DigestMethod Algorithm="http://www.w3.org/2000/09/xmldsig#sha1"/>
        <DigestValue>jaxgCuyxG2/Lg8Bjz0NoPZpEFv0=</DigestValue>
      </Reference>
      <Reference URI="/ppt/media/image78.jpeg?ContentType=image/jpeg">
        <DigestMethod Algorithm="http://www.w3.org/2000/09/xmldsig#sha1"/>
        <DigestValue>vddCJz/JT8AWJ3+56MU5s91sl5U=</DigestValue>
      </Reference>
      <Reference URI="/ppt/media/image79.jpeg?ContentType=image/jpeg">
        <DigestMethod Algorithm="http://www.w3.org/2000/09/xmldsig#sha1"/>
        <DigestValue>PBxXzKdPT6f/p2U8p68Twytmq34=</DigestValue>
      </Reference>
      <Reference URI="/ppt/media/image8.jpeg?ContentType=image/jpeg">
        <DigestMethod Algorithm="http://www.w3.org/2000/09/xmldsig#sha1"/>
        <DigestValue>xz4eGS2/daiIaeD2uB9/LsFnL1E=</DigestValue>
      </Reference>
      <Reference URI="/ppt/media/image80.jpeg?ContentType=image/jpeg">
        <DigestMethod Algorithm="http://www.w3.org/2000/09/xmldsig#sha1"/>
        <DigestValue>9cFECTSe3whxb8tQFsQMY65a8HM=</DigestValue>
      </Reference>
      <Reference URI="/ppt/media/image81.jpeg?ContentType=image/jpeg">
        <DigestMethod Algorithm="http://www.w3.org/2000/09/xmldsig#sha1"/>
        <DigestValue>KFBs9WxrFCIzTCbr1+9vID4yxTE=</DigestValue>
      </Reference>
      <Reference URI="/ppt/media/image82.jpeg?ContentType=image/jpeg">
        <DigestMethod Algorithm="http://www.w3.org/2000/09/xmldsig#sha1"/>
        <DigestValue>0H6/Lxbj5//Ajy9B7rJgfRsuooA=</DigestValue>
      </Reference>
      <Reference URI="/ppt/media/image83.jpeg?ContentType=image/jpeg">
        <DigestMethod Algorithm="http://www.w3.org/2000/09/xmldsig#sha1"/>
        <DigestValue>YjTMTRN1hDdAY2NI5LV2Z4yuSqQ=</DigestValue>
      </Reference>
      <Reference URI="/ppt/media/image84.jpeg?ContentType=image/jpeg">
        <DigestMethod Algorithm="http://www.w3.org/2000/09/xmldsig#sha1"/>
        <DigestValue>kXTRjRtXKX7yBq4EiSY2JGdKJ1A=</DigestValue>
      </Reference>
      <Reference URI="/ppt/media/image85.jpeg?ContentType=image/jpeg">
        <DigestMethod Algorithm="http://www.w3.org/2000/09/xmldsig#sha1"/>
        <DigestValue>Wa5Ca8wR0VZmfSYKF3Ny7D0SfYA=</DigestValue>
      </Reference>
      <Reference URI="/ppt/media/image86.jpeg?ContentType=image/jpeg">
        <DigestMethod Algorithm="http://www.w3.org/2000/09/xmldsig#sha1"/>
        <DigestValue>xR3W6X5lA5vGW4VTEBYpuBew2pc=</DigestValue>
      </Reference>
      <Reference URI="/ppt/media/image87.jpeg?ContentType=image/jpeg">
        <DigestMethod Algorithm="http://www.w3.org/2000/09/xmldsig#sha1"/>
        <DigestValue>2xEK/jw7uJejukawBrS1W4fZXvg=</DigestValue>
      </Reference>
      <Reference URI="/ppt/media/image88.jpeg?ContentType=image/jpeg">
        <DigestMethod Algorithm="http://www.w3.org/2000/09/xmldsig#sha1"/>
        <DigestValue>WWN1jAxg+dKwa3OdsXlknssuvY4=</DigestValue>
      </Reference>
      <Reference URI="/ppt/media/image89.jpeg?ContentType=image/jpeg">
        <DigestMethod Algorithm="http://www.w3.org/2000/09/xmldsig#sha1"/>
        <DigestValue>xqXBTlnFMBiAWhsH4e9FTrpiJOY=</DigestValue>
      </Reference>
      <Reference URI="/ppt/media/image9.jpeg?ContentType=image/jpeg">
        <DigestMethod Algorithm="http://www.w3.org/2000/09/xmldsig#sha1"/>
        <DigestValue>0siMlA98mmi+eCqluHybhCTuUzI=</DigestValue>
      </Reference>
      <Reference URI="/ppt/media/image90.jpeg?ContentType=image/jpeg">
        <DigestMethod Algorithm="http://www.w3.org/2000/09/xmldsig#sha1"/>
        <DigestValue>S6RpOTl7hnqccQAtG9oXROJisk4=</DigestValue>
      </Reference>
      <Reference URI="/ppt/media/image91.jpeg?ContentType=image/jpeg">
        <DigestMethod Algorithm="http://www.w3.org/2000/09/xmldsig#sha1"/>
        <DigestValue>ypILdZXfoqzz1VXCcrR9WtbKhZw=</DigestValue>
      </Reference>
      <Reference URI="/ppt/media/image92.jpeg?ContentType=image/jpeg">
        <DigestMethod Algorithm="http://www.w3.org/2000/09/xmldsig#sha1"/>
        <DigestValue>kX6POcmx1CJjRo9aKKxPF4SDkMM=</DigestValue>
      </Reference>
      <Reference URI="/ppt/media/image93.jpeg?ContentType=image/jpeg">
        <DigestMethod Algorithm="http://www.w3.org/2000/09/xmldsig#sha1"/>
        <DigestValue>LYedVtDVMv+Ev9sGok2xGf0Zp9A=</DigestValue>
      </Reference>
      <Reference URI="/ppt/media/image94.jpeg?ContentType=image/jpeg">
        <DigestMethod Algorithm="http://www.w3.org/2000/09/xmldsig#sha1"/>
        <DigestValue>78yu0vAmcvsMDm9im2uHjLcY/h4=</DigestValue>
      </Reference>
      <Reference URI="/ppt/media/image95.jpeg?ContentType=image/jpeg">
        <DigestMethod Algorithm="http://www.w3.org/2000/09/xmldsig#sha1"/>
        <DigestValue>ljv433Jo0SA1pVxoqw2RviB6fp8=</DigestValue>
      </Reference>
      <Reference URI="/ppt/media/image96.jpeg?ContentType=image/jpeg">
        <DigestMethod Algorithm="http://www.w3.org/2000/09/xmldsig#sha1"/>
        <DigestValue>YzGGKcVyz7gC624MQZYy5AhW++o=</DigestValue>
      </Reference>
      <Reference URI="/ppt/media/image97.jpeg?ContentType=image/jpeg">
        <DigestMethod Algorithm="http://www.w3.org/2000/09/xmldsig#sha1"/>
        <DigestValue>nU2X0dPrFBMeFWz5XQ8o38B7v7Q=</DigestValue>
      </Reference>
      <Reference URI="/ppt/media/image98.jpeg?ContentType=image/jpeg">
        <DigestMethod Algorithm="http://www.w3.org/2000/09/xmldsig#sha1"/>
        <DigestValue>mH/EvR5lIZgJ5G4sZV9Ev4DZ7aI=</DigestValue>
      </Reference>
      <Reference URI="/ppt/media/image99.jpeg?ContentType=image/jpeg">
        <DigestMethod Algorithm="http://www.w3.org/2000/09/xmldsig#sha1"/>
        <DigestValue>5jbUaj9v1NM7FFdR+3E/PGth+QQ=</DigestValue>
      </Reference>
      <Reference URI="/ppt/notesMasters/_rels/notesMaster1.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UK+aZXLskzfb720BpdJb+pH62O8=</DigestValue>
      </Reference>
      <Reference URI="/ppt/notesMasters/notesMaster1.xml?ContentType=application/vnd.openxmlformats-officedocument.presentationml.notesMaster+xml">
        <DigestMethod Algorithm="http://www.w3.org/2000/09/xmldsig#sha1"/>
        <DigestValue>rImiucyDY0Jr4MMIR4rYosC/w+Q=</DigestValue>
      </Reference>
      <Reference URI="/ppt/notesSlides/_rels/notesSlide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bMPy/f7NMIfDLaonDPJAOJKCtgw=</DigestValue>
      </Reference>
      <Reference URI="/ppt/notesSlides/_rels/notesSlide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bdTzSkn0y8xiTxCkyLGK2YCiM8E=</DigestValue>
      </Reference>
      <Reference URI="/ppt/notesSlides/_rels/notesSlide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6w3qGNvNm4RmhdbOKWg4vuBILRM=</DigestValue>
      </Reference>
      <Reference URI="/ppt/notesSlides/_rels/notesSlide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U9FxdxkzFHGDGMeJRZm4r9PVf0w=</DigestValue>
      </Reference>
      <Reference URI="/ppt/notesSlides/notesSlide1.xml?ContentType=application/vnd.openxmlformats-officedocument.presentationml.notesSlide+xml">
        <DigestMethod Algorithm="http://www.w3.org/2000/09/xmldsig#sha1"/>
        <DigestValue>L5J4VOHeCym+Fq7FZSnzFii9akM=</DigestValue>
      </Reference>
      <Reference URI="/ppt/notesSlides/notesSlide2.xml?ContentType=application/vnd.openxmlformats-officedocument.presentationml.notesSlide+xml">
        <DigestMethod Algorithm="http://www.w3.org/2000/09/xmldsig#sha1"/>
        <DigestValue>5n1c7qsJNYvulPO4ay6AoHDJtN4=</DigestValue>
      </Reference>
      <Reference URI="/ppt/notesSlides/notesSlide3.xml?ContentType=application/vnd.openxmlformats-officedocument.presentationml.notesSlide+xml">
        <DigestMethod Algorithm="http://www.w3.org/2000/09/xmldsig#sha1"/>
        <DigestValue>5XNKyKWBYUYznMr8/mpTIVAxpH8=</DigestValue>
      </Reference>
      <Reference URI="/ppt/notesSlides/notesSlide4.xml?ContentType=application/vnd.openxmlformats-officedocument.presentationml.notesSlide+xml">
        <DigestMethod Algorithm="http://www.w3.org/2000/09/xmldsig#sha1"/>
        <DigestValue>xK+csSC7KGkRzUP0cKyKF2hKfug=</DigestValue>
      </Reference>
      <Reference URI="/ppt/presentation.xml?ContentType=application/vnd.openxmlformats-officedocument.presentationml.slideshow.main+xml">
        <DigestMethod Algorithm="http://www.w3.org/2000/09/xmldsig#sha1"/>
        <DigestValue>NEuD5TWrL23V3DUJ6n0hwoxzvwg=</DigestValue>
      </Reference>
      <Reference URI="/ppt/presProps.xml?ContentType=application/vnd.openxmlformats-officedocument.presentationml.presProps+xml">
        <DigestMethod Algorithm="http://www.w3.org/2000/09/xmldsig#sha1"/>
        <DigestValue>tjHLdeTyWiXDahcYCBtFdVV4iYM=</DigestValue>
      </Reference>
      <Reference URI="/ppt/slideLayouts/_rels/slideLayout1.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10.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11.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2.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3.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4.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5.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6.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7.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8.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9.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slideLayout1.xml?ContentType=application/vnd.openxmlformats-officedocument.presentationml.slideLayout+xml">
        <DigestMethod Algorithm="http://www.w3.org/2000/09/xmldsig#sha1"/>
        <DigestValue>zOkMJEvFAj6RpcoDIx/O1BlwqW0=</DigestValue>
      </Reference>
      <Reference URI="/ppt/slideLayouts/slideLayout10.xml?ContentType=application/vnd.openxmlformats-officedocument.presentationml.slideLayout+xml">
        <DigestMethod Algorithm="http://www.w3.org/2000/09/xmldsig#sha1"/>
        <DigestValue>YKEpmAoEqrYMKXJN/qTiJ7Y73U8=</DigestValue>
      </Reference>
      <Reference URI="/ppt/slideLayouts/slideLayout11.xml?ContentType=application/vnd.openxmlformats-officedocument.presentationml.slideLayout+xml">
        <DigestMethod Algorithm="http://www.w3.org/2000/09/xmldsig#sha1"/>
        <DigestValue>5QqO2aQw9wqoSimW6xE1PP0S+Qo=</DigestValue>
      </Reference>
      <Reference URI="/ppt/slideLayouts/slideLayout2.xml?ContentType=application/vnd.openxmlformats-officedocument.presentationml.slideLayout+xml">
        <DigestMethod Algorithm="http://www.w3.org/2000/09/xmldsig#sha1"/>
        <DigestValue>X+j1L2Jl7PJWxqDGbVKzj1uOujI=</DigestValue>
      </Reference>
      <Reference URI="/ppt/slideLayouts/slideLayout3.xml?ContentType=application/vnd.openxmlformats-officedocument.presentationml.slideLayout+xml">
        <DigestMethod Algorithm="http://www.w3.org/2000/09/xmldsig#sha1"/>
        <DigestValue>8q7BlqPUTs9VK+AvRHT7oYoYnUI=</DigestValue>
      </Reference>
      <Reference URI="/ppt/slideLayouts/slideLayout4.xml?ContentType=application/vnd.openxmlformats-officedocument.presentationml.slideLayout+xml">
        <DigestMethod Algorithm="http://www.w3.org/2000/09/xmldsig#sha1"/>
        <DigestValue>fsehy8wTzz78jHyqgyul5pzKQdk=</DigestValue>
      </Reference>
      <Reference URI="/ppt/slideLayouts/slideLayout5.xml?ContentType=application/vnd.openxmlformats-officedocument.presentationml.slideLayout+xml">
        <DigestMethod Algorithm="http://www.w3.org/2000/09/xmldsig#sha1"/>
        <DigestValue>pKSOnoUdYme1ARtXWJzIumZk4eo=</DigestValue>
      </Reference>
      <Reference URI="/ppt/slideLayouts/slideLayout6.xml?ContentType=application/vnd.openxmlformats-officedocument.presentationml.slideLayout+xml">
        <DigestMethod Algorithm="http://www.w3.org/2000/09/xmldsig#sha1"/>
        <DigestValue>hFe9dddP6XWdG+2IOxAs7dt87lM=</DigestValue>
      </Reference>
      <Reference URI="/ppt/slideLayouts/slideLayout7.xml?ContentType=application/vnd.openxmlformats-officedocument.presentationml.slideLayout+xml">
        <DigestMethod Algorithm="http://www.w3.org/2000/09/xmldsig#sha1"/>
        <DigestValue>iH8Mdm0LlfMuKTrXfQ6ESys5x+Y=</DigestValue>
      </Reference>
      <Reference URI="/ppt/slideLayouts/slideLayout8.xml?ContentType=application/vnd.openxmlformats-officedocument.presentationml.slideLayout+xml">
        <DigestMethod Algorithm="http://www.w3.org/2000/09/xmldsig#sha1"/>
        <DigestValue>Fx7TWy5OouirZG7t8tIc0Rs+iv0=</DigestValue>
      </Reference>
      <Reference URI="/ppt/slideLayouts/slideLayout9.xml?ContentType=application/vnd.openxmlformats-officedocument.presentationml.slideLayout+xml">
        <DigestMethod Algorithm="http://www.w3.org/2000/09/xmldsig#sha1"/>
        <DigestValue>Xy/FkDx4qOktVvL0sKoAbe+BcKc=</DigestValue>
      </Reference>
      <Reference URI="/ppt/slideMasters/_rels/slideMaster1.xml.rels?ContentType=application/vnd.openxmlformats-package.relationships+xml">
        <Transforms>
          <Transform Algorithm="http://schemas.openxmlformats.org/package/2006/RelationshipTransform">
            <mdssi:RelationshipReference xmlns:mdssi="http://schemas.openxmlformats.org/package/2006/digital-signature" SourceId="rId4"/>
            <mdssi:RelationshipReference xmlns:mdssi="http://schemas.openxmlformats.org/package/2006/digital-signature" SourceId="rId9"/>
            <mdssi:RelationshipReference xmlns:mdssi="http://schemas.openxmlformats.org/package/2006/digital-signature" SourceId="rId8"/>
            <mdssi:RelationshipReference xmlns:mdssi="http://schemas.openxmlformats.org/package/2006/digital-signature" SourceId="rId3"/>
            <mdssi:RelationshipReference xmlns:mdssi="http://schemas.openxmlformats.org/package/2006/digital-signature" SourceId="rId7"/>
            <mdssi:RelationshipReference xmlns:mdssi="http://schemas.openxmlformats.org/package/2006/digital-signature" SourceId="rId12"/>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6"/>
            <mdssi:RelationshipReference xmlns:mdssi="http://schemas.openxmlformats.org/package/2006/digital-signature" SourceId="rId11"/>
            <mdssi:RelationshipReference xmlns:mdssi="http://schemas.openxmlformats.org/package/2006/digital-signature" SourceId="rId5"/>
            <mdssi:RelationshipReference xmlns:mdssi="http://schemas.openxmlformats.org/package/2006/digital-signature" SourceId="rId10"/>
          </Transform>
          <Transform Algorithm="http://www.w3.org/TR/2001/REC-xml-c14n-20010315"/>
        </Transforms>
        <DigestMethod Algorithm="http://www.w3.org/2000/09/xmldsig#sha1"/>
        <DigestValue>FKAuz83PS8d31d6TrfNpQ0KriEI=</DigestValue>
      </Reference>
      <Reference URI="/ppt/slideMasters/slideMaster1.xml?ContentType=application/vnd.openxmlformats-officedocument.presentationml.slideMaster+xml">
        <DigestMethod Algorithm="http://www.w3.org/2000/09/xmldsig#sha1"/>
        <DigestValue>MWeYnZYpBM3lt1bzbwg7OxDBsWc=</DigestValue>
      </Reference>
      <Reference URI="/ppt/slides/_rels/slide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4"/>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wqQEHIfGvkgl67HcEx9TmHaEgRQ=</DigestValue>
      </Reference>
      <Reference URI="/ppt/slides/_rels/slide10.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Cn/GsgN7tQfuoDqRMNbYymk2wQ8=</DigestValue>
      </Reference>
      <Reference URI="/ppt/slides/_rels/slide10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Y1k67+Q8KZJDEamk6Rfj+bHnr7Y=</DigestValue>
      </Reference>
      <Reference URI="/ppt/slides/_rels/slide10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f3g4HG5JOz+Q8daDWdh3bZFiyGc=</DigestValue>
      </Reference>
      <Reference URI="/ppt/slides/_rels/slide10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cIzTjwKOq1LCU86E8/eTRGwfirg=</DigestValue>
      </Reference>
      <Reference URI="/ppt/slides/_rels/slide10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92ESRqrFEEfFcaHleDNS+Awn8ng=</DigestValue>
      </Reference>
      <Reference URI="/ppt/slides/_rels/slide10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As/wBNOthurBbmuxkzERLiACcpM=</DigestValue>
      </Reference>
      <Reference URI="/ppt/slides/_rels/slide10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m8dzq7ikaR27VaIxwAi2NfYg2XE=</DigestValue>
      </Reference>
      <Reference URI="/ppt/slides/_rels/slide10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UTJTV6UkMjvsvKl310e83EqPMj4=</DigestValue>
      </Reference>
      <Reference URI="/ppt/slides/_rels/slide10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UNeiLKIQ597Oqhi3cfC62M2aNNk=</DigestValue>
      </Reference>
      <Reference URI="/ppt/slides/_rels/slide10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IwDF8F/AGs+P8j5eFoeW4m9Cg6U=</DigestValue>
      </Reference>
      <Reference URI="/ppt/slides/_rels/slide10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rZbm8j1VYya7fZF7nTjOV/WX6jE=</DigestValue>
      </Reference>
      <Reference URI="/ppt/slides/_rels/slide1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Pn/VMt3b+tfcy8OD+1SAcmiZE+8=</DigestValue>
      </Reference>
      <Reference URI="/ppt/slides/_rels/slide11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Qkzjeiq/fuNEQPsAkHTZgz4ju40=</DigestValue>
      </Reference>
      <Reference URI="/ppt/slides/_rels/slide111.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1Le+r5ORLhb9PFR2g+VOTUc0cd8=</DigestValue>
      </Reference>
      <Reference URI="/ppt/slides/_rels/slide11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dWXw4Y/RZTA+T09EVb28dDj6WSg=</DigestValue>
      </Reference>
      <Reference URI="/ppt/slides/_rels/slide11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MZ4ROsTLY+WyYnyIsd6q9aevubg=</DigestValue>
      </Reference>
      <Reference URI="/ppt/slides/_rels/slide11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i8n21ijUl7vrZSjazWmH6STprpw=</DigestValue>
      </Reference>
      <Reference URI="/ppt/slides/_rels/slide11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h9pDMVg/mWmLjcSi8wHavrOazrU=</DigestValue>
      </Reference>
      <Reference URI="/ppt/slides/_rels/slide11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nDngundLpD5WlPYj2mDNMacQXWo=</DigestValue>
      </Reference>
      <Reference URI="/ppt/slides/_rels/slide11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smWlXb/YCJPPSwQu1lJT1uVQmM0=</DigestValue>
      </Reference>
      <Reference URI="/ppt/slides/_rels/slide11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OpZHTK5Non9iHexeFBZ7c3q65As=</DigestValue>
      </Reference>
      <Reference URI="/ppt/slides/_rels/slide11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cgpG6V8ghTIDWP2G3L1HN28DHJw=</DigestValue>
      </Reference>
      <Reference URI="/ppt/slides/_rels/slide1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Q+nKY2aP/i9P2QQxxsGMzJ1F4w8=</DigestValue>
      </Reference>
      <Reference URI="/ppt/slides/_rels/slide12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d2MmIRSrZAFbp6xdwl/Fpcsk8vI=</DigestValue>
      </Reference>
      <Reference URI="/ppt/slides/_rels/slide12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p3ecsTbZ4EN8snRtVkDD3XOqaco=</DigestValue>
      </Reference>
      <Reference URI="/ppt/slides/_rels/slide12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w8XnZJgQkaKBZC605o1qTnbyCs8=</DigestValue>
      </Reference>
      <Reference URI="/ppt/slides/_rels/slide12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RxaR9w7PgXbzGobzOOGFh62Y52I=</DigestValue>
      </Reference>
      <Reference URI="/ppt/slides/_rels/slide12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TovMzEv03MTVPmTp3sLnHzJKkhk=</DigestValue>
      </Reference>
      <Reference URI="/ppt/slides/_rels/slide12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F95AU7JGvLpuqiuyoScjmh1p6zM=</DigestValue>
      </Reference>
      <Reference URI="/ppt/slides/_rels/slide12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mH5IQghi3xm/uUbb48EQdFFj3oo=</DigestValue>
      </Reference>
      <Reference URI="/ppt/slides/_rels/slide12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tPsPPn647IgIPL1Np3gBXash5A8=</DigestValue>
      </Reference>
      <Reference URI="/ppt/slides/_rels/slide12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PCgoK+9dPelQzsFAnWRSTqR6+sw=</DigestValue>
      </Reference>
      <Reference URI="/ppt/slides/_rels/slide12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uE/Qlzi33dLkViEN4ys6IGTnRsM=</DigestValue>
      </Reference>
      <Reference URI="/ppt/slides/_rels/slide1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x3yjfwTXdFNeIaWpKIEquSSpnQo=</DigestValue>
      </Reference>
      <Reference URI="/ppt/slides/_rels/slide13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kD0/HqlEfNtwdGes2zTJUaeiDt0=</DigestValue>
      </Reference>
      <Reference URI="/ppt/slides/_rels/slide13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k4d44nTFNB7+jipuzKtWFbEGJB8=</DigestValue>
      </Reference>
      <Reference URI="/ppt/slides/_rels/slide13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Zd7p/ZVN2Mkg7fdPMsVfA3Wv3QU=</DigestValue>
      </Reference>
      <Reference URI="/ppt/slides/_rels/slide13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rMUz4v2o0p6HViID5EIVliPTAGM=</DigestValue>
      </Reference>
      <Reference URI="/ppt/slides/_rels/slide13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RL9r7zZcSgdA/9Sl0UFroeP8fX4=</DigestValue>
      </Reference>
      <Reference URI="/ppt/slides/_rels/slide13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oI/gQ8L3qZnoTBfqNxO24wvFxEc=</DigestValue>
      </Reference>
      <Reference URI="/ppt/slides/_rels/slide13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2jxJxEGhwylxA7JhgMapHK3VaY0=</DigestValue>
      </Reference>
      <Reference URI="/ppt/slides/_rels/slide13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G50cCp3KrOc3JEODugvdGbZPujM=</DigestValue>
      </Reference>
      <Reference URI="/ppt/slides/_rels/slide13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VAfrShu5mw7s/qKuRrTf96LMQz8=</DigestValue>
      </Reference>
      <Reference URI="/ppt/slides/_rels/slide13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N7Eqv88zp2hmuqC0bv07XqplSIM=</DigestValue>
      </Reference>
      <Reference URI="/ppt/slides/_rels/slide1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5ANf4ookW5BaCoHvpM53tSCCFjM=</DigestValue>
      </Reference>
      <Reference URI="/ppt/slides/_rels/slide14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prfhGHGZtK0yR+OimxuxgBR3LJ4=</DigestValue>
      </Reference>
      <Reference URI="/ppt/slides/_rels/slide14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8oHTfxbipY0dl90nWNPecG7O+I4=</DigestValue>
      </Reference>
      <Reference URI="/ppt/slides/_rels/slide14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Q1/Y9yKa5bebsXqt4phNVnSwmls=</DigestValue>
      </Reference>
      <Reference URI="/ppt/slides/_rels/slide143.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YkaRAOZr8hzRU6OjGqkKEGIF++M=</DigestValue>
      </Reference>
      <Reference URI="/ppt/slides/_rels/slide14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LFFbVmZppPodYgo7LowOnsmUXho=</DigestValue>
      </Reference>
      <Reference URI="/ppt/slides/_rels/slide14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+4GCB3SmUSjDzak/Q1wFgkYktRQ=</DigestValue>
      </Reference>
      <Reference URI="/ppt/slides/_rels/slide146.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sY/8arKdUatS/ou7v8FFJEPAGt4=</DigestValue>
      </Reference>
      <Reference URI="/ppt/slides/_rels/slide1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5WP59UI8HPoxvi1VFL09PyNB570=</DigestValue>
      </Reference>
      <Reference URI="/ppt/slides/_rels/slide1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EUSXFJw8aNWlRs+pgS3IezZzPGg=</DigestValue>
      </Reference>
      <Reference URI="/ppt/slides/_rels/slide1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TFJ97GaE+oxzw/zC1YXcyCyvWZU=</DigestValue>
      </Reference>
      <Reference URI="/ppt/slides/_rels/slide1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gP9rwVRPP01DzfA6KUFMX+vXMrA=</DigestValue>
      </Reference>
      <Reference URI="/ppt/slides/_rels/slide1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ceyhwgAY3HWhTC8N1M+Mcs9QAlU=</DigestValue>
      </Reference>
      <Reference URI="/ppt/slides/_rels/slide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qhvHlQJe3xSIBT5M4uwQ0wP84lY=</DigestValue>
      </Reference>
      <Reference URI="/ppt/slides/_rels/slide2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9pz8p6g3Kljhzvh+ALGz5MeKXTM=</DigestValue>
      </Reference>
      <Reference URI="/ppt/slides/_rels/slide21.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YmGwq6j/qgohHXHQ8wqQg+4mAq8=</DigestValue>
      </Reference>
      <Reference URI="/ppt/slides/_rels/slide2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khCKasLttqgVbipmTjnVd2+gPYY=</DigestValue>
      </Reference>
      <Reference URI="/ppt/slides/_rels/slide2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wMx4zHU8+2YK3GshvsVWE9+Rm8U=</DigestValue>
      </Reference>
      <Reference URI="/ppt/slides/_rels/slide2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/H952tOxaqLp4qjkDhiEKTMGvds=</DigestValue>
      </Reference>
      <Reference URI="/ppt/slides/_rels/slide2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F76KNmraQ74j8we1fgVoBSrcWJk=</DigestValue>
      </Reference>
      <Reference URI="/ppt/slides/_rels/slide2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P82Z307SIwtGEevco/kHgCcLzCA=</DigestValue>
      </Reference>
      <Reference URI="/ppt/slides/_rels/slide2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/Z3Aw4Leuuz5QnDTzE45ekfMECM=</DigestValue>
      </Reference>
      <Reference URI="/ppt/slides/_rels/slide2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Q4xvaXK37Y5XLm7mEuFfXh6qLRA=</DigestValue>
      </Reference>
      <Reference URI="/ppt/slides/_rels/slide2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uUJwPTrqmfiSgnJBd+OERgfYXeM=</DigestValue>
      </Reference>
      <Reference URI="/ppt/slides/_rels/slide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4D4advnRn4WljpUIzX9gZsmxz70=</DigestValue>
      </Reference>
      <Reference URI="/ppt/slides/_rels/slide3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lXNMvUBJaMwgmlbCSWpNwaIA8ZU=</DigestValue>
      </Reference>
      <Reference URI="/ppt/slides/_rels/slide3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tSvPulfqtJpSakhXC+RYMvT4SD0=</DigestValue>
      </Reference>
      <Reference URI="/ppt/slides/_rels/slide3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OfXFraJfMp+wOMYZQftIjiXzZGg=</DigestValue>
      </Reference>
      <Reference URI="/ppt/slides/_rels/slide3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VFoFdrRWj+7GmMfl+BAGleWlLz0=</DigestValue>
      </Reference>
      <Reference URI="/ppt/slides/_rels/slide3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1j8k235UY18fDFWsBHWUbKtPATE=</DigestValue>
      </Reference>
      <Reference URI="/ppt/slides/_rels/slide3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JdliDZy66TIa/r/ASoEvaoew+u8=</DigestValue>
      </Reference>
      <Reference URI="/ppt/slides/_rels/slide3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/p4MbR8dGjcR2WQAi+/VSFrmhF8=</DigestValue>
      </Reference>
      <Reference URI="/ppt/slides/_rels/slide3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MpO56+Eadtb1SXkfK/pZMWZGq94=</DigestValue>
      </Reference>
      <Reference URI="/ppt/slides/_rels/slide3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dLFvOA4gtMa5fzZjmbTLgCY6R14=</DigestValue>
      </Reference>
      <Reference URI="/ppt/slides/_rels/slide3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QMzpaS2PTdiW0u9bfaE4xwvLM3s=</DigestValue>
      </Reference>
      <Reference URI="/ppt/slides/_rels/slide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oS2uMb1qWJqIxlnXq9uf72w/gkw=</DigestValue>
      </Reference>
      <Reference URI="/ppt/slides/_rels/slide4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+J02zJWGe1MmS36xlvbB20lp5T8=</DigestValue>
      </Reference>
      <Reference URI="/ppt/slides/_rels/slide41.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Xx/NkPUijQEZ9Yd1TppmHPOKQXQ=</DigestValue>
      </Reference>
      <Reference URI="/ppt/slides/_rels/slide4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Kdj8Rzp1snooM/H6/VAfXKhGKlc=</DigestValue>
      </Reference>
      <Reference URI="/ppt/slides/_rels/slide4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CuiJUqzJxUZfc564K7YcCGaM09Y=</DigestValue>
      </Reference>
      <Reference URI="/ppt/slides/_rels/slide4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jZat7FJ4fj+y8id6AB36WttukBo=</DigestValue>
      </Reference>
      <Reference URI="/ppt/slides/_rels/slide4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V5+uUWjRy+PT1MrVeicnxa3Qdhw=</DigestValue>
      </Reference>
      <Reference URI="/ppt/slides/_rels/slide4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g4N5vy4MoXirFd4z20atvOB3Rj0=</DigestValue>
      </Reference>
      <Reference URI="/ppt/slides/_rels/slide47.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4"/>
          </Transform>
          <Transform Algorithm="http://www.w3.org/TR/2001/REC-xml-c14n-20010315"/>
        </Transforms>
        <DigestMethod Algorithm="http://www.w3.org/2000/09/xmldsig#sha1"/>
        <DigestValue>trPBz4+nXIhKJyznDalx7dlO0Cc=</DigestValue>
      </Reference>
      <Reference URI="/ppt/slides/_rels/slide4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qhvHlQJe3xSIBT5M4uwQ0wP84lY=</DigestValue>
      </Reference>
      <Reference URI="/ppt/slides/_rels/slide4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4D4advnRn4WljpUIzX9gZsmxz70=</DigestValue>
      </Reference>
      <Reference URI="/ppt/slides/_rels/slide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wFohwpq7hWh6paFzr8O2Y8JGfJA=</DigestValue>
      </Reference>
      <Reference URI="/ppt/slides/_rels/slide50.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4"/>
          </Transform>
          <Transform Algorithm="http://www.w3.org/TR/2001/REC-xml-c14n-20010315"/>
        </Transforms>
        <DigestMethod Algorithm="http://www.w3.org/2000/09/xmldsig#sha1"/>
        <DigestValue>+mJ1QH8SHRIIP5i8vkhqIx3rO2E=</DigestValue>
      </Reference>
      <Reference URI="/ppt/slides/_rels/slide51.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zhP4dZIsB3WqQyEX3JKtlCIczOM=</DigestValue>
      </Reference>
      <Reference URI="/ppt/slides/_rels/slide5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H/8hrqvBh3FOs9fM5FHIt9lb34I=</DigestValue>
      </Reference>
      <Reference URI="/ppt/slides/_rels/slide53.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8QGU/m/l8BKYK4E+5yOeawhlczE=</DigestValue>
      </Reference>
      <Reference URI="/ppt/slides/_rels/slide5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kckyG9shbbV9mtvDrAOBpg7q/Gk=</DigestValue>
      </Reference>
      <Reference URI="/ppt/slides/_rels/slide5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1XdcPQkq8fFei60CkfwPmF1K8tM=</DigestValue>
      </Reference>
      <Reference URI="/ppt/slides/_rels/slide56.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yEH0qyT6ljvttcedYvpivcXo57U=</DigestValue>
      </Reference>
      <Reference URI="/ppt/slides/_rels/slide5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brP0TIqoSd8H5d/R99j49PwZGWw=</DigestValue>
      </Reference>
      <Reference URI="/ppt/slides/_rels/slide5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gBXb/tkwx2QivuBVrLIGoK3yUMw=</DigestValue>
      </Reference>
      <Reference URI="/ppt/slides/_rels/slide5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CJxe7AXUTvy1MqAyTbqnH6AC2Tw=</DigestValue>
      </Reference>
      <Reference URI="/ppt/slides/_rels/slide6.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9vKsZYRL8cR8JUwrORvv4kAWxHE=</DigestValue>
      </Reference>
      <Reference URI="/ppt/slides/_rels/slide6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pAOn+Wo5nuyg4elwpXz88/k2ZUA=</DigestValue>
      </Reference>
      <Reference URI="/ppt/slides/_rels/slide6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Nm3qQ0YUvynnWqt25yOlxvs2FUM=</DigestValue>
      </Reference>
      <Reference URI="/ppt/slides/_rels/slide6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f2hw5wXmdi8ZSWh3bKmkpj2DW70=</DigestValue>
      </Reference>
      <Reference URI="/ppt/slides/_rels/slide6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EnZ56mUpNMEAT8NB8xQw4w/vR2Q=</DigestValue>
      </Reference>
      <Reference URI="/ppt/slides/_rels/slide64.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x5M6k6jkTiSk0WrS0JcEIIYbkds=</DigestValue>
      </Reference>
      <Reference URI="/ppt/slides/_rels/slide65.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RNWxV0F5KzuE98cYY6RkCN1qmlQ=</DigestValue>
      </Reference>
      <Reference URI="/ppt/slides/_rels/slide6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S/0CWb7NMKybjVnNGkDud2VT1F0=</DigestValue>
      </Reference>
      <Reference URI="/ppt/slides/_rels/slide67.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NL41avtDCzcUzepm92PmXmz/qcM=</DigestValue>
      </Reference>
      <Reference URI="/ppt/slides/_rels/slide6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J5C7hSrDliy+T9ubRy2RlM0H9SE=</DigestValue>
      </Reference>
      <Reference URI="/ppt/slides/_rels/slide6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AcJDqFNj8/tL3ObljlaL5aRnwnY=</DigestValue>
      </Reference>
      <Reference URI="/ppt/slides/_rels/slide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do1Q1Eyv9qnkFKVJWoUtaYGpM2M=</DigestValue>
      </Reference>
      <Reference URI="/ppt/slides/_rels/slide70.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bzXK6HilJTeAbkiGiKdfjvCHpnU=</DigestValue>
      </Reference>
      <Reference URI="/ppt/slides/_rels/slide7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p7Ro78Kqz3uj4piomM0z7FMlsmw=</DigestValue>
      </Reference>
      <Reference URI="/ppt/slides/_rels/slide7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ZOPvxti8zvsJBX9QaUZaomA45iw=</DigestValue>
      </Reference>
      <Reference URI="/ppt/slides/_rels/slide73.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4gfYe1oEan67Lzayb67BtcHbOzM=</DigestValue>
      </Reference>
      <Reference URI="/ppt/slides/_rels/slide7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mn3EkIoY7CGkq8BIxOiRwDi9RoQ=</DigestValue>
      </Reference>
      <Reference URI="/ppt/slides/_rels/slide7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0IlSIrCbWznJuoUAQJSuXAH2FUA=</DigestValue>
      </Reference>
      <Reference URI="/ppt/slides/_rels/slide76.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4Qgxzlh8uBMSZPVYAT0dX/j1BJw=</DigestValue>
      </Reference>
      <Reference URI="/ppt/slides/_rels/slide7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lMxITcZhvGOeUXjCdmZ+EKQAZq0=</DigestValue>
      </Reference>
      <Reference URI="/ppt/slides/_rels/slide7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A0qr7jjEZVRNanPyZqLxpa1ZXAk=</DigestValue>
      </Reference>
      <Reference URI="/ppt/slides/_rels/slide79.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aWCy/F+wmkYsTyMeNs8PrLFMHj0=</DigestValue>
      </Reference>
      <Reference URI="/ppt/slides/_rels/slide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/6Vy2iU4E4Dml+3sIUaibjDpmLA=</DigestValue>
      </Reference>
      <Reference URI="/ppt/slides/_rels/slide80.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tiO1CfvFzPuAi6KHZyhDwJXzo1A=</DigestValue>
      </Reference>
      <Reference URI="/ppt/slides/_rels/slide8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7WHtPUIz6YbWIguvMbBcbRUOBno=</DigestValue>
      </Reference>
      <Reference URI="/ppt/slides/_rels/slide8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OGQB8NIvf290B7wkr4br1Dxm690=</DigestValue>
      </Reference>
      <Reference URI="/ppt/slides/_rels/slide8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Gca+iNJ7ZaypIzX8EOxWcpp4Bqo=</DigestValue>
      </Reference>
      <Reference URI="/ppt/slides/_rels/slide84.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oW7PMv04XA4vdYrFhnJdOemwgqg=</DigestValue>
      </Reference>
      <Reference URI="/ppt/slides/_rels/slide8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RvItGozyRjnbn6orl6rIoKhglBY=</DigestValue>
      </Reference>
      <Reference URI="/ppt/slides/_rels/slide8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AZp2plYnwIM4wo3wBUPs7hCOF1M=</DigestValue>
      </Reference>
      <Reference URI="/ppt/slides/_rels/slide87.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YH8CTNb20AVjASVWyTY0NYLvNtc=</DigestValue>
      </Reference>
      <Reference URI="/ppt/slides/_rels/slide8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1MtxJB45BlgHqe2Cg+wnQ5WIAtk=</DigestValue>
      </Reference>
      <Reference URI="/ppt/slides/_rels/slide8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2r+OiKp7myN6eoz/hXK3bvz7rC0=</DigestValue>
      </Reference>
      <Reference URI="/ppt/slides/_rels/slide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Qq30Ej0GQ9+ljs6djOjJ/uQY/p8=</DigestValue>
      </Reference>
      <Reference URI="/ppt/slides/_rels/slide90.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36nad/vjP9kG/RDQrbn6NHMChEc=</DigestValue>
      </Reference>
      <Reference URI="/ppt/slides/_rels/slide9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Db70KHifiFT04XrwboiUqdzCXAI=</DigestValue>
      </Reference>
      <Reference URI="/ppt/slides/_rels/slide92.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Y1CKuTKw/XjsD72+Qvdx2Uaf3u8=</DigestValue>
      </Reference>
      <Reference URI="/ppt/slides/_rels/slide9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0Ta+SOiozRZfnxDSU7rquffyKKo=</DigestValue>
      </Reference>
      <Reference URI="/ppt/slides/_rels/slide94.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qnoKEnQs3UPSzp2C7DSywysbVr8=</DigestValue>
      </Reference>
      <Reference URI="/ppt/slides/_rels/slide9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x3G2ypuKbONrBtf9sKrIrB8atCc=</DigestValue>
      </Reference>
      <Reference URI="/ppt/slides/_rels/slide96.xml.rels?ContentType=application/vnd.openxmlformats-package.relationships+xml">
        <Transforms>
          <Transform Algorithm="http://schemas.openxmlformats.org/package/2006/RelationshipTransform">
            <mdssi:RelationshipReference xmlns:mdssi="http://schemas.openxmlformats.org/package/2006/digital-signature" SourceId="rId4"/>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ejknzqfDyKl3JTBvTEj3qiJ8DSc=</DigestValue>
      </Reference>
      <Reference URI="/ppt/slides/_rels/slide9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qhvHlQJe3xSIBT5M4uwQ0wP84lY=</DigestValue>
      </Reference>
      <Reference URI="/ppt/slides/_rels/slide9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4D4advnRn4WljpUIzX9gZsmxz70=</DigestValue>
      </Reference>
      <Reference URI="/ppt/slides/_rels/slide9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25V7D7SL3TThmLDbWh8TLJvBOB8=</DigestValue>
      </Reference>
      <Reference URI="/ppt/slides/slide1.xml?ContentType=application/vnd.openxmlformats-officedocument.presentationml.slide+xml">
        <DigestMethod Algorithm="http://www.w3.org/2000/09/xmldsig#sha1"/>
        <DigestValue>+t+GfyVn8FNQE6yeix1Lv0fNFXI=</DigestValue>
      </Reference>
      <Reference URI="/ppt/slides/slide10.xml?ContentType=application/vnd.openxmlformats-officedocument.presentationml.slide+xml">
        <DigestMethod Algorithm="http://www.w3.org/2000/09/xmldsig#sha1"/>
        <DigestValue>TKIEtkWsVh21tolu6YmfcrLwA/g=</DigestValue>
      </Reference>
      <Reference URI="/ppt/slides/slide100.xml?ContentType=application/vnd.openxmlformats-officedocument.presentationml.slide+xml">
        <DigestMethod Algorithm="http://www.w3.org/2000/09/xmldsig#sha1"/>
        <DigestValue>0aDJ0Um9di4TtXaUtS6e3oay4y4=</DigestValue>
      </Reference>
      <Reference URI="/ppt/slides/slide101.xml?ContentType=application/vnd.openxmlformats-officedocument.presentationml.slide+xml">
        <DigestMethod Algorithm="http://www.w3.org/2000/09/xmldsig#sha1"/>
        <DigestValue>OEBIDXH5RQCqbKfnoFJtI6mb66U=</DigestValue>
      </Reference>
      <Reference URI="/ppt/slides/slide102.xml?ContentType=application/vnd.openxmlformats-officedocument.presentationml.slide+xml">
        <DigestMethod Algorithm="http://www.w3.org/2000/09/xmldsig#sha1"/>
        <DigestValue>IeiK0tEGa/YnoGcSONddmysvdlM=</DigestValue>
      </Reference>
      <Reference URI="/ppt/slides/slide103.xml?ContentType=application/vnd.openxmlformats-officedocument.presentationml.slide+xml">
        <DigestMethod Algorithm="http://www.w3.org/2000/09/xmldsig#sha1"/>
        <DigestValue>Wn01tECPpjHlmGVwMgTGGStItWc=</DigestValue>
      </Reference>
      <Reference URI="/ppt/slides/slide104.xml?ContentType=application/vnd.openxmlformats-officedocument.presentationml.slide+xml">
        <DigestMethod Algorithm="http://www.w3.org/2000/09/xmldsig#sha1"/>
        <DigestValue>vA6wMCPlugRHAFTzpgea+kb5uCo=</DigestValue>
      </Reference>
      <Reference URI="/ppt/slides/slide105.xml?ContentType=application/vnd.openxmlformats-officedocument.presentationml.slide+xml">
        <DigestMethod Algorithm="http://www.w3.org/2000/09/xmldsig#sha1"/>
        <DigestValue>2cP5mU5GJynQ8H5M8qBr1Kq7Dqo=</DigestValue>
      </Reference>
      <Reference URI="/ppt/slides/slide106.xml?ContentType=application/vnd.openxmlformats-officedocument.presentationml.slide+xml">
        <DigestMethod Algorithm="http://www.w3.org/2000/09/xmldsig#sha1"/>
        <DigestValue>vkPY4eBNPbpaMDgUvdYKhrrppLs=</DigestValue>
      </Reference>
      <Reference URI="/ppt/slides/slide107.xml?ContentType=application/vnd.openxmlformats-officedocument.presentationml.slide+xml">
        <DigestMethod Algorithm="http://www.w3.org/2000/09/xmldsig#sha1"/>
        <DigestValue>BSZEizu7b4PZxw9xDuLu8OgaS3A=</DigestValue>
      </Reference>
      <Reference URI="/ppt/slides/slide108.xml?ContentType=application/vnd.openxmlformats-officedocument.presentationml.slide+xml">
        <DigestMethod Algorithm="http://www.w3.org/2000/09/xmldsig#sha1"/>
        <DigestValue>XD2/Zyrxu64sdEIkAalbVYTkq6Y=</DigestValue>
      </Reference>
      <Reference URI="/ppt/slides/slide109.xml?ContentType=application/vnd.openxmlformats-officedocument.presentationml.slide+xml">
        <DigestMethod Algorithm="http://www.w3.org/2000/09/xmldsig#sha1"/>
        <DigestValue>o8kqA3dR6MFZ0sTMKV8XX/27sdw=</DigestValue>
      </Reference>
      <Reference URI="/ppt/slides/slide11.xml?ContentType=application/vnd.openxmlformats-officedocument.presentationml.slide+xml">
        <DigestMethod Algorithm="http://www.w3.org/2000/09/xmldsig#sha1"/>
        <DigestValue>usJ9yDTgN/VrEhgJ5q19n1v6ZOc=</DigestValue>
      </Reference>
      <Reference URI="/ppt/slides/slide110.xml?ContentType=application/vnd.openxmlformats-officedocument.presentationml.slide+xml">
        <DigestMethod Algorithm="http://www.w3.org/2000/09/xmldsig#sha1"/>
        <DigestValue>WB95Xhy3MlDLZHEgAOuy9m6DOXA=</DigestValue>
      </Reference>
      <Reference URI="/ppt/slides/slide111.xml?ContentType=application/vnd.openxmlformats-officedocument.presentationml.slide+xml">
        <DigestMethod Algorithm="http://www.w3.org/2000/09/xmldsig#sha1"/>
        <DigestValue>cOeUqYGZSs4/iyx4UJ4o4E4ZK+s=</DigestValue>
      </Reference>
      <Reference URI="/ppt/slides/slide112.xml?ContentType=application/vnd.openxmlformats-officedocument.presentationml.slide+xml">
        <DigestMethod Algorithm="http://www.w3.org/2000/09/xmldsig#sha1"/>
        <DigestValue>mJi7mEaxX+XYdnhBxpiosxMo71I=</DigestValue>
      </Reference>
      <Reference URI="/ppt/slides/slide113.xml?ContentType=application/vnd.openxmlformats-officedocument.presentationml.slide+xml">
        <DigestMethod Algorithm="http://www.w3.org/2000/09/xmldsig#sha1"/>
        <DigestValue>vJz8kP1g92S+tk1xuRVjmCnyEFI=</DigestValue>
      </Reference>
      <Reference URI="/ppt/slides/slide114.xml?ContentType=application/vnd.openxmlformats-officedocument.presentationml.slide+xml">
        <DigestMethod Algorithm="http://www.w3.org/2000/09/xmldsig#sha1"/>
        <DigestValue>QZMu+YPYcKSJaaN/Ra2yngtndO0=</DigestValue>
      </Reference>
      <Reference URI="/ppt/slides/slide115.xml?ContentType=application/vnd.openxmlformats-officedocument.presentationml.slide+xml">
        <DigestMethod Algorithm="http://www.w3.org/2000/09/xmldsig#sha1"/>
        <DigestValue>kDTD1bGOu+4g71wHFEofZkaj2AY=</DigestValue>
      </Reference>
      <Reference URI="/ppt/slides/slide116.xml?ContentType=application/vnd.openxmlformats-officedocument.presentationml.slide+xml">
        <DigestMethod Algorithm="http://www.w3.org/2000/09/xmldsig#sha1"/>
        <DigestValue>Ak4OFheetQN18BfJ4R5lfoCJgZ0=</DigestValue>
      </Reference>
      <Reference URI="/ppt/slides/slide117.xml?ContentType=application/vnd.openxmlformats-officedocument.presentationml.slide+xml">
        <DigestMethod Algorithm="http://www.w3.org/2000/09/xmldsig#sha1"/>
        <DigestValue>C3iyPL50o4xLaDAJEQ66z4os7gI=</DigestValue>
      </Reference>
      <Reference URI="/ppt/slides/slide118.xml?ContentType=application/vnd.openxmlformats-officedocument.presentationml.slide+xml">
        <DigestMethod Algorithm="http://www.w3.org/2000/09/xmldsig#sha1"/>
        <DigestValue>IkQVuxaAptEdqrBl6qlJ+aTyGcc=</DigestValue>
      </Reference>
      <Reference URI="/ppt/slides/slide119.xml?ContentType=application/vnd.openxmlformats-officedocument.presentationml.slide+xml">
        <DigestMethod Algorithm="http://www.w3.org/2000/09/xmldsig#sha1"/>
        <DigestValue>HmS2f9o4FJpaM7RFZ7NHfNOG9Zc=</DigestValue>
      </Reference>
      <Reference URI="/ppt/slides/slide12.xml?ContentType=application/vnd.openxmlformats-officedocument.presentationml.slide+xml">
        <DigestMethod Algorithm="http://www.w3.org/2000/09/xmldsig#sha1"/>
        <DigestValue>N2d8uV9LteyO8Y/hWbbKLUVe6pw=</DigestValue>
      </Reference>
      <Reference URI="/ppt/slides/slide120.xml?ContentType=application/vnd.openxmlformats-officedocument.presentationml.slide+xml">
        <DigestMethod Algorithm="http://www.w3.org/2000/09/xmldsig#sha1"/>
        <DigestValue>j5CL7vklsPOW2SKdZHlCf6vs20w=</DigestValue>
      </Reference>
      <Reference URI="/ppt/slides/slide121.xml?ContentType=application/vnd.openxmlformats-officedocument.presentationml.slide+xml">
        <DigestMethod Algorithm="http://www.w3.org/2000/09/xmldsig#sha1"/>
        <DigestValue>sFzeXC2AwnqvZyeW+8A/Ar3CW0c=</DigestValue>
      </Reference>
      <Reference URI="/ppt/slides/slide122.xml?ContentType=application/vnd.openxmlformats-officedocument.presentationml.slide+xml">
        <DigestMethod Algorithm="http://www.w3.org/2000/09/xmldsig#sha1"/>
        <DigestValue>UOwzPzlunQWbvXT5gcJdzjdosg8=</DigestValue>
      </Reference>
      <Reference URI="/ppt/slides/slide123.xml?ContentType=application/vnd.openxmlformats-officedocument.presentationml.slide+xml">
        <DigestMethod Algorithm="http://www.w3.org/2000/09/xmldsig#sha1"/>
        <DigestValue>9HUGC7zHWhTRqHDcAnzun+ohkEI=</DigestValue>
      </Reference>
      <Reference URI="/ppt/slides/slide124.xml?ContentType=application/vnd.openxmlformats-officedocument.presentationml.slide+xml">
        <DigestMethod Algorithm="http://www.w3.org/2000/09/xmldsig#sha1"/>
        <DigestValue>Iuqpc9t6NkoHvfVr1p3bOpoPNns=</DigestValue>
      </Reference>
      <Reference URI="/ppt/slides/slide125.xml?ContentType=application/vnd.openxmlformats-officedocument.presentationml.slide+xml">
        <DigestMethod Algorithm="http://www.w3.org/2000/09/xmldsig#sha1"/>
        <DigestValue>7t/Pbznta0JH2j7L3ddaBA4a2sQ=</DigestValue>
      </Reference>
      <Reference URI="/ppt/slides/slide126.xml?ContentType=application/vnd.openxmlformats-officedocument.presentationml.slide+xml">
        <DigestMethod Algorithm="http://www.w3.org/2000/09/xmldsig#sha1"/>
        <DigestValue>0+jZDA/Q2HnOVi23lulGKqyASWw=</DigestValue>
      </Reference>
      <Reference URI="/ppt/slides/slide127.xml?ContentType=application/vnd.openxmlformats-officedocument.presentationml.slide+xml">
        <DigestMethod Algorithm="http://www.w3.org/2000/09/xmldsig#sha1"/>
        <DigestValue>xc70AvtWKWqvI/wRJPWOoHbFcBY=</DigestValue>
      </Reference>
      <Reference URI="/ppt/slides/slide128.xml?ContentType=application/vnd.openxmlformats-officedocument.presentationml.slide+xml">
        <DigestMethod Algorithm="http://www.w3.org/2000/09/xmldsig#sha1"/>
        <DigestValue>CeyqGdeRlyhoTPqDcoONekIM7kw=</DigestValue>
      </Reference>
      <Reference URI="/ppt/slides/slide129.xml?ContentType=application/vnd.openxmlformats-officedocument.presentationml.slide+xml">
        <DigestMethod Algorithm="http://www.w3.org/2000/09/xmldsig#sha1"/>
        <DigestValue>gMLdF2WfjZRWIY2O5AImu8wpfok=</DigestValue>
      </Reference>
      <Reference URI="/ppt/slides/slide13.xml?ContentType=application/vnd.openxmlformats-officedocument.presentationml.slide+xml">
        <DigestMethod Algorithm="http://www.w3.org/2000/09/xmldsig#sha1"/>
        <DigestValue>hlSluK60fSSh4XYKTuUU6KjzsG0=</DigestValue>
      </Reference>
      <Reference URI="/ppt/slides/slide130.xml?ContentType=application/vnd.openxmlformats-officedocument.presentationml.slide+xml">
        <DigestMethod Algorithm="http://www.w3.org/2000/09/xmldsig#sha1"/>
        <DigestValue>vzWBgvOQ/D85xCecovb9fYSnbmk=</DigestValue>
      </Reference>
      <Reference URI="/ppt/slides/slide131.xml?ContentType=application/vnd.openxmlformats-officedocument.presentationml.slide+xml">
        <DigestMethod Algorithm="http://www.w3.org/2000/09/xmldsig#sha1"/>
        <DigestValue>/ijZa5oKEWYvB422SNVSfb8AzXA=</DigestValue>
      </Reference>
      <Reference URI="/ppt/slides/slide132.xml?ContentType=application/vnd.openxmlformats-officedocument.presentationml.slide+xml">
        <DigestMethod Algorithm="http://www.w3.org/2000/09/xmldsig#sha1"/>
        <DigestValue>GOSGf+ArgdsW8VIFAy070FEzbDA=</DigestValue>
      </Reference>
      <Reference URI="/ppt/slides/slide133.xml?ContentType=application/vnd.openxmlformats-officedocument.presentationml.slide+xml">
        <DigestMethod Algorithm="http://www.w3.org/2000/09/xmldsig#sha1"/>
        <DigestValue>Sf4YbykIqF8zNKZdDb+32TrK0+U=</DigestValue>
      </Reference>
      <Reference URI="/ppt/slides/slide134.xml?ContentType=application/vnd.openxmlformats-officedocument.presentationml.slide+xml">
        <DigestMethod Algorithm="http://www.w3.org/2000/09/xmldsig#sha1"/>
        <DigestValue>gB41CtJy50gVNzPCSJJY3p7GMm0=</DigestValue>
      </Reference>
      <Reference URI="/ppt/slides/slide135.xml?ContentType=application/vnd.openxmlformats-officedocument.presentationml.slide+xml">
        <DigestMethod Algorithm="http://www.w3.org/2000/09/xmldsig#sha1"/>
        <DigestValue>2/D7nhJ+FV06EbXleJB5ZQp1Vx4=</DigestValue>
      </Reference>
      <Reference URI="/ppt/slides/slide136.xml?ContentType=application/vnd.openxmlformats-officedocument.presentationml.slide+xml">
        <DigestMethod Algorithm="http://www.w3.org/2000/09/xmldsig#sha1"/>
        <DigestValue>nxa6bi8tbY9UMAIGzuHtkGgbpZ0=</DigestValue>
      </Reference>
      <Reference URI="/ppt/slides/slide137.xml?ContentType=application/vnd.openxmlformats-officedocument.presentationml.slide+xml">
        <DigestMethod Algorithm="http://www.w3.org/2000/09/xmldsig#sha1"/>
        <DigestValue>YGcKIRlIOptKmMgviHwRGV/pILc=</DigestValue>
      </Reference>
      <Reference URI="/ppt/slides/slide138.xml?ContentType=application/vnd.openxmlformats-officedocument.presentationml.slide+xml">
        <DigestMethod Algorithm="http://www.w3.org/2000/09/xmldsig#sha1"/>
        <DigestValue>YrZaAszFJp3GPi3kUVPmt3TOTAs=</DigestValue>
      </Reference>
      <Reference URI="/ppt/slides/slide139.xml?ContentType=application/vnd.openxmlformats-officedocument.presentationml.slide+xml">
        <DigestMethod Algorithm="http://www.w3.org/2000/09/xmldsig#sha1"/>
        <DigestValue>H487bsVZ7d3B5COWnMh6j3DMevo=</DigestValue>
      </Reference>
      <Reference URI="/ppt/slides/slide14.xml?ContentType=application/vnd.openxmlformats-officedocument.presentationml.slide+xml">
        <DigestMethod Algorithm="http://www.w3.org/2000/09/xmldsig#sha1"/>
        <DigestValue>CZgxzdRRar9cYTulAMMyuw0Qm2w=</DigestValue>
      </Reference>
      <Reference URI="/ppt/slides/slide140.xml?ContentType=application/vnd.openxmlformats-officedocument.presentationml.slide+xml">
        <DigestMethod Algorithm="http://www.w3.org/2000/09/xmldsig#sha1"/>
        <DigestValue>/ttZd8Fds3czCeU6NRD6CeyfqLU=</DigestValue>
      </Reference>
      <Reference URI="/ppt/slides/slide141.xml?ContentType=application/vnd.openxmlformats-officedocument.presentationml.slide+xml">
        <DigestMethod Algorithm="http://www.w3.org/2000/09/xmldsig#sha1"/>
        <DigestValue>BlKBS6WiL3ZKSxzERokhrCztWbM=</DigestValue>
      </Reference>
      <Reference URI="/ppt/slides/slide142.xml?ContentType=application/vnd.openxmlformats-officedocument.presentationml.slide+xml">
        <DigestMethod Algorithm="http://www.w3.org/2000/09/xmldsig#sha1"/>
        <DigestValue>PHeYi+I7gNQFRvfZpccl2b9Ha/o=</DigestValue>
      </Reference>
      <Reference URI="/ppt/slides/slide143.xml?ContentType=application/vnd.openxmlformats-officedocument.presentationml.slide+xml">
        <DigestMethod Algorithm="http://www.w3.org/2000/09/xmldsig#sha1"/>
        <DigestValue>ixiLKir3ypyhs2C2C+mDn9GTEzg=</DigestValue>
      </Reference>
      <Reference URI="/ppt/slides/slide144.xml?ContentType=application/vnd.openxmlformats-officedocument.presentationml.slide+xml">
        <DigestMethod Algorithm="http://www.w3.org/2000/09/xmldsig#sha1"/>
        <DigestValue>d8jh8YUwuoyA2yFCyxUui3aOL40=</DigestValue>
      </Reference>
      <Reference URI="/ppt/slides/slide145.xml?ContentType=application/vnd.openxmlformats-officedocument.presentationml.slide+xml">
        <DigestMethod Algorithm="http://www.w3.org/2000/09/xmldsig#sha1"/>
        <DigestValue>xjhAdu4vIQxRAae5Xh/Qycxj2io=</DigestValue>
      </Reference>
      <Reference URI="/ppt/slides/slide146.xml?ContentType=application/vnd.openxmlformats-officedocument.presentationml.slide+xml">
        <DigestMethod Algorithm="http://www.w3.org/2000/09/xmldsig#sha1"/>
        <DigestValue>358/0H7C1RWEcqFLiwV0xamaGX8=</DigestValue>
      </Reference>
      <Reference URI="/ppt/slides/slide15.xml?ContentType=application/vnd.openxmlformats-officedocument.presentationml.slide+xml">
        <DigestMethod Algorithm="http://www.w3.org/2000/09/xmldsig#sha1"/>
        <DigestValue>7/DHfCkSQ/7fj6uGazozJWQbI18=</DigestValue>
      </Reference>
      <Reference URI="/ppt/slides/slide16.xml?ContentType=application/vnd.openxmlformats-officedocument.presentationml.slide+xml">
        <DigestMethod Algorithm="http://www.w3.org/2000/09/xmldsig#sha1"/>
        <DigestValue>HvQP6gs+dBB6YsLwE6wlGv/SDhE=</DigestValue>
      </Reference>
      <Reference URI="/ppt/slides/slide17.xml?ContentType=application/vnd.openxmlformats-officedocument.presentationml.slide+xml">
        <DigestMethod Algorithm="http://www.w3.org/2000/09/xmldsig#sha1"/>
        <DigestValue>kJnuK+lvQwT6ynOJbOEWa312Tsk=</DigestValue>
      </Reference>
      <Reference URI="/ppt/slides/slide18.xml?ContentType=application/vnd.openxmlformats-officedocument.presentationml.slide+xml">
        <DigestMethod Algorithm="http://www.w3.org/2000/09/xmldsig#sha1"/>
        <DigestValue>PnDEsqB7aaeiGGi6hD1bbscbRmg=</DigestValue>
      </Reference>
      <Reference URI="/ppt/slides/slide19.xml?ContentType=application/vnd.openxmlformats-officedocument.presentationml.slide+xml">
        <DigestMethod Algorithm="http://www.w3.org/2000/09/xmldsig#sha1"/>
        <DigestValue>YR+ycMNZPsUTDpCxHoguRrsRObo=</DigestValue>
      </Reference>
      <Reference URI="/ppt/slides/slide2.xml?ContentType=application/vnd.openxmlformats-officedocument.presentationml.slide+xml">
        <DigestMethod Algorithm="http://www.w3.org/2000/09/xmldsig#sha1"/>
        <DigestValue>r6NgnnHXKZVAE0/uLz9iyDn11Q4=</DigestValue>
      </Reference>
      <Reference URI="/ppt/slides/slide20.xml?ContentType=application/vnd.openxmlformats-officedocument.presentationml.slide+xml">
        <DigestMethod Algorithm="http://www.w3.org/2000/09/xmldsig#sha1"/>
        <DigestValue>MMWeyID3tEnoWDQN1DotJQ/Bwtk=</DigestValue>
      </Reference>
      <Reference URI="/ppt/slides/slide21.xml?ContentType=application/vnd.openxmlformats-officedocument.presentationml.slide+xml">
        <DigestMethod Algorithm="http://www.w3.org/2000/09/xmldsig#sha1"/>
        <DigestValue>ZS+8Zkh9Tb0OcRCdo0S7Q3TQB7k=</DigestValue>
      </Reference>
      <Reference URI="/ppt/slides/slide22.xml?ContentType=application/vnd.openxmlformats-officedocument.presentationml.slide+xml">
        <DigestMethod Algorithm="http://www.w3.org/2000/09/xmldsig#sha1"/>
        <DigestValue>u2fDMRUcluKXQU6ORtfjyW6nmL8=</DigestValue>
      </Reference>
      <Reference URI="/ppt/slides/slide23.xml?ContentType=application/vnd.openxmlformats-officedocument.presentationml.slide+xml">
        <DigestMethod Algorithm="http://www.w3.org/2000/09/xmldsig#sha1"/>
        <DigestValue>uzghNpQBN5/aPZhHmDzgWjeurxQ=</DigestValue>
      </Reference>
      <Reference URI="/ppt/slides/slide24.xml?ContentType=application/vnd.openxmlformats-officedocument.presentationml.slide+xml">
        <DigestMethod Algorithm="http://www.w3.org/2000/09/xmldsig#sha1"/>
        <DigestValue>s2shxrbbVYtvp+QZ4OO04JPqGb8=</DigestValue>
      </Reference>
      <Reference URI="/ppt/slides/slide25.xml?ContentType=application/vnd.openxmlformats-officedocument.presentationml.slide+xml">
        <DigestMethod Algorithm="http://www.w3.org/2000/09/xmldsig#sha1"/>
        <DigestValue>ClWdB5PLPFMbmSApCDUUMs51ShI=</DigestValue>
      </Reference>
      <Reference URI="/ppt/slides/slide26.xml?ContentType=application/vnd.openxmlformats-officedocument.presentationml.slide+xml">
        <DigestMethod Algorithm="http://www.w3.org/2000/09/xmldsig#sha1"/>
        <DigestValue>Mu4dEzoKcifYbEGG422FEWZYHQw=</DigestValue>
      </Reference>
      <Reference URI="/ppt/slides/slide27.xml?ContentType=application/vnd.openxmlformats-officedocument.presentationml.slide+xml">
        <DigestMethod Algorithm="http://www.w3.org/2000/09/xmldsig#sha1"/>
        <DigestValue>2jIuABYb99IYEOAQjaKwW0Pbi20=</DigestValue>
      </Reference>
      <Reference URI="/ppt/slides/slide28.xml?ContentType=application/vnd.openxmlformats-officedocument.presentationml.slide+xml">
        <DigestMethod Algorithm="http://www.w3.org/2000/09/xmldsig#sha1"/>
        <DigestValue>Xz7VGa1GjJ9xCvGCTeL+tmkRF/w=</DigestValue>
      </Reference>
      <Reference URI="/ppt/slides/slide29.xml?ContentType=application/vnd.openxmlformats-officedocument.presentationml.slide+xml">
        <DigestMethod Algorithm="http://www.w3.org/2000/09/xmldsig#sha1"/>
        <DigestValue>GiNaK0WFw607pg+puxc4LBmZ/rw=</DigestValue>
      </Reference>
      <Reference URI="/ppt/slides/slide3.xml?ContentType=application/vnd.openxmlformats-officedocument.presentationml.slide+xml">
        <DigestMethod Algorithm="http://www.w3.org/2000/09/xmldsig#sha1"/>
        <DigestValue>3fUwmh/Iq+4IMqgVwAasbi82Wbw=</DigestValue>
      </Reference>
      <Reference URI="/ppt/slides/slide30.xml?ContentType=application/vnd.openxmlformats-officedocument.presentationml.slide+xml">
        <DigestMethod Algorithm="http://www.w3.org/2000/09/xmldsig#sha1"/>
        <DigestValue>yeuX0H9Wn54MEzYDBFPyjsBmMQM=</DigestValue>
      </Reference>
      <Reference URI="/ppt/slides/slide31.xml?ContentType=application/vnd.openxmlformats-officedocument.presentationml.slide+xml">
        <DigestMethod Algorithm="http://www.w3.org/2000/09/xmldsig#sha1"/>
        <DigestValue>HH1N9VdfWm+iQZkQpbVmrORiLmM=</DigestValue>
      </Reference>
      <Reference URI="/ppt/slides/slide32.xml?ContentType=application/vnd.openxmlformats-officedocument.presentationml.slide+xml">
        <DigestMethod Algorithm="http://www.w3.org/2000/09/xmldsig#sha1"/>
        <DigestValue>ufb/UtaxOMFGlL+ulbtjiPYfWCk=</DigestValue>
      </Reference>
      <Reference URI="/ppt/slides/slide33.xml?ContentType=application/vnd.openxmlformats-officedocument.presentationml.slide+xml">
        <DigestMethod Algorithm="http://www.w3.org/2000/09/xmldsig#sha1"/>
        <DigestValue>+w9eJ0YnlFMcfflq6bGvbglLWHw=</DigestValue>
      </Reference>
      <Reference URI="/ppt/slides/slide34.xml?ContentType=application/vnd.openxmlformats-officedocument.presentationml.slide+xml">
        <DigestMethod Algorithm="http://www.w3.org/2000/09/xmldsig#sha1"/>
        <DigestValue>JFGZ4SYic4KT+pTFyMCadR3l4kI=</DigestValue>
      </Reference>
      <Reference URI="/ppt/slides/slide35.xml?ContentType=application/vnd.openxmlformats-officedocument.presentationml.slide+xml">
        <DigestMethod Algorithm="http://www.w3.org/2000/09/xmldsig#sha1"/>
        <DigestValue>DKs831l5/OQ1lZWUexgUSCDuquk=</DigestValue>
      </Reference>
      <Reference URI="/ppt/slides/slide36.xml?ContentType=application/vnd.openxmlformats-officedocument.presentationml.slide+xml">
        <DigestMethod Algorithm="http://www.w3.org/2000/09/xmldsig#sha1"/>
        <DigestValue>K8Q1116Cxz5nk6GvC3aOTUnUsMU=</DigestValue>
      </Reference>
      <Reference URI="/ppt/slides/slide37.xml?ContentType=application/vnd.openxmlformats-officedocument.presentationml.slide+xml">
        <DigestMethod Algorithm="http://www.w3.org/2000/09/xmldsig#sha1"/>
        <DigestValue>S+8kzjIbtiy/kxMDA4U6etVnTgc=</DigestValue>
      </Reference>
      <Reference URI="/ppt/slides/slide38.xml?ContentType=application/vnd.openxmlformats-officedocument.presentationml.slide+xml">
        <DigestMethod Algorithm="http://www.w3.org/2000/09/xmldsig#sha1"/>
        <DigestValue>jK712yJWkl72f0QaBCcTtfvcT00=</DigestValue>
      </Reference>
      <Reference URI="/ppt/slides/slide39.xml?ContentType=application/vnd.openxmlformats-officedocument.presentationml.slide+xml">
        <DigestMethod Algorithm="http://www.w3.org/2000/09/xmldsig#sha1"/>
        <DigestValue>yZIyCu+3E2idYXGCKvLWJ3/j5Qk=</DigestValue>
      </Reference>
      <Reference URI="/ppt/slides/slide4.xml?ContentType=application/vnd.openxmlformats-officedocument.presentationml.slide+xml">
        <DigestMethod Algorithm="http://www.w3.org/2000/09/xmldsig#sha1"/>
        <DigestValue>UDXtmXIp2SpE+DpiF9bkyruJyO8=</DigestValue>
      </Reference>
      <Reference URI="/ppt/slides/slide40.xml?ContentType=application/vnd.openxmlformats-officedocument.presentationml.slide+xml">
        <DigestMethod Algorithm="http://www.w3.org/2000/09/xmldsig#sha1"/>
        <DigestValue>8zTwDDWBt3f4IX6oTHZ2029fhCM=</DigestValue>
      </Reference>
      <Reference URI="/ppt/slides/slide41.xml?ContentType=application/vnd.openxmlformats-officedocument.presentationml.slide+xml">
        <DigestMethod Algorithm="http://www.w3.org/2000/09/xmldsig#sha1"/>
        <DigestValue>zyN80G+KL9LSSVd7HwydJGIPu8k=</DigestValue>
      </Reference>
      <Reference URI="/ppt/slides/slide42.xml?ContentType=application/vnd.openxmlformats-officedocument.presentationml.slide+xml">
        <DigestMethod Algorithm="http://www.w3.org/2000/09/xmldsig#sha1"/>
        <DigestValue>6wLZEh6PklkBGy401M4nh1lXl4Q=</DigestValue>
      </Reference>
      <Reference URI="/ppt/slides/slide43.xml?ContentType=application/vnd.openxmlformats-officedocument.presentationml.slide+xml">
        <DigestMethod Algorithm="http://www.w3.org/2000/09/xmldsig#sha1"/>
        <DigestValue>flNIIv3rYB13wajwOuh7xyeYP8g=</DigestValue>
      </Reference>
      <Reference URI="/ppt/slides/slide44.xml?ContentType=application/vnd.openxmlformats-officedocument.presentationml.slide+xml">
        <DigestMethod Algorithm="http://www.w3.org/2000/09/xmldsig#sha1"/>
        <DigestValue>httBS++M1kDBAckzbXtpLkKoguw=</DigestValue>
      </Reference>
      <Reference URI="/ppt/slides/slide45.xml?ContentType=application/vnd.openxmlformats-officedocument.presentationml.slide+xml">
        <DigestMethod Algorithm="http://www.w3.org/2000/09/xmldsig#sha1"/>
        <DigestValue>rNmyLKFgWmaONGxClWorELLHJSk=</DigestValue>
      </Reference>
      <Reference URI="/ppt/slides/slide46.xml?ContentType=application/vnd.openxmlformats-officedocument.presentationml.slide+xml">
        <DigestMethod Algorithm="http://www.w3.org/2000/09/xmldsig#sha1"/>
        <DigestValue>7mDsZ2+QI+PmQ6asbjE7tVPbCwU=</DigestValue>
      </Reference>
      <Reference URI="/ppt/slides/slide47.xml?ContentType=application/vnd.openxmlformats-officedocument.presentationml.slide+xml">
        <DigestMethod Algorithm="http://www.w3.org/2000/09/xmldsig#sha1"/>
        <DigestValue>ITD5XtO8GjZxb8O3hNviVM+4e5E=</DigestValue>
      </Reference>
      <Reference URI="/ppt/slides/slide48.xml?ContentType=application/vnd.openxmlformats-officedocument.presentationml.slide+xml">
        <DigestMethod Algorithm="http://www.w3.org/2000/09/xmldsig#sha1"/>
        <DigestValue>IcIguoePHmQAL8izqND2MfxaFhU=</DigestValue>
      </Reference>
      <Reference URI="/ppt/slides/slide49.xml?ContentType=application/vnd.openxmlformats-officedocument.presentationml.slide+xml">
        <DigestMethod Algorithm="http://www.w3.org/2000/09/xmldsig#sha1"/>
        <DigestValue>J8KKUqpiVHFAJ5KLLA/IuznR614=</DigestValue>
      </Reference>
      <Reference URI="/ppt/slides/slide5.xml?ContentType=application/vnd.openxmlformats-officedocument.presentationml.slide+xml">
        <DigestMethod Algorithm="http://www.w3.org/2000/09/xmldsig#sha1"/>
        <DigestValue>p9JJuR5RuU+fR8MuxefgZ+fqfOQ=</DigestValue>
      </Reference>
      <Reference URI="/ppt/slides/slide50.xml?ContentType=application/vnd.openxmlformats-officedocument.presentationml.slide+xml">
        <DigestMethod Algorithm="http://www.w3.org/2000/09/xmldsig#sha1"/>
        <DigestValue>HxcGooGLtT+/6wMroub24Vna3co=</DigestValue>
      </Reference>
      <Reference URI="/ppt/slides/slide51.xml?ContentType=application/vnd.openxmlformats-officedocument.presentationml.slide+xml">
        <DigestMethod Algorithm="http://www.w3.org/2000/09/xmldsig#sha1"/>
        <DigestValue>YF8bFZRVuWFxVMefYXw86UYUpg0=</DigestValue>
      </Reference>
      <Reference URI="/ppt/slides/slide52.xml?ContentType=application/vnd.openxmlformats-officedocument.presentationml.slide+xml">
        <DigestMethod Algorithm="http://www.w3.org/2000/09/xmldsig#sha1"/>
        <DigestValue>y029JEI7H5TJ1Sn07AJirlXvgDE=</DigestValue>
      </Reference>
      <Reference URI="/ppt/slides/slide53.xml?ContentType=application/vnd.openxmlformats-officedocument.presentationml.slide+xml">
        <DigestMethod Algorithm="http://www.w3.org/2000/09/xmldsig#sha1"/>
        <DigestValue>Eag24AadXVIBbkrXXwD2I+wD5Lo=</DigestValue>
      </Reference>
      <Reference URI="/ppt/slides/slide54.xml?ContentType=application/vnd.openxmlformats-officedocument.presentationml.slide+xml">
        <DigestMethod Algorithm="http://www.w3.org/2000/09/xmldsig#sha1"/>
        <DigestValue>5Z8+xI023yClExmC9yP12EADicM=</DigestValue>
      </Reference>
      <Reference URI="/ppt/slides/slide55.xml?ContentType=application/vnd.openxmlformats-officedocument.presentationml.slide+xml">
        <DigestMethod Algorithm="http://www.w3.org/2000/09/xmldsig#sha1"/>
        <DigestValue>ZzlTV94fZloZRkQ8BgOvpOhSbx8=</DigestValue>
      </Reference>
      <Reference URI="/ppt/slides/slide56.xml?ContentType=application/vnd.openxmlformats-officedocument.presentationml.slide+xml">
        <DigestMethod Algorithm="http://www.w3.org/2000/09/xmldsig#sha1"/>
        <DigestValue>WOaLYCNpvMnnOVWrxnfFj12+lQE=</DigestValue>
      </Reference>
      <Reference URI="/ppt/slides/slide57.xml?ContentType=application/vnd.openxmlformats-officedocument.presentationml.slide+xml">
        <DigestMethod Algorithm="http://www.w3.org/2000/09/xmldsig#sha1"/>
        <DigestValue>NT4q3Z95r4I0Nt/xnUk0Yh0mr0k=</DigestValue>
      </Reference>
      <Reference URI="/ppt/slides/slide58.xml?ContentType=application/vnd.openxmlformats-officedocument.presentationml.slide+xml">
        <DigestMethod Algorithm="http://www.w3.org/2000/09/xmldsig#sha1"/>
        <DigestValue>9/umVs6MHELVUNGNW5hb6aF5+RQ=</DigestValue>
      </Reference>
      <Reference URI="/ppt/slides/slide59.xml?ContentType=application/vnd.openxmlformats-officedocument.presentationml.slide+xml">
        <DigestMethod Algorithm="http://www.w3.org/2000/09/xmldsig#sha1"/>
        <DigestValue>7khhk8PAjjbE6YLA6BvX4cg4uFI=</DigestValue>
      </Reference>
      <Reference URI="/ppt/slides/slide6.xml?ContentType=application/vnd.openxmlformats-officedocument.presentationml.slide+xml">
        <DigestMethod Algorithm="http://www.w3.org/2000/09/xmldsig#sha1"/>
        <DigestValue>WN70CFmXeialPA7kL4sKF8oG5MU=</DigestValue>
      </Reference>
      <Reference URI="/ppt/slides/slide60.xml?ContentType=application/vnd.openxmlformats-officedocument.presentationml.slide+xml">
        <DigestMethod Algorithm="http://www.w3.org/2000/09/xmldsig#sha1"/>
        <DigestValue>w4aBRyaIr7Ic/rago7f1fAUwRbk=</DigestValue>
      </Reference>
      <Reference URI="/ppt/slides/slide61.xml?ContentType=application/vnd.openxmlformats-officedocument.presentationml.slide+xml">
        <DigestMethod Algorithm="http://www.w3.org/2000/09/xmldsig#sha1"/>
        <DigestValue>uipnju+eCqDtpNTXyJGIqmNVfjQ=</DigestValue>
      </Reference>
      <Reference URI="/ppt/slides/slide62.xml?ContentType=application/vnd.openxmlformats-officedocument.presentationml.slide+xml">
        <DigestMethod Algorithm="http://www.w3.org/2000/09/xmldsig#sha1"/>
        <DigestValue>BJ4cUaKB+e2MFmFtwCDxMi9N6bY=</DigestValue>
      </Reference>
      <Reference URI="/ppt/slides/slide63.xml?ContentType=application/vnd.openxmlformats-officedocument.presentationml.slide+xml">
        <DigestMethod Algorithm="http://www.w3.org/2000/09/xmldsig#sha1"/>
        <DigestValue>z8TSjNBA/Pj5tqBQpiWiJPxuAdI=</DigestValue>
      </Reference>
      <Reference URI="/ppt/slides/slide64.xml?ContentType=application/vnd.openxmlformats-officedocument.presentationml.slide+xml">
        <DigestMethod Algorithm="http://www.w3.org/2000/09/xmldsig#sha1"/>
        <DigestValue>/+KQbkwYcU+N06t+1xP5h0QiGEc=</DigestValue>
      </Reference>
      <Reference URI="/ppt/slides/slide65.xml?ContentType=application/vnd.openxmlformats-officedocument.presentationml.slide+xml">
        <DigestMethod Algorithm="http://www.w3.org/2000/09/xmldsig#sha1"/>
        <DigestValue>1lZMK9Avtq88zg1rhLP7G7PhjR0=</DigestValue>
      </Reference>
      <Reference URI="/ppt/slides/slide66.xml?ContentType=application/vnd.openxmlformats-officedocument.presentationml.slide+xml">
        <DigestMethod Algorithm="http://www.w3.org/2000/09/xmldsig#sha1"/>
        <DigestValue>QkeY4I/vuh2hJVhyNyici+F20Ds=</DigestValue>
      </Reference>
      <Reference URI="/ppt/slides/slide67.xml?ContentType=application/vnd.openxmlformats-officedocument.presentationml.slide+xml">
        <DigestMethod Algorithm="http://www.w3.org/2000/09/xmldsig#sha1"/>
        <DigestValue>9Z4BoyVDGGeyNmw3/Vf+N1++Ph4=</DigestValue>
      </Reference>
      <Reference URI="/ppt/slides/slide68.xml?ContentType=application/vnd.openxmlformats-officedocument.presentationml.slide+xml">
        <DigestMethod Algorithm="http://www.w3.org/2000/09/xmldsig#sha1"/>
        <DigestValue>vSwHIQKLc+mdJtx0B+KY0qxJ/5U=</DigestValue>
      </Reference>
      <Reference URI="/ppt/slides/slide69.xml?ContentType=application/vnd.openxmlformats-officedocument.presentationml.slide+xml">
        <DigestMethod Algorithm="http://www.w3.org/2000/09/xmldsig#sha1"/>
        <DigestValue>IU0yHoNt5rZh8oM05hh9fCrR/Ac=</DigestValue>
      </Reference>
      <Reference URI="/ppt/slides/slide7.xml?ContentType=application/vnd.openxmlformats-officedocument.presentationml.slide+xml">
        <DigestMethod Algorithm="http://www.w3.org/2000/09/xmldsig#sha1"/>
        <DigestValue>TXKPcQOE7pIIMZm6bGygLVDBvRE=</DigestValue>
      </Reference>
      <Reference URI="/ppt/slides/slide70.xml?ContentType=application/vnd.openxmlformats-officedocument.presentationml.slide+xml">
        <DigestMethod Algorithm="http://www.w3.org/2000/09/xmldsig#sha1"/>
        <DigestValue>C/4pm2D18orOU7H7G9jeDEd7/LQ=</DigestValue>
      </Reference>
      <Reference URI="/ppt/slides/slide71.xml?ContentType=application/vnd.openxmlformats-officedocument.presentationml.slide+xml">
        <DigestMethod Algorithm="http://www.w3.org/2000/09/xmldsig#sha1"/>
        <DigestValue>2BCtNla5bVQT9tDymYoU8X+suVY=</DigestValue>
      </Reference>
      <Reference URI="/ppt/slides/slide72.xml?ContentType=application/vnd.openxmlformats-officedocument.presentationml.slide+xml">
        <DigestMethod Algorithm="http://www.w3.org/2000/09/xmldsig#sha1"/>
        <DigestValue>5tpTYZkeUyh71qo2gJ0zzIAwW5U=</DigestValue>
      </Reference>
      <Reference URI="/ppt/slides/slide73.xml?ContentType=application/vnd.openxmlformats-officedocument.presentationml.slide+xml">
        <DigestMethod Algorithm="http://www.w3.org/2000/09/xmldsig#sha1"/>
        <DigestValue>vA4P1PaYOtfzvZjz4Dn9d/2vOcc=</DigestValue>
      </Reference>
      <Reference URI="/ppt/slides/slide74.xml?ContentType=application/vnd.openxmlformats-officedocument.presentationml.slide+xml">
        <DigestMethod Algorithm="http://www.w3.org/2000/09/xmldsig#sha1"/>
        <DigestValue>HtpOYPUFJzHugf2rgTWuoI7Z8K8=</DigestValue>
      </Reference>
      <Reference URI="/ppt/slides/slide75.xml?ContentType=application/vnd.openxmlformats-officedocument.presentationml.slide+xml">
        <DigestMethod Algorithm="http://www.w3.org/2000/09/xmldsig#sha1"/>
        <DigestValue>wrIQodG/lXqoa75iTJ+esW9Q570=</DigestValue>
      </Reference>
      <Reference URI="/ppt/slides/slide76.xml?ContentType=application/vnd.openxmlformats-officedocument.presentationml.slide+xml">
        <DigestMethod Algorithm="http://www.w3.org/2000/09/xmldsig#sha1"/>
        <DigestValue>Hc94vi2jIyDL5PK506k6f8WAwR0=</DigestValue>
      </Reference>
      <Reference URI="/ppt/slides/slide77.xml?ContentType=application/vnd.openxmlformats-officedocument.presentationml.slide+xml">
        <DigestMethod Algorithm="http://www.w3.org/2000/09/xmldsig#sha1"/>
        <DigestValue>SemI8aQCYKRH5/bZapIuuxKjGe4=</DigestValue>
      </Reference>
      <Reference URI="/ppt/slides/slide78.xml?ContentType=application/vnd.openxmlformats-officedocument.presentationml.slide+xml">
        <DigestMethod Algorithm="http://www.w3.org/2000/09/xmldsig#sha1"/>
        <DigestValue>kcbpn57aTMkV39A+M/6oMK6GYcI=</DigestValue>
      </Reference>
      <Reference URI="/ppt/slides/slide79.xml?ContentType=application/vnd.openxmlformats-officedocument.presentationml.slide+xml">
        <DigestMethod Algorithm="http://www.w3.org/2000/09/xmldsig#sha1"/>
        <DigestValue>1VBO/9BI0IRv4itpc9prZnTBvZI=</DigestValue>
      </Reference>
      <Reference URI="/ppt/slides/slide8.xml?ContentType=application/vnd.openxmlformats-officedocument.presentationml.slide+xml">
        <DigestMethod Algorithm="http://www.w3.org/2000/09/xmldsig#sha1"/>
        <DigestValue>lHh/2egI5jUnT2FOVh8e/DmOKHE=</DigestValue>
      </Reference>
      <Reference URI="/ppt/slides/slide80.xml?ContentType=application/vnd.openxmlformats-officedocument.presentationml.slide+xml">
        <DigestMethod Algorithm="http://www.w3.org/2000/09/xmldsig#sha1"/>
        <DigestValue>pTQjlJ+L1Oxw+PGUjobabbixVwM=</DigestValue>
      </Reference>
      <Reference URI="/ppt/slides/slide81.xml?ContentType=application/vnd.openxmlformats-officedocument.presentationml.slide+xml">
        <DigestMethod Algorithm="http://www.w3.org/2000/09/xmldsig#sha1"/>
        <DigestValue>yMwoO2Npquw7NXoGrREgfi/+kuc=</DigestValue>
      </Reference>
      <Reference URI="/ppt/slides/slide82.xml?ContentType=application/vnd.openxmlformats-officedocument.presentationml.slide+xml">
        <DigestMethod Algorithm="http://www.w3.org/2000/09/xmldsig#sha1"/>
        <DigestValue>0scaskE3TC0pxlDb6Q5TDtFn0kA=</DigestValue>
      </Reference>
      <Reference URI="/ppt/slides/slide83.xml?ContentType=application/vnd.openxmlformats-officedocument.presentationml.slide+xml">
        <DigestMethod Algorithm="http://www.w3.org/2000/09/xmldsig#sha1"/>
        <DigestValue>bCqZVOq40AG3M5vTytYKMqMTJ8c=</DigestValue>
      </Reference>
      <Reference URI="/ppt/slides/slide84.xml?ContentType=application/vnd.openxmlformats-officedocument.presentationml.slide+xml">
        <DigestMethod Algorithm="http://www.w3.org/2000/09/xmldsig#sha1"/>
        <DigestValue>w831vjIz8nX8sZK9+PsJvmCQ2QQ=</DigestValue>
      </Reference>
      <Reference URI="/ppt/slides/slide85.xml?ContentType=application/vnd.openxmlformats-officedocument.presentationml.slide+xml">
        <DigestMethod Algorithm="http://www.w3.org/2000/09/xmldsig#sha1"/>
        <DigestValue>aGRZFKg7HLkNOwe0p8SQOHgR/qc=</DigestValue>
      </Reference>
      <Reference URI="/ppt/slides/slide86.xml?ContentType=application/vnd.openxmlformats-officedocument.presentationml.slide+xml">
        <DigestMethod Algorithm="http://www.w3.org/2000/09/xmldsig#sha1"/>
        <DigestValue>pSOp4gk+vtmRbLS7IQvqWg4iSEg=</DigestValue>
      </Reference>
      <Reference URI="/ppt/slides/slide87.xml?ContentType=application/vnd.openxmlformats-officedocument.presentationml.slide+xml">
        <DigestMethod Algorithm="http://www.w3.org/2000/09/xmldsig#sha1"/>
        <DigestValue>/ZDZjs9uUwmj9/cVYjZkCo9gO14=</DigestValue>
      </Reference>
      <Reference URI="/ppt/slides/slide88.xml?ContentType=application/vnd.openxmlformats-officedocument.presentationml.slide+xml">
        <DigestMethod Algorithm="http://www.w3.org/2000/09/xmldsig#sha1"/>
        <DigestValue>YBvz91fTE+BDC0lFdwKZULV9HdQ=</DigestValue>
      </Reference>
      <Reference URI="/ppt/slides/slide89.xml?ContentType=application/vnd.openxmlformats-officedocument.presentationml.slide+xml">
        <DigestMethod Algorithm="http://www.w3.org/2000/09/xmldsig#sha1"/>
        <DigestValue>tCS5pMZ4/pYc50BDH6/AOmNr/UQ=</DigestValue>
      </Reference>
      <Reference URI="/ppt/slides/slide9.xml?ContentType=application/vnd.openxmlformats-officedocument.presentationml.slide+xml">
        <DigestMethod Algorithm="http://www.w3.org/2000/09/xmldsig#sha1"/>
        <DigestValue>MNkISPfqgEdwJKsYdy07WzzVgRI=</DigestValue>
      </Reference>
      <Reference URI="/ppt/slides/slide90.xml?ContentType=application/vnd.openxmlformats-officedocument.presentationml.slide+xml">
        <DigestMethod Algorithm="http://www.w3.org/2000/09/xmldsig#sha1"/>
        <DigestValue>2cnvoPWhH95ORenwxvABxzWGp6A=</DigestValue>
      </Reference>
      <Reference URI="/ppt/slides/slide91.xml?ContentType=application/vnd.openxmlformats-officedocument.presentationml.slide+xml">
        <DigestMethod Algorithm="http://www.w3.org/2000/09/xmldsig#sha1"/>
        <DigestValue>9936rinzi6WVvGPk0I8DovFM28A=</DigestValue>
      </Reference>
      <Reference URI="/ppt/slides/slide92.xml?ContentType=application/vnd.openxmlformats-officedocument.presentationml.slide+xml">
        <DigestMethod Algorithm="http://www.w3.org/2000/09/xmldsig#sha1"/>
        <DigestValue>GUA5Yw9AX9u6tcQVFEIewN9OOHw=</DigestValue>
      </Reference>
      <Reference URI="/ppt/slides/slide93.xml?ContentType=application/vnd.openxmlformats-officedocument.presentationml.slide+xml">
        <DigestMethod Algorithm="http://www.w3.org/2000/09/xmldsig#sha1"/>
        <DigestValue>YGu0OkDgyIhbwgDrmiF9uAK5KdE=</DigestValue>
      </Reference>
      <Reference URI="/ppt/slides/slide94.xml?ContentType=application/vnd.openxmlformats-officedocument.presentationml.slide+xml">
        <DigestMethod Algorithm="http://www.w3.org/2000/09/xmldsig#sha1"/>
        <DigestValue>uKC/00FBFEQ/0i6D41l9ttyKqjA=</DigestValue>
      </Reference>
      <Reference URI="/ppt/slides/slide95.xml?ContentType=application/vnd.openxmlformats-officedocument.presentationml.slide+xml">
        <DigestMethod Algorithm="http://www.w3.org/2000/09/xmldsig#sha1"/>
        <DigestValue>y0HTfvstrNRm5Le1tGxpSLU2+lM=</DigestValue>
      </Reference>
      <Reference URI="/ppt/slides/slide96.xml?ContentType=application/vnd.openxmlformats-officedocument.presentationml.slide+xml">
        <DigestMethod Algorithm="http://www.w3.org/2000/09/xmldsig#sha1"/>
        <DigestValue>Y5/wHTKqnX2pZO2O5xLzoxk2XtQ=</DigestValue>
      </Reference>
      <Reference URI="/ppt/slides/slide97.xml?ContentType=application/vnd.openxmlformats-officedocument.presentationml.slide+xml">
        <DigestMethod Algorithm="http://www.w3.org/2000/09/xmldsig#sha1"/>
        <DigestValue>zUacihDlM3L1VhXMSQn5+6gtrX8=</DigestValue>
      </Reference>
      <Reference URI="/ppt/slides/slide98.xml?ContentType=application/vnd.openxmlformats-officedocument.presentationml.slide+xml">
        <DigestMethod Algorithm="http://www.w3.org/2000/09/xmldsig#sha1"/>
        <DigestValue>ZhgiAjrf121z7QZn0v4eotYSzsU=</DigestValue>
      </Reference>
      <Reference URI="/ppt/slides/slide99.xml?ContentType=application/vnd.openxmlformats-officedocument.presentationml.slide+xml">
        <DigestMethod Algorithm="http://www.w3.org/2000/09/xmldsig#sha1"/>
        <DigestValue>yKhO2cH4Elr+lhux9D4sT9dPvjI=</DigestValue>
      </Reference>
      <Reference URI="/ppt/tableStyles.xml?ContentType=application/vnd.openxmlformats-officedocument.presentationml.tableStyles+xml">
        <DigestMethod Algorithm="http://www.w3.org/2000/09/xmldsig#sha1"/>
        <DigestValue>Sb/RPtAhmbAEvwoBmllvEndY2SY=</DigestValue>
      </Reference>
      <Reference URI="/ppt/theme/theme1.xml?ContentType=application/vnd.openxmlformats-officedocument.theme+xml">
        <DigestMethod Algorithm="http://www.w3.org/2000/09/xmldsig#sha1"/>
        <DigestValue>nzYjJtjcBQq27vfxczUJS9BtpH4=</DigestValue>
      </Reference>
      <Reference URI="/ppt/theme/theme2.xml?ContentType=application/vnd.openxmlformats-officedocument.theme+xml">
        <DigestMethod Algorithm="http://www.w3.org/2000/09/xmldsig#sha1"/>
        <DigestValue>nzYjJtjcBQq27vfxczUJS9BtpH4=</DigestValue>
      </Reference>
      <Reference URI="/ppt/viewProps.xml?ContentType=application/vnd.openxmlformats-officedocument.presentationml.viewProps+xml">
        <DigestMethod Algorithm="http://www.w3.org/2000/09/xmldsig#sha1"/>
        <DigestValue>1hck9tLTJcmjdKPgQzUtPRLR3Ko=</DigestValue>
      </Reference>
    </Manifest>
    <SignatureProperties>
      <SignatureProperty Id="idSignatureTime" Target="#idPackageSignature">
        <mdssi:SignatureTime xmlns:mdssi="http://schemas.openxmlformats.org/package/2006/digital-signature">
          <mdssi:Format>YYYY-MM-DDThh:mm:ssTZD</mdssi:Format>
          <mdssi:Value>2018-10-25T20:14:45Z</mdssi:Value>
        </mdssi:SignatureTime>
      </SignatureProperty>
    </SignatureProperties>
  </Object>
  <Object Id="idOfficeObject">
    <SignatureProperties>
      <SignatureProperty Id="idOfficeV1Details" Target="#idPackageSignature">
        <SignatureInfoV1 xmlns="http://schemas.microsoft.com/office/2006/digsig">
          <SetupID/>
          <SignatureText/>
          <SignatureImage/>
          <SignatureComments>prevent change</SignatureComments>
          <WindowsVersion>10.0</WindowsVersion>
          <OfficeVersion>16.0.10827/15</OfficeVersion>
          <ApplicationVersion>16.0.10827</ApplicationVersion>
          <Monitors>2</Monitors>
          <HorizontalResolution>2560</HorizontalResolution>
          <VerticalResolution>1440</VerticalResolution>
          <ColorDepth>32</ColorDepth>
          <SignatureProviderId>{00000000-0000-0000-0000-000000000000}</SignatureProviderId>
          <SignatureProviderUrl/>
          <SignatureProviderDetails>9</SignatureProviderDetails>
          <SignatureType>1</SignatureType>
        </SignatureInfoV1>
        <SignatureInfoV2 xmlns="http://schemas.microsoft.com/office/2006/digsig">
          <Address1/>
          <Address2/>
        </SignatureInfoV2>
      </SignatureProperty>
    </SignatureProperties>
  </Object>
  <Object>
    <xd:QualifyingProperties xmlns:xd="http://uri.etsi.org/01903/v1.3.2#" Target="#idPackageSignature">
      <xd:SignedProperties Id="idSignedProperties">
        <xd:SignedSignatureProperties>
          <xd:SigningTime>2018-10-25T20:14:45Z</xd:SigningTime>
          <xd:SigningCertificate>
            <xd:Cert>
              <xd:CertDigest>
                <DigestMethod Algorithm="http://www.w3.org/2000/09/xmldsig#sha1"/>
                <DigestValue>kcI5HeuFw2fvxKSLi7JDx0XWLC4=</DigestValue>
              </xd:CertDigest>
              <xd:IssuerSerial>
                <X509IssuerName>CN=Jair Moreshet (C)</X509IssuerName>
                <X509SerialNumber>40518481906156317164121070004605196031</X509SerialNumber>
              </xd:IssuerSerial>
            </xd:Cert>
          </xd:SigningCertificate>
          <xd:SignaturePolicyIdentifier>
            <xd:SignaturePolicyImplied/>
          </xd:SignaturePolicyIdentifier>
          <xd:SignatureProductionPlace>
            <xd:City/>
            <xd:StateOrProvince>Massachusetts</xd:StateOrProvince>
            <xd:PostalCode/>
            <xd:CountryName>USA</xd:CountryName>
          </xd:SignatureProductionPlace>
        </xd:SignedSignatureProperties>
        <xd:SignedDataObjectProperties>
          <xd:CommitmentTypeIndication>
            <xd:CommitmentTypeId>
              <xd:Identifier>http://uri.etsi.org/01903/v1.2.2#ProofOfCreation</xd:Identifier>
              <xd:Description>Created this document</xd:Description>
            </xd:CommitmentTypeId>
            <xd:AllSignedDataObjects/>
            <xd:CommitmentTypeQualifiers>
              <xd:CommitmentTypeQualifier>prevent change</xd:CommitmentTypeQualifier>
            </xd:CommitmentTypeQualifiers>
          </xd:CommitmentTypeIndication>
        </xd:SignedDataObjectProperties>
      </xd:SignedProperties>
    </xd:QualifyingProperties>
  </Object>
</Signature>
</file>

<file path=docProps/app.xml><?xml version="1.0" encoding="utf-8"?>
<Properties xmlns="http://schemas.openxmlformats.org/officeDocument/2006/extended-properties" xmlns:vt="http://schemas.openxmlformats.org/officeDocument/2006/docPropsVTypes">
  <TotalTime>1246</TotalTime>
  <Words>2002</Words>
  <Application>Microsoft Office PowerPoint</Application>
  <PresentationFormat>On-screen Show (4:3)</PresentationFormat>
  <Paragraphs>111</Paragraphs>
  <Slides>146</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146</vt:i4>
      </vt:variant>
    </vt:vector>
  </HeadingPairs>
  <TitlesOfParts>
    <vt:vector size="150" baseType="lpstr">
      <vt:lpstr>Arial</vt:lpstr>
      <vt:lpstr>Calibri</vt:lpstr>
      <vt:lpstr>Monotype Corsiva</vt:lpstr>
      <vt:lpstr>Office Theme</vt:lpstr>
      <vt:lpstr>Papua New Guinea Part 1 (of 3): The Huli People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Papua New Guinea Part 2 (of 3): The Sepik River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Papua New Guinea Part 3 (of 3): The Mt. Hagen Show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Jair (Yair) Moreshet</dc:creator>
  <cp:lastModifiedBy>Jair Moreshet</cp:lastModifiedBy>
  <cp:revision>130</cp:revision>
  <dcterms:created xsi:type="dcterms:W3CDTF">2009-10-26T01:33:13Z</dcterms:created>
  <dcterms:modified xsi:type="dcterms:W3CDTF">2018-10-25T20:15:03Z</dcterms:modified>
</cp:coreProperties>
</file>