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263" r:id="rId3"/>
    <p:sldId id="273" r:id="rId4"/>
    <p:sldId id="318" r:id="rId5"/>
    <p:sldId id="322" r:id="rId6"/>
    <p:sldId id="321" r:id="rId7"/>
    <p:sldId id="324" r:id="rId8"/>
    <p:sldId id="323" r:id="rId9"/>
    <p:sldId id="266" r:id="rId10"/>
    <p:sldId id="314" r:id="rId11"/>
    <p:sldId id="315" r:id="rId12"/>
    <p:sldId id="268" r:id="rId13"/>
    <p:sldId id="317" r:id="rId14"/>
    <p:sldId id="269" r:id="rId15"/>
    <p:sldId id="274" r:id="rId16"/>
    <p:sldId id="278" r:id="rId17"/>
    <p:sldId id="270" r:id="rId18"/>
    <p:sldId id="272" r:id="rId19"/>
    <p:sldId id="275" r:id="rId20"/>
    <p:sldId id="276" r:id="rId21"/>
    <p:sldId id="320" r:id="rId22"/>
    <p:sldId id="289" r:id="rId23"/>
    <p:sldId id="287" r:id="rId24"/>
    <p:sldId id="319" r:id="rId25"/>
    <p:sldId id="283" r:id="rId26"/>
    <p:sldId id="277" r:id="rId27"/>
    <p:sldId id="288" r:id="rId28"/>
    <p:sldId id="279" r:id="rId29"/>
    <p:sldId id="281" r:id="rId30"/>
    <p:sldId id="282" r:id="rId31"/>
    <p:sldId id="285" r:id="rId32"/>
    <p:sldId id="286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gm+mXaBrcQqie7A3Hi4Tg==" hashData="dq15NSb96wYQDX+VqboFPQcveawGnKKxdwwCHIqr9W1eQrVnu7q0CzeZEygxpDkOlp7Pamur4QRATaIqGzG3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694F"/>
    <a:srgbClr val="666633"/>
    <a:srgbClr val="4D4C27"/>
    <a:srgbClr val="525129"/>
    <a:srgbClr val="8E5E3A"/>
    <a:srgbClr val="6845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A1AACD-0DB7-4F24-B2E1-5751D59DCD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6875A0-9650-4468-9D3E-353834D972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0FB79F3-7524-4936-B519-972D1C6186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2943E15-7157-49B3-8B8A-8935D6D04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65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B4FFB5-7145-430C-942C-6623240E8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DC275B5-FF25-48F6-8CE1-8DEF659D2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7383F00-F2F6-4633-8C4B-8DF3BFD3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9BB02A9-FF9D-4C07-8D94-E4AF4DDA9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6FA3C01-F337-4913-A36E-DCB0ACDFD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532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FA1AF1-A1C9-4AD5-BEAC-B195CDC11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48BEB19-86F7-4A16-96D3-037A60FD6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19617F0-3EAF-42A9-BCDA-EA75AE413F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2A6B276-3349-4BEF-B8B3-3C2DAEDD5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2E2D670-CF9E-44BF-9B3B-496A054FB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120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1DCDDB-3310-455E-875E-4348928F0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19D3FEE-3CD9-4C78-83BF-6E9B09564F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61E6643-EF6B-4DA0-B3C2-34A252E40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D1A84D2-309B-4136-B1AD-9C496470C0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7976B95-B3FC-42A4-904D-9D4E24AD3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70D852A-5814-4156-A9FE-1A7AA215F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23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BB6F01-FAAF-43AE-B0B4-0331BE99B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C186F79-B368-4080-8156-4DBE87D4B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E5BE4D5-A997-40F9-9795-E16CF33B8A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F3C7942-DE09-4528-BA13-F31FF2413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3B563C7E-1455-434D-9699-0AD2FC1ED7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AA81D1C-B498-4F71-9F35-0E8B4795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AFE7FA8-223C-44DC-AA41-CFEC2F7F1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B636563-2AA7-4488-A4CE-0F118A1C3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0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250B4B-EA93-4846-A0E2-ECAA2482A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E3C5EAF-A6BB-4BA0-A3A0-8F7A1F3940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F36E3FF-2F55-41AB-A78B-854F9B813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566C89A-F58F-4769-B72B-DD3B1EA51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425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2717718-FCD9-44F3-81D8-77F1A7DC0D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27FE9E7-BD3B-4E80-AE0B-D91F1D784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9342355-DF28-4EC8-B957-F5C503C37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05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7A59BE-D842-41E6-974C-235E00DDB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91EC491-3845-4A3E-B532-AD47CE2446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70D6924-7745-4585-A6C1-563BAA6326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95B75A9-EB1F-404A-A3AC-06CDBA15DC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03D1351-72F5-4AC2-80F1-2D7B4D023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A2D30B0-A952-4096-85D3-9C12DC907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12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BBEDC2-E8B6-497B-9A65-439FD565C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6EB9E6E-096D-4603-AD9F-EBEBF12DFC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633D42F-8024-447F-9761-CCF386C62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5CAADB1-20AF-476D-AEC0-E6016D9ABC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6E60DE7-C235-4EB8-82E1-BF8DA90C6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D17D475-CD03-4C58-A764-C224DB30B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87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696A36-0530-4BAE-9990-52E0AD3B6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B5A1E76-6415-4D5B-9DFC-82F21D568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6A458ED-62A8-4B41-B9D7-C838C2CE6F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CC71948-D892-484D-8A14-EDCB4EB3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B3391FB-E4C9-4FCC-B14A-673A2669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77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FFAF38-0955-443B-B8CE-6CE270E4C1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B7AFCD9-32C9-4AD7-B038-B241D4A68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2A27A65-B027-4266-B5AE-D7FCBECE80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635D1FB-9A8D-4ADB-9BCF-AD85D60A3B17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12EA7FC-CDA4-4D2B-9602-51629EFDB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E35F13D-A89F-4700-A6BA-C78D95FD5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28CD7A-1848-49FB-BE34-212C679EB3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95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m 51" descr="Uma imagem contendo andando de, tapete, tábua, rampa&#10;&#10;Descrição gerada automaticamente">
            <a:extLst>
              <a:ext uri="{FF2B5EF4-FFF2-40B4-BE49-F238E27FC236}">
                <a16:creationId xmlns:a16="http://schemas.microsoft.com/office/drawing/2014/main" id="{45C8D485-AE0C-42BB-9AB2-3B610764F55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37" y="99000"/>
            <a:ext cx="11959925" cy="6660000"/>
          </a:xfrm>
          <a:prstGeom prst="rect">
            <a:avLst/>
          </a:prstGeom>
          <a:ln w="114300" cap="sq" cmpd="tri">
            <a:solidFill>
              <a:srgbClr val="8B694F"/>
            </a:solidFill>
            <a:miter lim="800000"/>
          </a:ln>
        </p:spPr>
      </p:pic>
      <p:pic>
        <p:nvPicPr>
          <p:cNvPr id="4" name="Imagem 3" descr="Uma imagem contendo mesa, pássaro&#10;&#10;Descrição gerada automaticamente">
            <a:extLst>
              <a:ext uri="{FF2B5EF4-FFF2-40B4-BE49-F238E27FC236}">
                <a16:creationId xmlns:a16="http://schemas.microsoft.com/office/drawing/2014/main" id="{032F27C8-C5D6-4B1A-8FA8-EBEA0129162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87" y="120151"/>
            <a:ext cx="11916000" cy="6609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584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ulturesandart.com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714024B4-30E9-48CF-B93D-653241C73D85}"/>
              </a:ext>
            </a:extLst>
          </p:cNvPr>
          <p:cNvSpPr txBox="1"/>
          <p:nvPr/>
        </p:nvSpPr>
        <p:spPr>
          <a:xfrm>
            <a:off x="208383" y="975224"/>
            <a:ext cx="11775233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A tribute to the special composer </a:t>
            </a:r>
            <a:r>
              <a:rPr lang="en-US" sz="3200" b="1" u="sng" dirty="0">
                <a:solidFill>
                  <a:srgbClr val="666633"/>
                </a:solidFill>
                <a:latin typeface="Monotype Corsiva" panose="03010101010201010101" pitchFamily="66" charset="0"/>
              </a:rPr>
              <a:t>Pixinguinha</a:t>
            </a:r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masterfully interpreted</a:t>
            </a:r>
          </a:p>
          <a:p>
            <a:pPr algn="ctr"/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by two musicians no less special than him – musician, too:</a:t>
            </a:r>
          </a:p>
          <a:p>
            <a:pPr algn="ctr"/>
            <a:r>
              <a:rPr lang="en-US" sz="2400" b="1" u="sng" dirty="0">
                <a:solidFill>
                  <a:srgbClr val="666633"/>
                </a:solidFill>
                <a:latin typeface="Monotype Corsiva" panose="03010101010201010101" pitchFamily="66" charset="0"/>
              </a:rPr>
              <a:t>Hamilton de </a:t>
            </a:r>
            <a:r>
              <a:rPr lang="en-US" sz="2400" b="1" u="sng" dirty="0" err="1">
                <a:solidFill>
                  <a:srgbClr val="666633"/>
                </a:solidFill>
                <a:latin typeface="Monotype Corsiva" panose="03010101010201010101" pitchFamily="66" charset="0"/>
              </a:rPr>
              <a:t>Holanda</a:t>
            </a:r>
            <a:r>
              <a:rPr lang="en-US" sz="2400" b="1" u="sng" dirty="0">
                <a:solidFill>
                  <a:srgbClr val="666633"/>
                </a:solidFill>
                <a:latin typeface="Monotype Corsiva" panose="03010101010201010101" pitchFamily="66" charset="0"/>
              </a:rPr>
              <a:t> </a:t>
            </a:r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(Brazilian) at the mandolin</a:t>
            </a:r>
          </a:p>
          <a:p>
            <a:pPr algn="ctr"/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and </a:t>
            </a:r>
            <a:r>
              <a:rPr lang="en-US" sz="2400" b="1" u="sng" dirty="0">
                <a:solidFill>
                  <a:srgbClr val="666633"/>
                </a:solidFill>
                <a:latin typeface="Monotype Corsiva" panose="03010101010201010101" pitchFamily="66" charset="0"/>
              </a:rPr>
              <a:t>Stefano </a:t>
            </a:r>
            <a:r>
              <a:rPr lang="en-US" sz="2400" b="1" u="sng" dirty="0" err="1">
                <a:solidFill>
                  <a:srgbClr val="666633"/>
                </a:solidFill>
                <a:latin typeface="Monotype Corsiva" panose="03010101010201010101" pitchFamily="66" charset="0"/>
              </a:rPr>
              <a:t>Bollani</a:t>
            </a:r>
            <a:r>
              <a:rPr lang="en-US" sz="2400" b="1" u="sng" dirty="0">
                <a:solidFill>
                  <a:srgbClr val="666633"/>
                </a:solidFill>
                <a:latin typeface="Monotype Corsiva" panose="03010101010201010101" pitchFamily="66" charset="0"/>
              </a:rPr>
              <a:t> </a:t>
            </a:r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(Italian) at the piano.</a:t>
            </a:r>
          </a:p>
          <a:p>
            <a:pPr algn="ctr"/>
            <a:endParaRPr lang="sv-SE" sz="2400" b="1" dirty="0">
              <a:solidFill>
                <a:srgbClr val="666633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n-US" sz="24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The admiration extends to the photographers whose works illustrate this archive, many of them awarded, but unfortunately not all identified.</a:t>
            </a:r>
            <a:endParaRPr lang="sv-SE" b="1" dirty="0">
              <a:solidFill>
                <a:srgbClr val="666633"/>
              </a:solidFill>
              <a:latin typeface="Monotype Corsiva" panose="03010101010201010101" pitchFamily="66" charset="0"/>
            </a:endParaRPr>
          </a:p>
          <a:p>
            <a:pPr algn="ctr"/>
            <a:endParaRPr lang="sv-SE" sz="1800" b="1" dirty="0">
              <a:solidFill>
                <a:srgbClr val="666633"/>
              </a:solidFill>
              <a:latin typeface="Monotype Corsiva" panose="03010101010201010101" pitchFamily="66" charset="0"/>
            </a:endParaRPr>
          </a:p>
          <a:p>
            <a:pPr algn="ctr"/>
            <a:endParaRPr lang="sv-SE" b="1" dirty="0">
              <a:solidFill>
                <a:srgbClr val="666633"/>
              </a:solidFill>
              <a:latin typeface="Monotype Corsiva" panose="03010101010201010101" pitchFamily="66" charset="0"/>
            </a:endParaRPr>
          </a:p>
          <a:p>
            <a:pPr algn="ctr"/>
            <a:endParaRPr lang="pt-BR" sz="1800" b="1" dirty="0">
              <a:solidFill>
                <a:srgbClr val="666633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76EF54B7-7719-498A-ABF8-9020F3E09011}"/>
              </a:ext>
            </a:extLst>
          </p:cNvPr>
          <p:cNvSpPr txBox="1"/>
          <p:nvPr/>
        </p:nvSpPr>
        <p:spPr>
          <a:xfrm>
            <a:off x="3292698" y="4452979"/>
            <a:ext cx="55054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500" b="1" dirty="0">
                <a:solidFill>
                  <a:srgbClr val="666633"/>
                </a:solidFill>
                <a:latin typeface="Monotype Corsiva" panose="03010101010201010101" pitchFamily="66" charset="0"/>
              </a:rPr>
              <a:t>”Rose”</a:t>
            </a:r>
            <a:endParaRPr lang="pt-BR" dirty="0">
              <a:solidFill>
                <a:srgbClr val="6666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64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fade/>
        <p:sndAc>
          <p:stSnd loop="1">
            <p:snd r:embed="rId2" name="DIMINUI - 24X16 estéreo - ROSA    PIXINGUINHA    HAMILTON DE HOLANDA  STEFANO BOLLANI   LIVE.wav"/>
          </p:stSnd>
        </p:sndAc>
      </p:transition>
    </mc:Choice>
    <mc:Fallback xmlns="">
      <p:transition spd="slow" advTm="15000">
        <p:fade/>
        <p:sndAc>
          <p:stSnd loop="1">
            <p:snd r:embed="rId3" name="DIMINUI - 24X16 estéreo - ROSA    PIXINGUINHA    HAMILTON DE HOLANDA  STEFANO BOLLANI   LI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B196084-D384-4988-8BE7-2F9B47682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8188" y="369617"/>
            <a:ext cx="10619368" cy="6051980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921BB01-B748-4FC1-8C0F-BA54F9B7853D}"/>
              </a:ext>
            </a:extLst>
          </p:cNvPr>
          <p:cNvSpPr txBox="1"/>
          <p:nvPr/>
        </p:nvSpPr>
        <p:spPr>
          <a:xfrm>
            <a:off x="10343377" y="6411684"/>
            <a:ext cx="20439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Jean-Michel </a:t>
            </a:r>
            <a:r>
              <a:rPr lang="pt-BR" sz="1600" dirty="0" err="1">
                <a:solidFill>
                  <a:srgbClr val="8B694F"/>
                </a:solidFill>
                <a:latin typeface="Monotype Corsiva" panose="03010101010201010101" pitchFamily="66" charset="0"/>
              </a:rPr>
              <a:t>Taconné</a:t>
            </a:r>
            <a:endParaRPr lang="pt-BR" sz="1600" dirty="0">
              <a:solidFill>
                <a:srgbClr val="8B694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40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cor de rosa&#10;&#10;Descrição gerada automaticamente">
            <a:extLst>
              <a:ext uri="{FF2B5EF4-FFF2-40B4-BE49-F238E27FC236}">
                <a16:creationId xmlns:a16="http://schemas.microsoft.com/office/drawing/2014/main" id="{9202ADA2-52F0-4552-86DE-FD30F15E9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155" y="400812"/>
            <a:ext cx="10183976" cy="6010076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B22F07BA-E2FA-4174-99F9-30C626CE14F2}"/>
              </a:ext>
            </a:extLst>
          </p:cNvPr>
          <p:cNvSpPr txBox="1"/>
          <p:nvPr/>
        </p:nvSpPr>
        <p:spPr>
          <a:xfrm>
            <a:off x="10884941" y="641520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Silvana Villa </a:t>
            </a:r>
          </a:p>
        </p:txBody>
      </p:sp>
    </p:spTree>
    <p:extLst>
      <p:ext uri="{BB962C8B-B14F-4D97-AF65-F5344CB8AC3E}">
        <p14:creationId xmlns:p14="http://schemas.microsoft.com/office/powerpoint/2010/main" val="185374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4E11A377-6D19-4F55-89D1-A0BEFAAE3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021" y="326480"/>
            <a:ext cx="9691942" cy="6205039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7632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D5560B99-F719-452D-875B-373E83CD8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550" y="343759"/>
            <a:ext cx="6417392" cy="6183863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85995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ão segurando flor rosa&#10;&#10;Descrição gerada automaticamente">
            <a:extLst>
              <a:ext uri="{FF2B5EF4-FFF2-40B4-BE49-F238E27FC236}">
                <a16:creationId xmlns:a16="http://schemas.microsoft.com/office/drawing/2014/main" id="{519020DF-3173-4BA8-AC00-15D6C08BB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429" y="332983"/>
            <a:ext cx="7893142" cy="6192034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31871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F2B33B85-C5E0-461F-8ED0-F818D2FE7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479" y="349794"/>
            <a:ext cx="8857042" cy="6158412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35826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cor de rosa&#10;&#10;Descrição gerada automaticamente">
            <a:extLst>
              <a:ext uri="{FF2B5EF4-FFF2-40B4-BE49-F238E27FC236}">
                <a16:creationId xmlns:a16="http://schemas.microsoft.com/office/drawing/2014/main" id="{2683579E-E441-4117-A036-9CA020EDF7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090" y="378599"/>
            <a:ext cx="7227820" cy="6100801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03602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omida, bolo, foto, pequeno&#10;&#10;Descrição gerada automaticamente">
            <a:extLst>
              <a:ext uri="{FF2B5EF4-FFF2-40B4-BE49-F238E27FC236}">
                <a16:creationId xmlns:a16="http://schemas.microsoft.com/office/drawing/2014/main" id="{7C4E2315-49F4-45C7-963D-AF23E2F0F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79" y="427619"/>
            <a:ext cx="10282339" cy="5971673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A7E0E84-2704-47BE-B55C-1070FF14AC6A}"/>
              </a:ext>
            </a:extLst>
          </p:cNvPr>
          <p:cNvSpPr txBox="1"/>
          <p:nvPr/>
        </p:nvSpPr>
        <p:spPr>
          <a:xfrm>
            <a:off x="10911801" y="6395340"/>
            <a:ext cx="13158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1600">
                <a:solidFill>
                  <a:srgbClr val="666633"/>
                </a:solidFill>
                <a:latin typeface="Monotype Corsiva" panose="03010101010201010101" pitchFamily="66" charset="0"/>
              </a:defRPr>
            </a:lvl1pPr>
          </a:lstStyle>
          <a:p>
            <a:r>
              <a:rPr lang="pt-BR" dirty="0">
                <a:solidFill>
                  <a:srgbClr val="8B694F"/>
                </a:solidFill>
              </a:rPr>
              <a:t>Kenny Jones</a:t>
            </a:r>
          </a:p>
        </p:txBody>
      </p:sp>
    </p:spTree>
    <p:extLst>
      <p:ext uri="{BB962C8B-B14F-4D97-AF65-F5344CB8AC3E}">
        <p14:creationId xmlns:p14="http://schemas.microsoft.com/office/powerpoint/2010/main" val="207180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B188217B-5E41-4BA5-89D9-4897F5C26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01" y="328670"/>
            <a:ext cx="10252611" cy="6167380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88985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89958045-E0DB-4093-B316-E2F75933C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109" y="407822"/>
            <a:ext cx="9441782" cy="6042355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11487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668DEEF-DFF5-4764-BD09-BCD6D883BFC8}"/>
              </a:ext>
            </a:extLst>
          </p:cNvPr>
          <p:cNvSpPr txBox="1"/>
          <p:nvPr/>
        </p:nvSpPr>
        <p:spPr>
          <a:xfrm>
            <a:off x="10876156" y="6389649"/>
            <a:ext cx="1315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666633"/>
                </a:solidFill>
                <a:latin typeface="Monotype Corsiva" panose="03010101010201010101" pitchFamily="66" charset="0"/>
              </a:rPr>
              <a:t>   </a:t>
            </a:r>
          </a:p>
        </p:txBody>
      </p:sp>
      <p:pic>
        <p:nvPicPr>
          <p:cNvPr id="5" name="Imagem 4" descr="Uma imagem contendo planta, no interior, flor, rosa&#10;&#10;Descrição gerada automaticamente">
            <a:extLst>
              <a:ext uri="{FF2B5EF4-FFF2-40B4-BE49-F238E27FC236}">
                <a16:creationId xmlns:a16="http://schemas.microsoft.com/office/drawing/2014/main" id="{2E866FE5-F55A-48DD-BD8D-95BCBCB41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151" y="445773"/>
            <a:ext cx="8745698" cy="5966454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14257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7BE3B334-C96E-4EFD-9147-AEB19F70D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025" y="373770"/>
            <a:ext cx="6457628" cy="6122279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04548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7F5E68C-5104-4704-AB9D-1F393ADDB297}"/>
              </a:ext>
            </a:extLst>
          </p:cNvPr>
          <p:cNvSpPr txBox="1"/>
          <p:nvPr/>
        </p:nvSpPr>
        <p:spPr>
          <a:xfrm>
            <a:off x="10012791" y="6378273"/>
            <a:ext cx="2575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Annette Junge </a:t>
            </a:r>
            <a:r>
              <a:rPr lang="pt-BR" sz="1600" dirty="0" err="1">
                <a:solidFill>
                  <a:srgbClr val="8B694F"/>
                </a:solidFill>
                <a:latin typeface="Monotype Corsiva" panose="03010101010201010101" pitchFamily="66" charset="0"/>
              </a:rPr>
              <a:t>Daugaard</a:t>
            </a:r>
            <a:r>
              <a:rPr lang="pt-BR" dirty="0">
                <a:solidFill>
                  <a:srgbClr val="8B694F"/>
                </a:solidFill>
                <a:latin typeface="Monotype Corsiva" panose="03010101010201010101" pitchFamily="66" charset="0"/>
              </a:rPr>
              <a:t>  </a:t>
            </a:r>
          </a:p>
        </p:txBody>
      </p:sp>
      <p:pic>
        <p:nvPicPr>
          <p:cNvPr id="5" name="Imagem 4" descr="Flor rosa com folhas verdes&#10;&#10;Descrição gerada automaticamente">
            <a:extLst>
              <a:ext uri="{FF2B5EF4-FFF2-40B4-BE49-F238E27FC236}">
                <a16:creationId xmlns:a16="http://schemas.microsoft.com/office/drawing/2014/main" id="{AC0F6BA0-9531-4229-9B4E-BB0A24082C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099" y="470396"/>
            <a:ext cx="8943801" cy="5917208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96431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C581159-5DC5-44D4-AE4A-B4ECD283D3F4}"/>
              </a:ext>
            </a:extLst>
          </p:cNvPr>
          <p:cNvSpPr txBox="1"/>
          <p:nvPr/>
        </p:nvSpPr>
        <p:spPr>
          <a:xfrm>
            <a:off x="10726864" y="6408458"/>
            <a:ext cx="13158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Christine </a:t>
            </a:r>
            <a:r>
              <a:rPr lang="pt-BR" sz="1600" dirty="0" err="1">
                <a:solidFill>
                  <a:srgbClr val="8B694F"/>
                </a:solidFill>
                <a:latin typeface="Monotype Corsiva" panose="03010101010201010101" pitchFamily="66" charset="0"/>
              </a:rPr>
              <a:t>Valin</a:t>
            </a:r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   </a:t>
            </a:r>
          </a:p>
        </p:txBody>
      </p:sp>
      <p:pic>
        <p:nvPicPr>
          <p:cNvPr id="5" name="Imagem 4" descr="Flor rosa com folhas verdes&#10;&#10;Descrição gerada automaticamente">
            <a:extLst>
              <a:ext uri="{FF2B5EF4-FFF2-40B4-BE49-F238E27FC236}">
                <a16:creationId xmlns:a16="http://schemas.microsoft.com/office/drawing/2014/main" id="{4A10D748-CDC8-4B2B-9D78-0720DE05C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427" y="446238"/>
            <a:ext cx="9509145" cy="5965523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05194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B0C7411-6D1E-4BB7-B3AC-41CE27AA8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3000" y="426464"/>
            <a:ext cx="9916755" cy="5998920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58959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A22011-9CE9-47A8-9926-8F76B2E56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5374" y="445606"/>
            <a:ext cx="9946971" cy="5964611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13416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Flor rosa com folhas verdes&#10;&#10;Descrição gerada automaticamente">
            <a:extLst>
              <a:ext uri="{FF2B5EF4-FFF2-40B4-BE49-F238E27FC236}">
                <a16:creationId xmlns:a16="http://schemas.microsoft.com/office/drawing/2014/main" id="{B97FBF8A-934D-4051-8F54-E9AC50A9C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75" y="420046"/>
            <a:ext cx="7121778" cy="6038029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1511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0A09AE09-E0C3-4D13-BADD-EC54B09D0A37}"/>
              </a:ext>
            </a:extLst>
          </p:cNvPr>
          <p:cNvSpPr txBox="1"/>
          <p:nvPr/>
        </p:nvSpPr>
        <p:spPr>
          <a:xfrm>
            <a:off x="10876156" y="6389649"/>
            <a:ext cx="1315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666633"/>
                </a:solidFill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5" name="Imagem 4" descr="Flor cor de rosa&#10;&#10;Descrição gerada automaticamente">
            <a:extLst>
              <a:ext uri="{FF2B5EF4-FFF2-40B4-BE49-F238E27FC236}">
                <a16:creationId xmlns:a16="http://schemas.microsoft.com/office/drawing/2014/main" id="{23178FB3-4CAB-466B-9A70-9ECDDEABC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159" y="438149"/>
            <a:ext cx="8945795" cy="6001281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55298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rosa com folhas verdes&#10;&#10;Descrição gerada automaticamente">
            <a:extLst>
              <a:ext uri="{FF2B5EF4-FFF2-40B4-BE49-F238E27FC236}">
                <a16:creationId xmlns:a16="http://schemas.microsoft.com/office/drawing/2014/main" id="{602293EE-7179-4F26-BEFD-429A0D98F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128" y="433042"/>
            <a:ext cx="9349744" cy="5991915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36003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2291CAE4-6159-4F0E-BB1B-E46085069E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387" y="419100"/>
            <a:ext cx="9015944" cy="6044588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79453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rosa com folhas verdes&#10;&#10;Descrição gerada automaticamente">
            <a:extLst>
              <a:ext uri="{FF2B5EF4-FFF2-40B4-BE49-F238E27FC236}">
                <a16:creationId xmlns:a16="http://schemas.microsoft.com/office/drawing/2014/main" id="{FA2ADFA6-92BB-4763-B2F6-6F34D9CED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55269"/>
            <a:ext cx="10344063" cy="5963541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95361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Flor cor de rosa&#10;&#10;Descrição gerada automaticamente">
            <a:extLst>
              <a:ext uri="{FF2B5EF4-FFF2-40B4-BE49-F238E27FC236}">
                <a16:creationId xmlns:a16="http://schemas.microsoft.com/office/drawing/2014/main" id="{1427ACFB-5C2B-4056-A724-7579DBBD1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975" y="402043"/>
            <a:ext cx="9537438" cy="6068504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57309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120B31B-8084-4431-A5C4-E480845B6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7800" y="469837"/>
            <a:ext cx="9287337" cy="5935892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47802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0F27F8F7-7941-4E74-A4BB-8F5E78EF44CA}"/>
              </a:ext>
            </a:extLst>
          </p:cNvPr>
          <p:cNvSpPr txBox="1"/>
          <p:nvPr/>
        </p:nvSpPr>
        <p:spPr>
          <a:xfrm>
            <a:off x="10967906" y="6426973"/>
            <a:ext cx="13158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Terry </a:t>
            </a:r>
            <a:r>
              <a:rPr lang="pt-BR" sz="1600" dirty="0" err="1">
                <a:solidFill>
                  <a:srgbClr val="8B694F"/>
                </a:solidFill>
                <a:latin typeface="Monotype Corsiva" panose="03010101010201010101" pitchFamily="66" charset="0"/>
              </a:rPr>
              <a:t>Bixler</a:t>
            </a:r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  </a:t>
            </a:r>
          </a:p>
        </p:txBody>
      </p:sp>
      <p:pic>
        <p:nvPicPr>
          <p:cNvPr id="4" name="Imagem 3" descr="Flor rosa com folhas verdes&#10;&#10;Descrição gerada automaticamente">
            <a:extLst>
              <a:ext uri="{FF2B5EF4-FFF2-40B4-BE49-F238E27FC236}">
                <a16:creationId xmlns:a16="http://schemas.microsoft.com/office/drawing/2014/main" id="{1D5B93EF-57CE-4F21-9EC9-C38FEB612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49" y="429840"/>
            <a:ext cx="9587759" cy="5997783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26765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amarela com folhas verdes&#10;&#10;Descrição gerada automaticamente">
            <a:extLst>
              <a:ext uri="{FF2B5EF4-FFF2-40B4-BE49-F238E27FC236}">
                <a16:creationId xmlns:a16="http://schemas.microsoft.com/office/drawing/2014/main" id="{9A57B057-B224-4CE7-91A0-12907C679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4" y="433462"/>
            <a:ext cx="9753067" cy="6017490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53241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Flor cor de rosa&#10;&#10;Descrição gerada automaticamente">
            <a:extLst>
              <a:ext uri="{FF2B5EF4-FFF2-40B4-BE49-F238E27FC236}">
                <a16:creationId xmlns:a16="http://schemas.microsoft.com/office/drawing/2014/main" id="{EC05D1BE-BB4D-4A75-8832-6DA1D82F0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150" y="438144"/>
            <a:ext cx="5977818" cy="5977818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06465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B3D180A7-2104-45E9-9DA9-058AFF0718FB}"/>
              </a:ext>
            </a:extLst>
          </p:cNvPr>
          <p:cNvSpPr txBox="1"/>
          <p:nvPr/>
        </p:nvSpPr>
        <p:spPr>
          <a:xfrm>
            <a:off x="10978792" y="6417641"/>
            <a:ext cx="13158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Terry </a:t>
            </a:r>
            <a:r>
              <a:rPr lang="pt-BR" sz="1600" dirty="0" err="1">
                <a:solidFill>
                  <a:srgbClr val="8B694F"/>
                </a:solidFill>
                <a:latin typeface="Monotype Corsiva" panose="03010101010201010101" pitchFamily="66" charset="0"/>
              </a:rPr>
              <a:t>Bixler</a:t>
            </a:r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   </a:t>
            </a:r>
          </a:p>
        </p:txBody>
      </p:sp>
      <p:pic>
        <p:nvPicPr>
          <p:cNvPr id="5" name="Imagem 4" descr="Flor cor de rosa&#10;&#10;Descrição gerada automaticamente">
            <a:extLst>
              <a:ext uri="{FF2B5EF4-FFF2-40B4-BE49-F238E27FC236}">
                <a16:creationId xmlns:a16="http://schemas.microsoft.com/office/drawing/2014/main" id="{0D7A6F53-7166-431A-82C4-BDD8CF304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289" y="456279"/>
            <a:ext cx="7899422" cy="5945442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35087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3AE2927-F23C-43BF-9CCF-A6A377A9B78F}"/>
              </a:ext>
            </a:extLst>
          </p:cNvPr>
          <p:cNvSpPr txBox="1"/>
          <p:nvPr/>
        </p:nvSpPr>
        <p:spPr>
          <a:xfrm>
            <a:off x="10958772" y="6398398"/>
            <a:ext cx="13158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Terry </a:t>
            </a:r>
            <a:r>
              <a:rPr lang="pt-BR" sz="1600" dirty="0" err="1">
                <a:solidFill>
                  <a:srgbClr val="8B694F"/>
                </a:solidFill>
                <a:latin typeface="Monotype Corsiva" panose="03010101010201010101" pitchFamily="66" charset="0"/>
              </a:rPr>
              <a:t>Bixter</a:t>
            </a:r>
            <a:r>
              <a:rPr lang="pt-BR" sz="1600" dirty="0">
                <a:solidFill>
                  <a:srgbClr val="8B694F"/>
                </a:solidFill>
                <a:latin typeface="Monotype Corsiva" panose="03010101010201010101" pitchFamily="66" charset="0"/>
              </a:rPr>
              <a:t>  </a:t>
            </a:r>
          </a:p>
        </p:txBody>
      </p:sp>
      <p:pic>
        <p:nvPicPr>
          <p:cNvPr id="4" name="Imagem 3" descr="Flor cor de laranja&#10;&#10;Descrição gerada automaticamente">
            <a:extLst>
              <a:ext uri="{FF2B5EF4-FFF2-40B4-BE49-F238E27FC236}">
                <a16:creationId xmlns:a16="http://schemas.microsoft.com/office/drawing/2014/main" id="{B857D6E7-9CDE-416C-9B08-252A1C99A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00" y="465265"/>
            <a:ext cx="9379407" cy="5924279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26397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7714E62-6B41-45C7-A13B-5240DD2D3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858" y="565763"/>
            <a:ext cx="10576283" cy="5726474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10125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Flor rosa com folhas verdes&#10;&#10;Descrição gerada automaticamente">
            <a:extLst>
              <a:ext uri="{FF2B5EF4-FFF2-40B4-BE49-F238E27FC236}">
                <a16:creationId xmlns:a16="http://schemas.microsoft.com/office/drawing/2014/main" id="{CDF8A258-0A6D-4436-BC1A-3220E1A7E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325" y="438306"/>
            <a:ext cx="9669350" cy="5981388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42734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Flor rosa com folhas verdes&#10;&#10;Descrição gerada automaticamente">
            <a:extLst>
              <a:ext uri="{FF2B5EF4-FFF2-40B4-BE49-F238E27FC236}">
                <a16:creationId xmlns:a16="http://schemas.microsoft.com/office/drawing/2014/main" id="{9C3C2BA9-2A4B-470F-8647-583EEACBEC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933" y="520146"/>
            <a:ext cx="9184133" cy="5817707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93784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F6FE3E2-797A-4190-A546-4868CF2B79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32046" y="491927"/>
            <a:ext cx="6327907" cy="5874145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26395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rosa com folhas verdes&#10;&#10;Descrição gerada automaticamente">
            <a:extLst>
              <a:ext uri="{FF2B5EF4-FFF2-40B4-BE49-F238E27FC236}">
                <a16:creationId xmlns:a16="http://schemas.microsoft.com/office/drawing/2014/main" id="{F2BAF361-3170-4EFC-9AF4-177E9D071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974" y="487524"/>
            <a:ext cx="7428052" cy="5882951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51456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cor de rosa&#10;&#10;Descrição gerada automaticamente">
            <a:extLst>
              <a:ext uri="{FF2B5EF4-FFF2-40B4-BE49-F238E27FC236}">
                <a16:creationId xmlns:a16="http://schemas.microsoft.com/office/drawing/2014/main" id="{C6D0DE68-01A8-453C-B90D-22279786B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442" y="434528"/>
            <a:ext cx="7197116" cy="5951622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44053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368EEFF-BD3A-4625-A1D5-156C6B5E4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71390" y="412404"/>
            <a:ext cx="8036300" cy="6052550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65565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oto de uma flor&#10;&#10;Descrição gerada automaticamente">
            <a:extLst>
              <a:ext uri="{FF2B5EF4-FFF2-40B4-BE49-F238E27FC236}">
                <a16:creationId xmlns:a16="http://schemas.microsoft.com/office/drawing/2014/main" id="{B8E4DA53-B84E-44D4-98D7-C5BC878A6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94" y="500249"/>
            <a:ext cx="6688411" cy="5857502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2531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cor de rosa&#10;&#10;Descrição gerada automaticamente">
            <a:extLst>
              <a:ext uri="{FF2B5EF4-FFF2-40B4-BE49-F238E27FC236}">
                <a16:creationId xmlns:a16="http://schemas.microsoft.com/office/drawing/2014/main" id="{6731029A-F7D0-4FDE-B4B2-E8D1BE725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469" y="505464"/>
            <a:ext cx="8943062" cy="5847071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8938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7B26117C-771F-4C83-8628-96E845561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689" y="493285"/>
            <a:ext cx="7718622" cy="5871430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41896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planta, flor, grama, rosa&#10;&#10;Descrição gerada automaticamente">
            <a:extLst>
              <a:ext uri="{FF2B5EF4-FFF2-40B4-BE49-F238E27FC236}">
                <a16:creationId xmlns:a16="http://schemas.microsoft.com/office/drawing/2014/main" id="{395B1046-5408-48F2-9B49-1FB1937EB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692" y="463402"/>
            <a:ext cx="6280616" cy="5931195"/>
          </a:xfrm>
          <a:prstGeom prst="rect">
            <a:avLst/>
          </a:prstGeom>
          <a:ln w="69850" cap="sq" cmpd="dbl">
            <a:solidFill>
              <a:srgbClr val="8B694F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80011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fade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6C9F6EC-1E48-418E-98FE-8B03326EC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302" y="140625"/>
            <a:ext cx="11841396" cy="657675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E3619BA-112B-4995-9842-1D5AD4938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865" y="700798"/>
            <a:ext cx="10906270" cy="2569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en-US" altLang="zh-CN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Creation, research, compilation and formatting: </a:t>
            </a:r>
            <a:r>
              <a:rPr lang="en-US" altLang="zh-CN" sz="2400" b="1" i="1" u="sng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Delza Dias Ferreira                         </a:t>
            </a:r>
            <a:endParaRPr lang="pt-BR" sz="1600" b="1" i="1" u="sng" dirty="0">
              <a:solidFill>
                <a:srgbClr val="666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pt-BR" altLang="zh-CN" sz="1600" b="1" i="1" dirty="0">
              <a:solidFill>
                <a:srgbClr val="666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t-BR" altLang="zh-CN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</a:t>
            </a:r>
            <a:r>
              <a:rPr lang="pt-BR" altLang="zh-CN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zh-CN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version</a:t>
            </a:r>
            <a:r>
              <a:rPr lang="pt-BR" altLang="zh-CN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zh-CN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pt-BR" altLang="zh-CN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zh-CN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pt-BR" altLang="zh-CN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zh-CN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altLang="zh-CN" sz="2100" b="1" i="1" u="sng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Claudia Ricci</a:t>
            </a:r>
            <a:endParaRPr lang="pt-BR" altLang="zh-CN" sz="2100" b="1" i="1" dirty="0">
              <a:solidFill>
                <a:srgbClr val="666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pt-BR" sz="1600" b="1" i="1" dirty="0">
              <a:solidFill>
                <a:srgbClr val="666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t-BR" sz="14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communication, </a:t>
            </a:r>
            <a:r>
              <a:rPr lang="pt-BR" sz="1400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please</a:t>
            </a:r>
            <a:r>
              <a:rPr lang="pt-BR" sz="14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follow </a:t>
            </a:r>
            <a:r>
              <a:rPr lang="pt-BR" sz="1400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pt-BR" sz="14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link: </a:t>
            </a:r>
            <a:r>
              <a:rPr lang="pt-BR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</a:t>
            </a:r>
          </a:p>
          <a:p>
            <a:r>
              <a:rPr lang="pt-BR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www.culturesandart.com</a:t>
            </a:r>
            <a:endParaRPr lang="pt-BR" b="1" i="1" dirty="0">
              <a:solidFill>
                <a:srgbClr val="666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1600" b="1" i="1" dirty="0">
                <a:solidFill>
                  <a:srgbClr val="FFD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altLang="pt-BR" sz="1600" b="1" i="1" dirty="0">
              <a:solidFill>
                <a:srgbClr val="FFDB3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pt-BR" sz="1600" b="1" i="1" dirty="0">
                <a:solidFill>
                  <a:srgbClr val="FFDB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9D39FB7-240A-41AC-909F-68A3ADA50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865" y="5240047"/>
            <a:ext cx="951317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pt-BR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– all taken from the Internet</a:t>
            </a:r>
          </a:p>
          <a:p>
            <a:r>
              <a:rPr lang="en-US" altLang="pt-BR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</a:p>
          <a:p>
            <a:r>
              <a:rPr lang="en-US" altLang="pt-BR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Song:</a:t>
            </a:r>
            <a:r>
              <a:rPr lang="en-US" altLang="pt-BR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pt-BR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“Rosa” – </a:t>
            </a:r>
            <a:r>
              <a:rPr lang="pt-BR" altLang="pt-BR" sz="1600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pt-BR" altLang="pt-BR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Pixinguinha,</a:t>
            </a:r>
          </a:p>
          <a:p>
            <a:r>
              <a:rPr lang="pt-BR" altLang="pt-BR" sz="1600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played</a:t>
            </a:r>
            <a:r>
              <a:rPr lang="pt-BR" altLang="pt-BR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pt-BR" sz="1600" b="1" i="1" dirty="0" err="1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pt-BR" altLang="pt-BR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Hamilton de Holanda  </a:t>
            </a:r>
          </a:p>
          <a:p>
            <a:r>
              <a:rPr lang="sv-SE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and  Stefano Bollani </a:t>
            </a:r>
            <a:endParaRPr lang="pt-BR" altLang="pt-BR" sz="1600" b="1" i="1" dirty="0">
              <a:solidFill>
                <a:srgbClr val="666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altLang="pt-BR" sz="1600" b="1" i="1" dirty="0">
                <a:solidFill>
                  <a:srgbClr val="666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endParaRPr lang="pt-BR" altLang="pt-BR" b="1" i="1" dirty="0">
              <a:solidFill>
                <a:srgbClr val="666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8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2A44EF69-519B-489F-BA80-55BECB3F4199}"/>
              </a:ext>
            </a:extLst>
          </p:cNvPr>
          <p:cNvSpPr txBox="1"/>
          <p:nvPr/>
        </p:nvSpPr>
        <p:spPr>
          <a:xfrm>
            <a:off x="4668554" y="2967335"/>
            <a:ext cx="2388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>
                <a:solidFill>
                  <a:srgbClr val="666633"/>
                </a:solidFill>
                <a:latin typeface="Monotype Corsiva" panose="03010101010201010101" pitchFamily="66" charset="0"/>
              </a:rPr>
              <a:t>The </a:t>
            </a:r>
            <a:r>
              <a:rPr lang="pt-BR" sz="5400" dirty="0" err="1">
                <a:solidFill>
                  <a:srgbClr val="666633"/>
                </a:solidFill>
                <a:latin typeface="Monotype Corsiva" panose="03010101010201010101" pitchFamily="66" charset="0"/>
              </a:rPr>
              <a:t>End</a:t>
            </a:r>
            <a:endParaRPr lang="pt-BR" sz="5400" dirty="0">
              <a:solidFill>
                <a:srgbClr val="666633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62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00">
        <p:fade/>
      </p:transition>
    </mc:Choice>
    <mc:Fallback xmlns="">
      <p:transition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150</Words>
  <Application>Microsoft Office PowerPoint</Application>
  <PresentationFormat>Widescreen</PresentationFormat>
  <Paragraphs>35</Paragraphs>
  <Slides>42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Monotype Corsiva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Marielle 42</dc:creator>
  <cp:lastModifiedBy>Claudia Ricci</cp:lastModifiedBy>
  <cp:revision>112</cp:revision>
  <dcterms:created xsi:type="dcterms:W3CDTF">2020-08-18T14:42:51Z</dcterms:created>
  <dcterms:modified xsi:type="dcterms:W3CDTF">2020-10-07T21:11:19Z</dcterms:modified>
</cp:coreProperties>
</file>