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7" r:id="rId4"/>
    <p:sldId id="274" r:id="rId5"/>
    <p:sldId id="275" r:id="rId6"/>
    <p:sldId id="276" r:id="rId7"/>
    <p:sldId id="278" r:id="rId8"/>
    <p:sldId id="277" r:id="rId9"/>
    <p:sldId id="271" r:id="rId10"/>
    <p:sldId id="279" r:id="rId11"/>
    <p:sldId id="283" r:id="rId12"/>
    <p:sldId id="295" r:id="rId13"/>
    <p:sldId id="258" r:id="rId14"/>
    <p:sldId id="260" r:id="rId15"/>
    <p:sldId id="261" r:id="rId16"/>
    <p:sldId id="287" r:id="rId17"/>
    <p:sldId id="262" r:id="rId18"/>
    <p:sldId id="263" r:id="rId19"/>
    <p:sldId id="272" r:id="rId20"/>
    <p:sldId id="265" r:id="rId21"/>
    <p:sldId id="284" r:id="rId22"/>
    <p:sldId id="268" r:id="rId23"/>
    <p:sldId id="269" r:id="rId24"/>
    <p:sldId id="273" r:id="rId25"/>
    <p:sldId id="291" r:id="rId26"/>
    <p:sldId id="270" r:id="rId27"/>
    <p:sldId id="266" r:id="rId28"/>
    <p:sldId id="289" r:id="rId29"/>
    <p:sldId id="280" r:id="rId30"/>
    <p:sldId id="281" r:id="rId31"/>
    <p:sldId id="290" r:id="rId32"/>
    <p:sldId id="293" r:id="rId33"/>
    <p:sldId id="282" r:id="rId34"/>
    <p:sldId id="285" r:id="rId35"/>
    <p:sldId id="286" r:id="rId36"/>
    <p:sldId id="292" r:id="rId37"/>
    <p:sldId id="294" r:id="rId38"/>
    <p:sldId id="288" r:id="rId39"/>
    <p:sldId id="297" r:id="rId40"/>
    <p:sldId id="296" r:id="rId41"/>
  </p:sldIdLst>
  <p:sldSz cx="9144000" cy="5715000" type="screen16x1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  <p:clrMru>
    <a:srgbClr val="FF99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026" y="-12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55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FD4F1-CAEF-4D74-A669-8E500EA49107}" type="datetimeFigureOut">
              <a:rPr lang="es-ES" smtClean="0"/>
              <a:pPr/>
              <a:t>16/04/2017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CE0DB-1BC3-4325-9DCE-390616E43B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FD4F1-CAEF-4D74-A669-8E500EA49107}" type="datetimeFigureOut">
              <a:rPr lang="es-ES" smtClean="0"/>
              <a:pPr/>
              <a:t>16/04/2017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CE0DB-1BC3-4325-9DCE-390616E43B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FD4F1-CAEF-4D74-A669-8E500EA49107}" type="datetimeFigureOut">
              <a:rPr lang="es-ES" smtClean="0"/>
              <a:pPr/>
              <a:t>16/04/2017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CE0DB-1BC3-4325-9DCE-390616E43B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FD4F1-CAEF-4D74-A669-8E500EA49107}" type="datetimeFigureOut">
              <a:rPr lang="es-ES" smtClean="0"/>
              <a:pPr/>
              <a:t>16/04/2017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CE0DB-1BC3-4325-9DCE-390616E43B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FD4F1-CAEF-4D74-A669-8E500EA49107}" type="datetimeFigureOut">
              <a:rPr lang="es-ES" smtClean="0"/>
              <a:pPr/>
              <a:t>16/04/2017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CE0DB-1BC3-4325-9DCE-390616E43B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FD4F1-CAEF-4D74-A669-8E500EA49107}" type="datetimeFigureOut">
              <a:rPr lang="es-ES" smtClean="0"/>
              <a:pPr/>
              <a:t>16/04/2017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CE0DB-1BC3-4325-9DCE-390616E43B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FD4F1-CAEF-4D74-A669-8E500EA49107}" type="datetimeFigureOut">
              <a:rPr lang="es-ES" smtClean="0"/>
              <a:pPr/>
              <a:t>16/04/2017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CE0DB-1BC3-4325-9DCE-390616E43B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FD4F1-CAEF-4D74-A669-8E500EA49107}" type="datetimeFigureOut">
              <a:rPr lang="es-ES" smtClean="0"/>
              <a:pPr/>
              <a:t>16/04/2017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CE0DB-1BC3-4325-9DCE-390616E43B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FD4F1-CAEF-4D74-A669-8E500EA49107}" type="datetimeFigureOut">
              <a:rPr lang="es-ES" smtClean="0"/>
              <a:pPr/>
              <a:t>16/04/2017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CE0DB-1BC3-4325-9DCE-390616E43B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FD4F1-CAEF-4D74-A669-8E500EA49107}" type="datetimeFigureOut">
              <a:rPr lang="es-ES" smtClean="0"/>
              <a:pPr/>
              <a:t>16/04/2017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CE0DB-1BC3-4325-9DCE-390616E43B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40640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40640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FD4F1-CAEF-4D74-A669-8E500EA49107}" type="datetimeFigureOut">
              <a:rPr lang="es-ES" smtClean="0"/>
              <a:pPr/>
              <a:t>16/04/2017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CE0DB-1BC3-4325-9DCE-390616E43B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FFD4F1-CAEF-4D74-A669-8E500EA49107}" type="datetimeFigureOut">
              <a:rPr lang="es-ES" smtClean="0"/>
              <a:pPr/>
              <a:t>16/04/2017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CE0DB-1BC3-4325-9DCE-390616E43B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fade thruBlk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glowing-mushrooms-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9643" y="0"/>
            <a:ext cx="8564714" cy="5715000"/>
          </a:xfrm>
          <a:prstGeom prst="rect">
            <a:avLst/>
          </a:prstGeom>
        </p:spPr>
      </p:pic>
      <p:pic>
        <p:nvPicPr>
          <p:cNvPr id="4" name="Andre Rieux.wav">
            <a:hlinkClick r:id="" action="ppaction://media"/>
          </p:cNvPr>
          <p:cNvPicPr>
            <a:picLocks noRot="1" noChangeAspect="1"/>
          </p:cNvPicPr>
          <p:nvPr>
            <a:wavAudioFile r:embed="rId1" name="Andre Rieux.wav"/>
          </p:nvPr>
        </p:nvPicPr>
        <p:blipFill>
          <a:blip r:embed="rId4" cstate="print"/>
          <a:stretch>
            <a:fillRect/>
          </a:stretch>
        </p:blipFill>
        <p:spPr>
          <a:xfrm>
            <a:off x="9468544" y="5233764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bugs-snails-mushrooms-macro-photography-nature-vadim-trunov-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2765" y="0"/>
            <a:ext cx="855847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lowing-mushrooms-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8755" y="0"/>
            <a:ext cx="832649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lowing-mushrooms-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" y="0"/>
            <a:ext cx="8382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cro-photography-vadim-trunov-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cro-photography-vadim-trunov-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0"/>
            <a:ext cx="8496944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ulitkiinasekomie-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50" y="0"/>
            <a:ext cx="85725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de90db10f56cdb6ab756420943f3e0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46582f9f45ae34ffc519162db518f7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0"/>
            <a:ext cx="864096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lowing-mushrooms-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9643" y="0"/>
            <a:ext cx="8564714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691726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8fa60c23ee3ad6f8d994e2a2398b3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ugs-snails-mushrooms-macro-photography-nature-vadim-trunov-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2765" y="0"/>
            <a:ext cx="855847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cro-photography-vadim-trunov-5__88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0"/>
            <a:ext cx="8352928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ulitkiinasekomie-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50" y="0"/>
            <a:ext cx="85725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ood-morning-vadim-trunov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0"/>
            <a:ext cx="8568952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bugs-snails-mushrooms-macro-photography-nature-vadim-trunov-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790" y="0"/>
            <a:ext cx="868642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ugs-snails-mushrooms-macro-photography-nature-vadim-trunov-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2765" y="0"/>
            <a:ext cx="855847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ugs-snails-mushrooms-macro-photography-nature-vadim-trunov-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2765" y="0"/>
            <a:ext cx="855847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bugs-snails-mushrooms-macro-photography-nature-vadim-trunov-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2765" y="0"/>
            <a:ext cx="855847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cro-photography-vadim-trunov-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0"/>
            <a:ext cx="8208912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cro-photography-vadim-trunov-24__88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" y="0"/>
            <a:ext cx="8382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3d25128e0bbe297e41ed6a14e2635e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40" y="0"/>
            <a:ext cx="8460432" cy="5714999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lowing-mushrooms-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1280" y="0"/>
            <a:ext cx="854144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lowing-mushrooms-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8528" y="0"/>
            <a:ext cx="8426944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248f6f31d7e47f344dc1d82f6d26ad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24187" y="0"/>
            <a:ext cx="3095625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lowing-mushrooms-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9643" y="0"/>
            <a:ext cx="8564714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nail-grass_2290141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cro-photography-vadim-trunov-4__88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cro-photography-vadim-trunov-23__88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" y="0"/>
            <a:ext cx="8382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adim_trunov_0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0"/>
            <a:ext cx="8064896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cro-photography-vadim-trunov-8__88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0"/>
            <a:ext cx="8352928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cro-photography-vadim-trunov-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0"/>
            <a:ext cx="8496944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50" y="0"/>
            <a:ext cx="85725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ugs-snails-mushrooms-macro-photography-nature-vadim-trunov-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2765" y="0"/>
            <a:ext cx="855847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e4c39adbf81bc1cb7d553552892637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7000" y="0"/>
            <a:ext cx="3810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c4c37bd6a07df3d78eb48898b8379c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226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3568" y="2449259"/>
            <a:ext cx="770485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Lucida Handwriting" pitchFamily="66" charset="0"/>
              </a:rPr>
              <a:t>Vadim</a:t>
            </a:r>
            <a:r>
              <a:rPr lang="en-US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Lucida Handwriting" pitchFamily="66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Lucida Handwriting" pitchFamily="66" charset="0"/>
              </a:rPr>
              <a:t>Trunov</a:t>
            </a:r>
            <a:r>
              <a:rPr lang="en-US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Lucida Handwriting" pitchFamily="66" charset="0"/>
              </a:rPr>
              <a:t>, a self-taught nature photographer based in Voronezh, Russia, takes beautiful macro photos of snails, insects and mushrooms that seem to personify them and weave beautiful little stories around these oft-overlooked creatures’ lives.</a:t>
            </a:r>
            <a:endParaRPr lang="es-ES" dirty="0">
              <a:solidFill>
                <a:schemeClr val="accent6">
                  <a:lumMod val="60000"/>
                  <a:lumOff val="40000"/>
                </a:schemeClr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5000">
    <p:fade thruBlk="1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463156bdecb25760c97af8861c8e3f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-166836"/>
            <a:ext cx="8712968" cy="5881836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8472172" y="5449788"/>
            <a:ext cx="420308" cy="21544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00" b="1" cap="none" spc="0" dirty="0" smtClean="0">
                <a:ln w="1905"/>
                <a:solidFill>
                  <a:srgbClr val="FF99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Handwriting" pitchFamily="66" charset="0"/>
              </a:rPr>
              <a:t>END</a:t>
            </a:r>
            <a:endParaRPr lang="es-ES" sz="800" b="1" cap="none" spc="0" dirty="0">
              <a:ln w="1905"/>
              <a:solidFill>
                <a:srgbClr val="FF9966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Handwriting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78145" y="5449788"/>
            <a:ext cx="1053495" cy="21544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00" b="1" cap="none" spc="0" dirty="0" smtClean="0">
                <a:ln w="1905"/>
                <a:solidFill>
                  <a:srgbClr val="FF99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Handwriting" pitchFamily="66" charset="0"/>
              </a:rPr>
              <a:t>17-ABRIL-2017</a:t>
            </a:r>
            <a:endParaRPr lang="es-ES" sz="800" b="1" cap="none" spc="0" dirty="0">
              <a:ln w="1905"/>
              <a:solidFill>
                <a:srgbClr val="FF9966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125000">
    <p:fade thruBlk="1"/>
  </p:transition>
</p:sld>
</file>

<file path=ppt/theme/theme1.xml><?xml version="1.0" encoding="utf-8"?>
<a:theme xmlns:a="http://schemas.openxmlformats.org/drawingml/2006/main" name="Presentació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35</TotalTime>
  <Words>42</Words>
  <Application>Microsoft Office PowerPoint</Application>
  <PresentationFormat>Presentación en pantalla (16:10)</PresentationFormat>
  <Paragraphs>3</Paragraphs>
  <Slides>40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40</vt:i4>
      </vt:variant>
    </vt:vector>
  </HeadingPairs>
  <TitlesOfParts>
    <vt:vector size="41" baseType="lpstr">
      <vt:lpstr>Presentación1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magda</dc:creator>
  <cp:lastModifiedBy>magda</cp:lastModifiedBy>
  <cp:revision>1</cp:revision>
  <dcterms:created xsi:type="dcterms:W3CDTF">2017-04-16T19:39:04Z</dcterms:created>
  <dcterms:modified xsi:type="dcterms:W3CDTF">2017-04-16T20:14:09Z</dcterms:modified>
</cp:coreProperties>
</file>