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8" r:id="rId3"/>
    <p:sldId id="259" r:id="rId4"/>
    <p:sldId id="260" r:id="rId5"/>
    <p:sldId id="261" r:id="rId6"/>
    <p:sldId id="262" r:id="rId7"/>
    <p:sldId id="296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nri Decraene" initials="HD" lastIdx="1" clrIdx="0">
    <p:extLst>
      <p:ext uri="{19B8F6BF-5375-455C-9EA6-DF929625EA0E}">
        <p15:presenceInfo xmlns:p15="http://schemas.microsoft.com/office/powerpoint/2012/main" xmlns="" userId="4837216df5afca5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333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-9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EC7A197-092C-4A20-9409-90931794F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306B601E-D6E4-4847-A2CC-D8E8C4FCD1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01058B5-DD39-4A51-BCC6-D0390B0ED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E3162BC-98F3-4400-93FA-C0A018AB9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175DFEE8-4AB5-4F2E-84E2-59B98224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61710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6FD07DC-8D6D-48B8-9EA4-3276B7AAC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F2B4522-7CBF-4FDB-A4F7-BC75D1B72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9F0B829E-72B6-44CD-BB87-9E5F92326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EB346F84-725D-45F4-8B30-87410B333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B692273-B4D5-4CFD-B1FD-4DC079CB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59627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F06FE0-6C61-44A2-93BB-F88930A17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80985685-41C2-4ACD-A83A-E50B17CEA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820451E-50DB-4645-B4DD-10E8D344F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D17877A-DB05-4FA2-A94A-8DE60C26A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369779D-FDAB-4F08-B56A-306644AE1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4933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123B783-6B75-4F10-8AD2-4F4002F8E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4EAEBA4-4753-4E7E-958A-FA253C9446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EA244BE6-C23B-45DB-8482-2D35DF439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88E1004A-900E-418F-9062-857A753F0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45835DE7-C845-4B66-8980-604DC50B4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D96AA00-AA50-4DF1-94D4-957A5510E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85501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1B69BEE-89E9-4607-AF87-F5DA72518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267F6425-5B74-41BB-821F-D89EAC094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E324843-52ED-4C05-A8F4-FECB9D1797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F2E3ADFB-C769-42F4-9773-D6E1C9FC26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54A8AACA-6305-4511-9EE2-7CDBC03692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48383EEA-3836-4518-83B3-2DB8E2918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9B25B36-9798-4ED7-8D43-642C7B079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B9A044C2-EBF9-4A2B-A7B9-53A38E362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18203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C170DE9-4A48-44D7-B077-1B1CFA3D5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CC9C46D7-AE70-43D4-A7E1-B0236D130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89BA60A6-0B17-4578-B38E-6FC9BA7B7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7110598-FF51-4B2E-87C6-35E851F04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69359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88765BEF-D4F5-414E-A935-A0171E642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12F325B6-4513-409C-A957-4AEE5CAF9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D3132EA2-1553-4967-8442-7F243EA8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56698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5049FA0-BBA4-4E55-9776-E27B7BFC0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3C64E347-8C4F-4F41-950E-80FC29384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20F376BE-85E5-4691-9F66-9E3674255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8F8922C-2C77-46D7-9C2F-5C527D12A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739079D5-D68D-4698-B7F4-E86B0578F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0BBB31BB-8ED2-43DB-ADB6-4EA5B171B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609193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8CB3559-2003-4686-838C-3B11B07F9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035B865F-A6C8-453E-AA3D-6331AEAC8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02963976-67ED-4E4F-BCB7-291EBC88F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F76127AF-FD1A-4009-9608-AFE22F3E1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F7AE13-091D-4241-9DB1-6AE7CE3BD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BC1D4C66-D010-49CA-A4F0-57D7E7A69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31612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3BF67CB-66AD-4CF4-9116-AE1ACFEB5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E393676F-AE58-4D1F-8D64-C75517BE0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67D8266-2C18-466D-AA32-830C2505D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E26D823-1953-4F79-A710-336273286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13DCCE85-D06C-4177-9F21-C2071FC5D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670462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68468E6A-C8C6-4865-BDCB-3719043C0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32F1703A-FEA4-4A18-8D43-885F78DC24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F677CCA-3A58-4517-AE36-F32B1C3BB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63DA25A-0455-4EFC-807A-E62E6A3E3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2B99228-9F9A-40C8-BD82-BB8EEE565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27949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3" name="flipsound.wav"/>
          </p:stSnd>
        </p:sndAc>
      </p:transition>
    </mc:Choice>
    <mc:Fallback>
      <p:transition spd="slow">
        <p:fade/>
        <p:sndAc>
          <p:stSnd>
            <p:snd r:embed="rId1" name="flipsound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72650EA8-ABC3-4EB5-92F9-0859DF092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66D3254-2629-44A1-BB1F-751AA81E1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2E6772B-9A13-4652-A0F2-8D5F2823D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388EA-E8E5-41A7-9F0C-41DBA8B7883B}" type="datetimeFigureOut">
              <a:rPr lang="fr-FR" smtClean="0"/>
              <a:pPr/>
              <a:t>21/03/2021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36CDAB9-3861-49A2-B570-EE80578139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5C107EE-3AA8-4E9F-86BC-80DB7F7DE6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77DD2-398A-41A7-ADAD-3C7448E4608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15690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4" name="flipsound.wav"/>
          </p:stSnd>
        </p:sndAc>
      </p:transition>
    </mc:Choice>
    <mc:Fallback>
      <p:transition spd="slow">
        <p:fade/>
        <p:sndAc>
          <p:stSnd>
            <p:snd r:embed="rId13" name="flipsound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0.xml"/><Relationship Id="rId18" Type="http://schemas.openxmlformats.org/officeDocument/2006/relationships/slide" Target="slide33.xml"/><Relationship Id="rId3" Type="http://schemas.openxmlformats.org/officeDocument/2006/relationships/image" Target="../media/image1.jpeg"/><Relationship Id="rId21" Type="http://schemas.openxmlformats.org/officeDocument/2006/relationships/audio" Target="../media/audio11.wav"/><Relationship Id="rId7" Type="http://schemas.openxmlformats.org/officeDocument/2006/relationships/slide" Target="slide14.xml"/><Relationship Id="rId12" Type="http://schemas.openxmlformats.org/officeDocument/2006/relationships/slide" Target="slide19.xml"/><Relationship Id="rId17" Type="http://schemas.openxmlformats.org/officeDocument/2006/relationships/slide" Target="slide32.xml"/><Relationship Id="rId2" Type="http://schemas.openxmlformats.org/officeDocument/2006/relationships/audio" Target="../media/audio1.wav"/><Relationship Id="rId16" Type="http://schemas.openxmlformats.org/officeDocument/2006/relationships/slide" Target="slide31.xml"/><Relationship Id="rId20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8.xml"/><Relationship Id="rId5" Type="http://schemas.openxmlformats.org/officeDocument/2006/relationships/slide" Target="slide10.xml"/><Relationship Id="rId15" Type="http://schemas.openxmlformats.org/officeDocument/2006/relationships/slide" Target="slide23.xml"/><Relationship Id="rId10" Type="http://schemas.openxmlformats.org/officeDocument/2006/relationships/slide" Target="slide17.xml"/><Relationship Id="rId19" Type="http://schemas.openxmlformats.org/officeDocument/2006/relationships/slide" Target="slide34.xml"/><Relationship Id="rId4" Type="http://schemas.openxmlformats.org/officeDocument/2006/relationships/slide" Target="slide5.xml"/><Relationship Id="rId9" Type="http://schemas.openxmlformats.org/officeDocument/2006/relationships/slide" Target="slide16.xml"/><Relationship Id="rId14" Type="http://schemas.openxmlformats.org/officeDocument/2006/relationships/slide" Target="slide2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2.jpeg"/><Relationship Id="rId7" Type="http://schemas.openxmlformats.org/officeDocument/2006/relationships/slide" Target="slide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audio" Target="../media/audio11.wav"/><Relationship Id="rId5" Type="http://schemas.openxmlformats.org/officeDocument/2006/relationships/image" Target="../media/image3.jpeg"/><Relationship Id="rId10" Type="http://schemas.openxmlformats.org/officeDocument/2006/relationships/slide" Target="slide16.xml"/><Relationship Id="rId4" Type="http://schemas.openxmlformats.org/officeDocument/2006/relationships/slide" Target="slide5.xml"/><Relationship Id="rId9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4.jpeg"/><Relationship Id="rId7" Type="http://schemas.openxmlformats.org/officeDocument/2006/relationships/slide" Target="slide19.xml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11" Type="http://schemas.openxmlformats.org/officeDocument/2006/relationships/slide" Target="slide24.xml"/><Relationship Id="rId5" Type="http://schemas.openxmlformats.org/officeDocument/2006/relationships/image" Target="../media/image3.jpeg"/><Relationship Id="rId10" Type="http://schemas.openxmlformats.org/officeDocument/2006/relationships/slide" Target="slide23.xml"/><Relationship Id="rId4" Type="http://schemas.openxmlformats.org/officeDocument/2006/relationships/slide" Target="slide17.xml"/><Relationship Id="rId9" Type="http://schemas.openxmlformats.org/officeDocument/2006/relationships/slide" Target="slide2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image" Target="../media/image5.jpeg"/><Relationship Id="rId7" Type="http://schemas.openxmlformats.org/officeDocument/2006/relationships/slide" Target="slide3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11" Type="http://schemas.openxmlformats.org/officeDocument/2006/relationships/audio" Target="../media/audio11.wav"/><Relationship Id="rId5" Type="http://schemas.openxmlformats.org/officeDocument/2006/relationships/image" Target="../media/image3.jpeg"/><Relationship Id="rId10" Type="http://schemas.openxmlformats.org/officeDocument/2006/relationships/slide" Target="slide35.xml"/><Relationship Id="rId4" Type="http://schemas.openxmlformats.org/officeDocument/2006/relationships/slide" Target="slide26.xml"/><Relationship Id="rId9" Type="http://schemas.openxmlformats.org/officeDocument/2006/relationships/slide" Target="slide3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7.png"/><Relationship Id="rId4" Type="http://schemas.openxmlformats.org/officeDocument/2006/relationships/hyperlink" Target="https://www.faststone.org/FSCaptureDownload.ht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1.png"/><Relationship Id="rId4" Type="http://schemas.openxmlformats.org/officeDocument/2006/relationships/slide" Target="slide3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12.jpeg"/><Relationship Id="rId7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14.jpeg"/><Relationship Id="rId7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13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7.png"/><Relationship Id="rId12" Type="http://schemas.openxmlformats.org/officeDocument/2006/relationships/slide" Target="slide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11" Type="http://schemas.openxmlformats.org/officeDocument/2006/relationships/image" Target="../media/image19.png"/><Relationship Id="rId5" Type="http://schemas.openxmlformats.org/officeDocument/2006/relationships/image" Target="../media/image8.jpeg"/><Relationship Id="rId10" Type="http://schemas.openxmlformats.org/officeDocument/2006/relationships/slide" Target="slide35.xml"/><Relationship Id="rId4" Type="http://schemas.openxmlformats.org/officeDocument/2006/relationships/slide" Target="slide1.xml"/><Relationship Id="rId9" Type="http://schemas.openxmlformats.org/officeDocument/2006/relationships/image" Target="../media/image18.png"/><Relationship Id="rId14" Type="http://schemas.openxmlformats.org/officeDocument/2006/relationships/audio" Target="../media/audio11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image" Target="../media/image21.jpeg"/><Relationship Id="rId7" Type="http://schemas.openxmlformats.org/officeDocument/2006/relationships/image" Target="../media/image22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11" Type="http://schemas.openxmlformats.org/officeDocument/2006/relationships/image" Target="../media/image24.png"/><Relationship Id="rId5" Type="http://schemas.openxmlformats.org/officeDocument/2006/relationships/image" Target="../media/image8.jpeg"/><Relationship Id="rId10" Type="http://schemas.openxmlformats.org/officeDocument/2006/relationships/slide" Target="slide23.xml"/><Relationship Id="rId4" Type="http://schemas.openxmlformats.org/officeDocument/2006/relationships/slide" Target="slide1.xml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26.jpe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28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0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1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2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3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4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5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38.jpeg"/><Relationship Id="rId7" Type="http://schemas.openxmlformats.org/officeDocument/2006/relationships/image" Target="../media/image3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audio" Target="../media/audio11.wav"/><Relationship Id="rId5" Type="http://schemas.openxmlformats.org/officeDocument/2006/relationships/image" Target="../media/image8.jpeg"/><Relationship Id="rId10" Type="http://schemas.openxmlformats.org/officeDocument/2006/relationships/image" Target="../media/image41.png"/><Relationship Id="rId4" Type="http://schemas.openxmlformats.org/officeDocument/2006/relationships/slide" Target="slide1.xml"/><Relationship Id="rId9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50.jpeg"/><Relationship Id="rId7" Type="http://schemas.openxmlformats.org/officeDocument/2006/relationships/image" Target="../media/image5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slide" Target="slide22.xml"/><Relationship Id="rId7" Type="http://schemas.openxmlformats.org/officeDocument/2006/relationships/image" Target="../media/image5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slide" Target="slide1.xml"/><Relationship Id="rId4" Type="http://schemas.openxmlformats.org/officeDocument/2006/relationships/image" Target="../media/image5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55.jpeg"/><Relationship Id="rId7" Type="http://schemas.openxmlformats.org/officeDocument/2006/relationships/image" Target="../media/image5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5" Type="http://schemas.openxmlformats.org/officeDocument/2006/relationships/image" Target="../media/image8.jpeg"/><Relationship Id="rId4" Type="http://schemas.openxmlformats.org/officeDocument/2006/relationships/slide" Target="slide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7502089C-485D-4DAF-B615-EC4C9FEEF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BB4B83CB-5EE2-4967-A6FF-28FD4977962C}"/>
              </a:ext>
            </a:extLst>
          </p:cNvPr>
          <p:cNvSpPr txBox="1"/>
          <p:nvPr/>
        </p:nvSpPr>
        <p:spPr>
          <a:xfrm>
            <a:off x="6679474" y="1254034"/>
            <a:ext cx="5187639" cy="5152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300"/>
              </a:spcAft>
              <a:tabLst>
                <a:tab pos="4838700" algn="l"/>
              </a:tabLst>
            </a:pPr>
            <a:r>
              <a:rPr lang="fr-FR" sz="1100" b="1" dirty="0">
                <a:solidFill>
                  <a:srgbClr val="3333FF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Installation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9</a:t>
            </a:r>
          </a:p>
          <a:p>
            <a:pPr>
              <a:spcAft>
                <a:spcPts val="300"/>
              </a:spcAft>
              <a:tabLst>
                <a:tab pos="4838700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Menu d'accès rapide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9</a:t>
            </a:r>
          </a:p>
          <a:p>
            <a:pPr defTabSz="949325">
              <a:spcAft>
                <a:spcPts val="300"/>
              </a:spcAf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3-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Paramètres par défaut	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	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10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4-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Étapes nécessaires pour chaque capture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20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5-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Options de sortie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21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6-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de la Fenêtre Active 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28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 7-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d’une Fenêtre ou d’un objet 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29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 8-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d’une zone rectangulaire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31</a:t>
            </a:r>
            <a: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  <a:t> </a:t>
            </a:r>
            <a:endParaRPr lang="fr-FR" sz="1100" b="1" dirty="0">
              <a:solidFill>
                <a:srgbClr val="0033CC"/>
              </a:solidFill>
              <a:latin typeface="Georgia" panose="02040502050405020303" pitchFamily="18" charset="0"/>
            </a:endParaRP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  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9-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à main levée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33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10-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de tout l’écran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35</a:t>
            </a:r>
            <a: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  <a:t> </a:t>
            </a:r>
            <a:endParaRPr lang="fr-FR" sz="1100" b="1" dirty="0">
              <a:solidFill>
                <a:srgbClr val="0033CC"/>
              </a:solidFill>
              <a:latin typeface="Georgia" panose="02040502050405020303" pitchFamily="18" charset="0"/>
            </a:endParaRP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11-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d’une fenêtre avec défilement 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36</a:t>
            </a:r>
            <a: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  <a:t> </a:t>
            </a:r>
            <a:endParaRPr lang="fr-FR" sz="1100" b="1" dirty="0">
              <a:solidFill>
                <a:srgbClr val="0033CC"/>
              </a:solidFill>
              <a:latin typeface="Georgia" panose="02040502050405020303" pitchFamily="18" charset="0"/>
            </a:endParaRP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12-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Capture d’une zone spécifique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38</a:t>
            </a:r>
          </a:p>
          <a:p>
            <a:pPr defTabSz="949325">
              <a:spcAft>
                <a:spcPts val="300"/>
              </a:spcAf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13-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Enregistrement Vidéo de l’écran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	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40</a:t>
            </a:r>
          </a:p>
          <a:p>
            <a:pPr defTabSz="949325">
              <a:spcAft>
                <a:spcPts val="300"/>
              </a:spcAf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14-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Lancer FS Capture au démarrage de Windows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43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15-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Le Panneau de capture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44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16-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Editeur d’image et Outil de dessin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46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17-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Raccourcis, touches d’accès rapide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62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18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-Capturer une image d’un diaporama en cours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	63</a:t>
            </a:r>
            <a:endParaRPr lang="fr-FR" sz="1100" b="1" dirty="0">
              <a:solidFill>
                <a:srgbClr val="0033CC"/>
              </a:solidFill>
              <a:latin typeface="Georgia" panose="02040502050405020303" pitchFamily="18" charset="0"/>
            </a:endParaRP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19-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Convertir des images en fichier PDF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64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8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20-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8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Acquérir des images à partir du scanner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65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21-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La Loupe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68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22-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Le Sélecteur de couleur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69</a:t>
            </a:r>
          </a:p>
          <a:p>
            <a:pPr>
              <a:spcAft>
                <a:spcPts val="300"/>
              </a:spcAft>
              <a:tabLst>
                <a:tab pos="4752975" algn="l"/>
              </a:tabLst>
            </a:pP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23-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La Règle</a:t>
            </a:r>
            <a:r>
              <a:rPr lang="fr-FR" sz="1100" b="1" u="sng" dirty="0">
                <a:solidFill>
                  <a:srgbClr val="0033CC"/>
                </a:solidFill>
                <a:latin typeface="Georgia" panose="02040502050405020303" pitchFamily="18" charset="0"/>
              </a:rPr>
              <a:t>	</a:t>
            </a:r>
            <a:r>
              <a:rPr lang="fr-FR" sz="1100" b="1" dirty="0">
                <a:solidFill>
                  <a:srgbClr val="0033CC"/>
                </a:solidFill>
                <a:latin typeface="Georgia" panose="02040502050405020303" pitchFamily="18" charset="0"/>
              </a:rPr>
              <a:t>70</a:t>
            </a:r>
            <a: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  <a:t> </a:t>
            </a:r>
            <a:endParaRPr lang="fr-FR" sz="1100" b="1" dirty="0">
              <a:solidFill>
                <a:srgbClr val="0033CC"/>
              </a:solidFill>
              <a:latin typeface="Georgia" panose="02040502050405020303" pitchFamily="18" charset="0"/>
            </a:endParaRPr>
          </a:p>
          <a:p>
            <a: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  <a:t/>
            </a:r>
            <a:br>
              <a:rPr lang="fr-FR" sz="1100" b="1" baseline="-25000" dirty="0">
                <a:solidFill>
                  <a:srgbClr val="0033CC"/>
                </a:solidFill>
                <a:latin typeface="Georgia" panose="02040502050405020303" pitchFamily="18" charset="0"/>
              </a:rPr>
            </a:br>
            <a:endParaRPr lang="fr-FR" sz="1100" dirty="0">
              <a:solidFill>
                <a:srgbClr val="0033CC"/>
              </a:solidFill>
              <a:latin typeface="Georgia" panose="02040502050405020303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53168" y="367323"/>
            <a:ext cx="14692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 smtClean="0"/>
              <a:t>www.colok-traductions.com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xmlns="" val="512076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21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8C1A201B-39B6-498D-8598-5BE3AF1735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4494DB51-D468-4535-9F69-A3C296892B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000" y="863270"/>
            <a:ext cx="447675" cy="352425"/>
          </a:xfrm>
          <a:prstGeom prst="rect">
            <a:avLst/>
          </a:prstGeom>
        </p:spPr>
      </p:pic>
      <p:pic>
        <p:nvPicPr>
          <p:cNvPr id="7" name="Image 6">
            <a:hlinkClick r:id="rId4" action="ppaction://hlinksldjump"/>
            <a:extLst>
              <a:ext uri="{FF2B5EF4-FFF2-40B4-BE49-F238E27FC236}">
                <a16:creationId xmlns:a16="http://schemas.microsoft.com/office/drawing/2014/main" xmlns="" id="{989B3B4A-487E-44BC-AC04-772921997B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9015" y="1501625"/>
            <a:ext cx="447675" cy="352425"/>
          </a:xfrm>
          <a:prstGeom prst="rect">
            <a:avLst/>
          </a:prstGeom>
        </p:spPr>
      </p:pic>
      <p:pic>
        <p:nvPicPr>
          <p:cNvPr id="9" name="Image 8">
            <a:hlinkClick r:id="rId4" action="ppaction://hlinksldjump"/>
            <a:extLst>
              <a:ext uri="{FF2B5EF4-FFF2-40B4-BE49-F238E27FC236}">
                <a16:creationId xmlns:a16="http://schemas.microsoft.com/office/drawing/2014/main" xmlns="" id="{77BA5E25-4A87-447D-AF99-9025E9001E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23853" y="2001957"/>
            <a:ext cx="447675" cy="352425"/>
          </a:xfrm>
          <a:prstGeom prst="rect">
            <a:avLst/>
          </a:prstGeom>
        </p:spPr>
      </p:pic>
      <p:pic>
        <p:nvPicPr>
          <p:cNvPr id="11" name="Image 10">
            <a:hlinkClick r:id="rId6" action="ppaction://hlinksldjump"/>
            <a:extLst>
              <a:ext uri="{FF2B5EF4-FFF2-40B4-BE49-F238E27FC236}">
                <a16:creationId xmlns:a16="http://schemas.microsoft.com/office/drawing/2014/main" xmlns="" id="{EF992DA3-8635-4354-B055-573E7A2514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3309" y="4900433"/>
            <a:ext cx="382727" cy="301296"/>
          </a:xfrm>
          <a:prstGeom prst="rect">
            <a:avLst/>
          </a:prstGeom>
        </p:spPr>
      </p:pic>
      <p:pic>
        <p:nvPicPr>
          <p:cNvPr id="13" name="Image 12">
            <a:hlinkClick r:id="rId7" action="ppaction://hlinksldjump"/>
            <a:extLst>
              <a:ext uri="{FF2B5EF4-FFF2-40B4-BE49-F238E27FC236}">
                <a16:creationId xmlns:a16="http://schemas.microsoft.com/office/drawing/2014/main" xmlns="" id="{56227A71-6202-45F9-B9CF-D76808E842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4207" y="863269"/>
            <a:ext cx="447675" cy="352425"/>
          </a:xfrm>
          <a:prstGeom prst="rect">
            <a:avLst/>
          </a:prstGeom>
        </p:spPr>
      </p:pic>
      <p:pic>
        <p:nvPicPr>
          <p:cNvPr id="15" name="Image 14">
            <a:hlinkClick r:id="rId8" action="ppaction://hlinksldjump"/>
            <a:extLst>
              <a:ext uri="{FF2B5EF4-FFF2-40B4-BE49-F238E27FC236}">
                <a16:creationId xmlns:a16="http://schemas.microsoft.com/office/drawing/2014/main" xmlns="" id="{7D295224-AF57-4346-A406-FF66521CAB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29762" y="2743828"/>
            <a:ext cx="447675" cy="352425"/>
          </a:xfrm>
          <a:prstGeom prst="rect">
            <a:avLst/>
          </a:prstGeom>
        </p:spPr>
      </p:pic>
      <p:pic>
        <p:nvPicPr>
          <p:cNvPr id="17" name="Image 16">
            <a:hlinkClick r:id="rId9" action="ppaction://hlinksldjump"/>
            <a:extLst>
              <a:ext uri="{FF2B5EF4-FFF2-40B4-BE49-F238E27FC236}">
                <a16:creationId xmlns:a16="http://schemas.microsoft.com/office/drawing/2014/main" xmlns="" id="{40238686-EA7C-4D6A-AC59-BB53E957CD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54381" y="3753119"/>
            <a:ext cx="447675" cy="352425"/>
          </a:xfrm>
          <a:prstGeom prst="rect">
            <a:avLst/>
          </a:prstGeom>
        </p:spPr>
      </p:pic>
      <p:pic>
        <p:nvPicPr>
          <p:cNvPr id="19" name="Image 18">
            <a:hlinkClick r:id="rId10" action="ppaction://hlinksldjump"/>
            <a:extLst>
              <a:ext uri="{FF2B5EF4-FFF2-40B4-BE49-F238E27FC236}">
                <a16:creationId xmlns:a16="http://schemas.microsoft.com/office/drawing/2014/main" xmlns="" id="{7D10BC9A-018E-4E59-9493-58FCAEACE4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80632" y="4953134"/>
            <a:ext cx="44767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631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1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258B45F-AC4C-4027-BB9E-4947B38E46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2" y="0"/>
            <a:ext cx="12192000" cy="6858000"/>
          </a:xfrm>
          <a:prstGeom prst="rect">
            <a:avLst/>
          </a:prstGeom>
        </p:spPr>
      </p:pic>
      <p:pic>
        <p:nvPicPr>
          <p:cNvPr id="5" name="Image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E2340872-22D3-4CFD-ADAF-3301C58704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0774" y="569972"/>
            <a:ext cx="447675" cy="352425"/>
          </a:xfrm>
          <a:prstGeom prst="rect">
            <a:avLst/>
          </a:prstGeom>
        </p:spPr>
      </p:pic>
      <p:pic>
        <p:nvPicPr>
          <p:cNvPr id="7" name="Image 6">
            <a:hlinkClick r:id="rId6" action="ppaction://hlinksldjump"/>
            <a:extLst>
              <a:ext uri="{FF2B5EF4-FFF2-40B4-BE49-F238E27FC236}">
                <a16:creationId xmlns:a16="http://schemas.microsoft.com/office/drawing/2014/main" xmlns="" id="{BE1A2F4A-8756-423E-B3EB-6A49EEFF1B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4611" y="1553384"/>
            <a:ext cx="447675" cy="352425"/>
          </a:xfrm>
          <a:prstGeom prst="rect">
            <a:avLst/>
          </a:prstGeom>
        </p:spPr>
      </p:pic>
      <p:pic>
        <p:nvPicPr>
          <p:cNvPr id="9" name="Image 8">
            <a:hlinkClick r:id="rId6" action="ppaction://hlinksldjump"/>
            <a:extLst>
              <a:ext uri="{FF2B5EF4-FFF2-40B4-BE49-F238E27FC236}">
                <a16:creationId xmlns:a16="http://schemas.microsoft.com/office/drawing/2014/main" xmlns="" id="{FA7108C4-F64B-453B-B6D4-8E68D795BF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2540" y="2597180"/>
            <a:ext cx="447675" cy="352425"/>
          </a:xfrm>
          <a:prstGeom prst="rect">
            <a:avLst/>
          </a:prstGeom>
        </p:spPr>
      </p:pic>
      <p:pic>
        <p:nvPicPr>
          <p:cNvPr id="11" name="Image 10">
            <a:hlinkClick r:id="rId7" action="ppaction://hlinksldjump"/>
            <a:extLst>
              <a:ext uri="{FF2B5EF4-FFF2-40B4-BE49-F238E27FC236}">
                <a16:creationId xmlns:a16="http://schemas.microsoft.com/office/drawing/2014/main" xmlns="" id="{381B1694-9C37-4DBE-AB4E-A982FAF311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34220" y="3934027"/>
            <a:ext cx="447675" cy="352425"/>
          </a:xfrm>
          <a:prstGeom prst="rect">
            <a:avLst/>
          </a:prstGeom>
        </p:spPr>
      </p:pic>
      <p:pic>
        <p:nvPicPr>
          <p:cNvPr id="13" name="Image 12">
            <a:hlinkClick r:id="rId8" action="ppaction://hlinksldjump"/>
            <a:extLst>
              <a:ext uri="{FF2B5EF4-FFF2-40B4-BE49-F238E27FC236}">
                <a16:creationId xmlns:a16="http://schemas.microsoft.com/office/drawing/2014/main" xmlns="" id="{AD009FF6-289E-4742-8426-BECCE675AF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8057" y="4935020"/>
            <a:ext cx="447675" cy="352425"/>
          </a:xfrm>
          <a:prstGeom prst="rect">
            <a:avLst/>
          </a:prstGeom>
        </p:spPr>
      </p:pic>
      <p:pic>
        <p:nvPicPr>
          <p:cNvPr id="15" name="Image 14">
            <a:hlinkClick r:id="rId9" action="ppaction://hlinksldjump"/>
            <a:extLst>
              <a:ext uri="{FF2B5EF4-FFF2-40B4-BE49-F238E27FC236}">
                <a16:creationId xmlns:a16="http://schemas.microsoft.com/office/drawing/2014/main" xmlns="" id="{2F8D79C4-8D35-428E-980F-D1FB633437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86962" y="724618"/>
            <a:ext cx="447675" cy="352425"/>
          </a:xfrm>
          <a:prstGeom prst="rect">
            <a:avLst/>
          </a:prstGeom>
        </p:spPr>
      </p:pic>
      <p:pic>
        <p:nvPicPr>
          <p:cNvPr id="17" name="Image 16">
            <a:hlinkClick r:id="rId9" action="ppaction://hlinksldjump"/>
            <a:extLst>
              <a:ext uri="{FF2B5EF4-FFF2-40B4-BE49-F238E27FC236}">
                <a16:creationId xmlns:a16="http://schemas.microsoft.com/office/drawing/2014/main" xmlns="" id="{19E61BC5-E88F-4AAA-A9FE-AFE0748089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16762" y="1158633"/>
            <a:ext cx="447675" cy="352425"/>
          </a:xfrm>
          <a:prstGeom prst="rect">
            <a:avLst/>
          </a:prstGeom>
        </p:spPr>
      </p:pic>
      <p:pic>
        <p:nvPicPr>
          <p:cNvPr id="19" name="Image 18">
            <a:hlinkClick r:id="rId10" action="ppaction://hlinksldjump"/>
            <a:extLst>
              <a:ext uri="{FF2B5EF4-FFF2-40B4-BE49-F238E27FC236}">
                <a16:creationId xmlns:a16="http://schemas.microsoft.com/office/drawing/2014/main" xmlns="" id="{03539690-CE20-4189-B5FC-3C77EB7665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339" y="2321134"/>
            <a:ext cx="447675" cy="352425"/>
          </a:xfrm>
          <a:prstGeom prst="rect">
            <a:avLst/>
          </a:prstGeom>
        </p:spPr>
      </p:pic>
      <p:pic>
        <p:nvPicPr>
          <p:cNvPr id="21" name="Image 20">
            <a:hlinkClick r:id="rId11" action="ppaction://hlinksldjump"/>
            <a:extLst>
              <a:ext uri="{FF2B5EF4-FFF2-40B4-BE49-F238E27FC236}">
                <a16:creationId xmlns:a16="http://schemas.microsoft.com/office/drawing/2014/main" xmlns="" id="{20A95CD2-7886-465B-8ED8-2FEA76BE77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47943" y="3252787"/>
            <a:ext cx="44767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426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2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226D1599-AD2E-4575-AD3E-88FC0E3CDB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84F9DF18-BF2B-435C-A648-B9437533A3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2207" y="802885"/>
            <a:ext cx="447675" cy="352425"/>
          </a:xfrm>
          <a:prstGeom prst="rect">
            <a:avLst/>
          </a:prstGeom>
        </p:spPr>
      </p:pic>
      <p:pic>
        <p:nvPicPr>
          <p:cNvPr id="7" name="Image 6">
            <a:hlinkClick r:id="rId6" action="ppaction://hlinksldjump"/>
            <a:extLst>
              <a:ext uri="{FF2B5EF4-FFF2-40B4-BE49-F238E27FC236}">
                <a16:creationId xmlns:a16="http://schemas.microsoft.com/office/drawing/2014/main" xmlns="" id="{0DAF7A11-E870-466A-B629-6C10E68063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1604" y="3830442"/>
            <a:ext cx="447675" cy="352425"/>
          </a:xfrm>
          <a:prstGeom prst="rect">
            <a:avLst/>
          </a:prstGeom>
        </p:spPr>
      </p:pic>
      <p:pic>
        <p:nvPicPr>
          <p:cNvPr id="9" name="Image 8">
            <a:hlinkClick r:id="rId7" action="ppaction://hlinksldjump"/>
            <a:extLst>
              <a:ext uri="{FF2B5EF4-FFF2-40B4-BE49-F238E27FC236}">
                <a16:creationId xmlns:a16="http://schemas.microsoft.com/office/drawing/2014/main" xmlns="" id="{5F1EC96D-ED9C-4AE1-901A-9B161B9EC0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9573" y="4658894"/>
            <a:ext cx="338895" cy="266790"/>
          </a:xfrm>
          <a:prstGeom prst="rect">
            <a:avLst/>
          </a:prstGeom>
        </p:spPr>
      </p:pic>
      <p:pic>
        <p:nvPicPr>
          <p:cNvPr id="11" name="Image 10">
            <a:hlinkClick r:id="rId7" action="ppaction://hlinksldjump"/>
            <a:extLst>
              <a:ext uri="{FF2B5EF4-FFF2-40B4-BE49-F238E27FC236}">
                <a16:creationId xmlns:a16="http://schemas.microsoft.com/office/drawing/2014/main" xmlns="" id="{99B7E70E-86DC-41BC-BDD8-F103211F87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92403" y="690742"/>
            <a:ext cx="447675" cy="352425"/>
          </a:xfrm>
          <a:prstGeom prst="rect">
            <a:avLst/>
          </a:prstGeom>
        </p:spPr>
      </p:pic>
      <p:pic>
        <p:nvPicPr>
          <p:cNvPr id="13" name="Image 12">
            <a:hlinkClick r:id="rId8" action="ppaction://hlinksldjump"/>
            <a:extLst>
              <a:ext uri="{FF2B5EF4-FFF2-40B4-BE49-F238E27FC236}">
                <a16:creationId xmlns:a16="http://schemas.microsoft.com/office/drawing/2014/main" xmlns="" id="{15F0C855-24BF-4D1A-A1CE-3DFFBA30E6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92782" y="1419612"/>
            <a:ext cx="399242" cy="314297"/>
          </a:xfrm>
          <a:prstGeom prst="rect">
            <a:avLst/>
          </a:prstGeom>
        </p:spPr>
      </p:pic>
      <p:pic>
        <p:nvPicPr>
          <p:cNvPr id="15" name="Image 14">
            <a:hlinkClick r:id="rId9" action="ppaction://hlinksldjump"/>
            <a:extLst>
              <a:ext uri="{FF2B5EF4-FFF2-40B4-BE49-F238E27FC236}">
                <a16:creationId xmlns:a16="http://schemas.microsoft.com/office/drawing/2014/main" xmlns="" id="{F7AD7B7C-4010-449B-BE23-D0E6D78B0B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4261" y="1820803"/>
            <a:ext cx="447675" cy="352425"/>
          </a:xfrm>
          <a:prstGeom prst="rect">
            <a:avLst/>
          </a:prstGeom>
        </p:spPr>
      </p:pic>
      <p:pic>
        <p:nvPicPr>
          <p:cNvPr id="17" name="Image 16">
            <a:hlinkClick r:id="rId10" action="ppaction://hlinksldjump"/>
            <a:extLst>
              <a:ext uri="{FF2B5EF4-FFF2-40B4-BE49-F238E27FC236}">
                <a16:creationId xmlns:a16="http://schemas.microsoft.com/office/drawing/2014/main" xmlns="" id="{138B579E-5CD5-45C9-8CE4-E7F00DD2A4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79596" y="2761081"/>
            <a:ext cx="447675" cy="352425"/>
          </a:xfrm>
          <a:prstGeom prst="rect">
            <a:avLst/>
          </a:prstGeom>
        </p:spPr>
      </p:pic>
      <p:pic>
        <p:nvPicPr>
          <p:cNvPr id="19" name="Image 18">
            <a:hlinkClick r:id="rId10" action="ppaction://hlinksldjump"/>
            <a:extLst>
              <a:ext uri="{FF2B5EF4-FFF2-40B4-BE49-F238E27FC236}">
                <a16:creationId xmlns:a16="http://schemas.microsoft.com/office/drawing/2014/main" xmlns="" id="{1BDC118D-3B24-47BF-B252-61B4062336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4261" y="3617803"/>
            <a:ext cx="44767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219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1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C5F41C3-4ADC-415F-986B-6D1757222E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24000" cy="6876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Image 3">
            <a:hlinkClick r:id="rId4"/>
            <a:extLst>
              <a:ext uri="{FF2B5EF4-FFF2-40B4-BE49-F238E27FC236}">
                <a16:creationId xmlns:a16="http://schemas.microsoft.com/office/drawing/2014/main" xmlns="" id="{EFC938A9-F17F-4BDD-96C3-17288979E7A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8631" y="1188085"/>
            <a:ext cx="4391025" cy="238125"/>
          </a:xfrm>
          <a:prstGeom prst="rect">
            <a:avLst/>
          </a:prstGeom>
        </p:spPr>
      </p:pic>
      <p:pic>
        <p:nvPicPr>
          <p:cNvPr id="8" name="Image 7">
            <a:hlinkClick r:id="rId6" action="ppaction://hlinksldjump"/>
            <a:extLst>
              <a:ext uri="{FF2B5EF4-FFF2-40B4-BE49-F238E27FC236}">
                <a16:creationId xmlns:a16="http://schemas.microsoft.com/office/drawing/2014/main" xmlns="" id="{DE8045D2-1801-4BE1-9A2E-ABC66CFFFD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76033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05047CED-E969-4A2C-890F-664A5CE96EF5}"/>
              </a:ext>
            </a:extLst>
          </p:cNvPr>
          <p:cNvSpPr/>
          <p:nvPr/>
        </p:nvSpPr>
        <p:spPr>
          <a:xfrm>
            <a:off x="11421832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672861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54C4179-1460-4AE8-8A03-DC38053ED8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9965F817-82B6-47F6-92C5-6FC31AC50F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7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272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F9BC9E2-1B1A-4F36-8ED7-29C159A8E4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EA11E7EA-3C71-4B03-9C54-FEF4F423340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0165" y="4483510"/>
            <a:ext cx="828675" cy="152400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095D54D3-687D-4D5B-A634-93F4050A8F58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98151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799230C-9AE2-4E69-8278-7BCF5A5FF0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73082E0-3F47-4ACF-BAE6-6656324587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76033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6C79B0AF-76C1-4BA9-BACA-D389E189309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42545" y="5236323"/>
            <a:ext cx="8096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67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3A560763-D185-4A6E-A9A2-44A122C978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2EFBA451-0EF4-41B4-88C9-DE8F54FD70F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76033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BEA35F7A-FFE5-4003-9CC4-CB14D7EDBCF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37318" y="3886739"/>
            <a:ext cx="1445742" cy="15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6851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45D9DA2-786B-4F49-8828-970FEA8FD6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628E6BFD-03A9-4715-BC49-9232A7F0C4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76033"/>
          </a:xfrm>
          <a:prstGeom prst="rect">
            <a:avLst/>
          </a:prstGeom>
        </p:spPr>
      </p:pic>
      <p:pic>
        <p:nvPicPr>
          <p:cNvPr id="6" name="Image 5">
            <a:hlinkClick r:id="rId6" action="ppaction://hlinksldjump"/>
            <a:extLst>
              <a:ext uri="{FF2B5EF4-FFF2-40B4-BE49-F238E27FC236}">
                <a16:creationId xmlns:a16="http://schemas.microsoft.com/office/drawing/2014/main" xmlns="" id="{96F868F2-8F3B-4E4B-B7BD-A1B8AF140D2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29955" y="1051615"/>
            <a:ext cx="1561023" cy="190590"/>
          </a:xfrm>
          <a:prstGeom prst="rect">
            <a:avLst/>
          </a:prstGeom>
        </p:spPr>
      </p:pic>
      <p:pic>
        <p:nvPicPr>
          <p:cNvPr id="7" name="Image 6">
            <a:hlinkClick r:id="rId8" action="ppaction://hlinksldjump"/>
            <a:extLst>
              <a:ext uri="{FF2B5EF4-FFF2-40B4-BE49-F238E27FC236}">
                <a16:creationId xmlns:a16="http://schemas.microsoft.com/office/drawing/2014/main" xmlns="" id="{941BAE1A-E362-403C-BD29-B49190258A8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92110" y="3429000"/>
            <a:ext cx="1700842" cy="176842"/>
          </a:xfrm>
          <a:prstGeom prst="rect">
            <a:avLst/>
          </a:prstGeom>
        </p:spPr>
      </p:pic>
      <p:pic>
        <p:nvPicPr>
          <p:cNvPr id="8" name="Image 7">
            <a:hlinkClick r:id="rId10" action="ppaction://hlinksldjump"/>
            <a:extLst>
              <a:ext uri="{FF2B5EF4-FFF2-40B4-BE49-F238E27FC236}">
                <a16:creationId xmlns:a16="http://schemas.microsoft.com/office/drawing/2014/main" xmlns="" id="{7C49BE26-7BB6-478A-926C-2A515EAAD6B6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83228" y="5262203"/>
            <a:ext cx="1572972" cy="176843"/>
          </a:xfrm>
          <a:prstGeom prst="rect">
            <a:avLst/>
          </a:prstGeom>
        </p:spPr>
      </p:pic>
      <p:pic>
        <p:nvPicPr>
          <p:cNvPr id="9" name="Image 8">
            <a:hlinkClick r:id="rId6" action="ppaction://hlinksldjump"/>
            <a:extLst>
              <a:ext uri="{FF2B5EF4-FFF2-40B4-BE49-F238E27FC236}">
                <a16:creationId xmlns:a16="http://schemas.microsoft.com/office/drawing/2014/main" xmlns="" id="{73884171-2287-4A3F-BBCF-75675D4897C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31929" y="1146910"/>
            <a:ext cx="1561023" cy="190590"/>
          </a:xfrm>
          <a:prstGeom prst="rect">
            <a:avLst/>
          </a:prstGeom>
        </p:spPr>
      </p:pic>
      <p:pic>
        <p:nvPicPr>
          <p:cNvPr id="10" name="Image 9">
            <a:hlinkClick r:id="rId12" action="ppaction://hlinksldjump"/>
            <a:extLst>
              <a:ext uri="{FF2B5EF4-FFF2-40B4-BE49-F238E27FC236}">
                <a16:creationId xmlns:a16="http://schemas.microsoft.com/office/drawing/2014/main" xmlns="" id="{65708F4B-A28A-4A9B-B92A-C824402F444D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60593" y="2805473"/>
            <a:ext cx="2366154" cy="132434"/>
          </a:xfrm>
          <a:prstGeom prst="rect">
            <a:avLst/>
          </a:prstGeom>
        </p:spPr>
      </p:pic>
      <p:sp>
        <p:nvSpPr>
          <p:cNvPr id="11" name="Bouton d'action : Retour 10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040AF50B-6214-458C-81AB-6222A110E550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31650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4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AE53A6D1-1B1B-4E3D-A8CB-729EFE96F5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FEE11E8A-1B8B-482D-B863-33C36831F8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4BEF8942-1546-4025-9723-D2B275B2703C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47160" y="2128748"/>
            <a:ext cx="1619250" cy="133350"/>
          </a:xfrm>
          <a:prstGeom prst="rect">
            <a:avLst/>
          </a:prstGeom>
        </p:spPr>
      </p:pic>
      <p:pic>
        <p:nvPicPr>
          <p:cNvPr id="7" name="Image 6">
            <a:hlinkClick r:id="rId8" action="ppaction://hlinksldjump"/>
            <a:extLst>
              <a:ext uri="{FF2B5EF4-FFF2-40B4-BE49-F238E27FC236}">
                <a16:creationId xmlns:a16="http://schemas.microsoft.com/office/drawing/2014/main" xmlns="" id="{26683735-4095-4D41-B348-2CAB7BD6F20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264949" y="2870619"/>
            <a:ext cx="1581150" cy="133350"/>
          </a:xfrm>
          <a:prstGeom prst="rect">
            <a:avLst/>
          </a:prstGeom>
        </p:spPr>
      </p:pic>
      <p:pic>
        <p:nvPicPr>
          <p:cNvPr id="8" name="Image 7">
            <a:hlinkClick r:id="rId10" action="ppaction://hlinksldjump"/>
            <a:extLst>
              <a:ext uri="{FF2B5EF4-FFF2-40B4-BE49-F238E27FC236}">
                <a16:creationId xmlns:a16="http://schemas.microsoft.com/office/drawing/2014/main" xmlns="" id="{A51EE289-691F-4AF7-A5D0-AFC0F823B42D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328140" y="4390846"/>
            <a:ext cx="1619250" cy="165605"/>
          </a:xfrm>
          <a:prstGeom prst="rect">
            <a:avLst/>
          </a:prstGeom>
        </p:spPr>
      </p:pic>
      <p:sp>
        <p:nvSpPr>
          <p:cNvPr id="9" name="Bouton d'action : Retour 8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FD58BE8A-0271-4A61-A0DC-63BCCD0C38C1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94011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2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BC340DC-CDDA-4CB2-B732-2D15ACB239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47625" cmpd="dbl">
            <a:solidFill>
              <a:schemeClr val="accent1"/>
            </a:solidFill>
          </a:ln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E412A192-6939-434D-BD93-B399456682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30BCCF5F-CA16-4253-B40D-598C0E9DB394}"/>
              </a:ext>
            </a:extLst>
          </p:cNvPr>
          <p:cNvSpPr/>
          <p:nvPr/>
        </p:nvSpPr>
        <p:spPr>
          <a:xfrm>
            <a:off x="11376000" y="6057000"/>
            <a:ext cx="360000" cy="360000"/>
          </a:xfrm>
          <a:prstGeom prst="actionButtonReturn">
            <a:avLst/>
          </a:prstGeom>
          <a:solidFill>
            <a:schemeClr val="bg1">
              <a:lumMod val="95000"/>
            </a:schemeClr>
          </a:solidFill>
          <a:ln w="19050" cmpd="dbl">
            <a:solidFill>
              <a:srgbClr val="3333FF"/>
            </a:solidFill>
          </a:ln>
          <a:scene3d>
            <a:camera prst="orthographicFront">
              <a:rot lat="2159400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24058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6CF5A-72F2-4ABA-B03E-928D68120C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C3787472-BBFE-4C2F-A372-19D2C0161B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922A7998-AD91-4C79-9103-58D7E9F51E7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61738" y="733335"/>
            <a:ext cx="819150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370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6F69AE0-1F1C-45B8-B176-50A8EA7453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01014C53-8C42-4C7E-B2DD-5A11BDF890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6" name="Image 5">
            <a:hlinkClick r:id="rId6" action="ppaction://hlinksldjump"/>
            <a:extLst>
              <a:ext uri="{FF2B5EF4-FFF2-40B4-BE49-F238E27FC236}">
                <a16:creationId xmlns:a16="http://schemas.microsoft.com/office/drawing/2014/main" xmlns="" id="{07F9D3E4-B4E1-4157-B08B-58256E680DD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45361" y="5769365"/>
            <a:ext cx="1278865" cy="193512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B6C428F4-695E-45D1-B0EC-6EE938AE04F1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7883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9F5925E6-7E86-4CA7-A038-299E6F0DCD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xmlns="" id="{84A73665-DDDB-4EBE-B1F5-9453F9142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9" name="Image 8">
            <a:hlinkClick r:id="rId6" action="ppaction://hlinksldjump"/>
            <a:extLst>
              <a:ext uri="{FF2B5EF4-FFF2-40B4-BE49-F238E27FC236}">
                <a16:creationId xmlns:a16="http://schemas.microsoft.com/office/drawing/2014/main" xmlns="" id="{8AAC7B5E-9619-433A-8722-17D0EFBD02D1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62613" y="5890134"/>
            <a:ext cx="1379506" cy="208741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167BD064-3381-42F5-B5B7-FFDBF1F5101B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32358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153F5A17-E55A-46E7-804D-CD220439FB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01AEA866-D611-46C5-AC56-814A99F9E1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7BE5CFA5-D636-4741-B174-87BA79F6906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62613" y="5372549"/>
            <a:ext cx="1270240" cy="192207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AA9B0B8E-4B45-4962-A52B-58B5E8B62174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45245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3BAD21C-E42A-4E31-9B75-A102CF56FA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4C573EA9-5CBA-40BE-AF4F-7084744752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923537F7-F9FF-4161-8007-04A305E7856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857172" y="4829085"/>
            <a:ext cx="1322500" cy="200115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470C5391-38CC-4187-B2BF-37F27277ECD6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25668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8CD682EE-0C64-4468-B60C-5548471AF6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B9C69D66-E764-4EEA-BE09-524B6C6345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6A3B83DC-84A0-4C78-AA3E-25786CE2CDF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80991" y="5733062"/>
            <a:ext cx="1330624" cy="201344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01651FAA-54EB-4CED-9027-A6CADABE0947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4164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0D7F998-2B67-4485-BA9D-BDB2978A04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62DC8E5A-60DF-4F7B-A7F4-D1CBD45877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329FDC46-299D-440E-B342-8F78163C24E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21967" y="5602812"/>
            <a:ext cx="1289648" cy="195144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6531D677-8D4A-42F8-B236-7293C720A99C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99624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6732DABA-753C-40E2-823A-23C638C105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EDF90E27-C422-4049-BAC6-58A8B40024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B1325C77-1D61-4ADC-8D01-5336ED97B43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92801" y="4113093"/>
            <a:ext cx="1278867" cy="193513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81750E58-EB8B-49CA-88CB-213510EDC132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05733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920E73D-BEF6-4E9D-9BCB-20C4E1DA8C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E758CBB-DABD-4BE9-BB7E-44D10579D6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79A2012C-03B1-49F6-B25A-535F63B7CEFB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62446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FF007370-DD7C-41CD-9F5C-F4010ABB79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A7560EF3-00E3-464D-98A9-4C710DA948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C3875ACE-8F90-4A4E-B7C6-91AD77FCBFCE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650213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D8E5F3F-EB9D-49D1-BDE7-2F8361E380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ED64C75B-CF1A-4486-90F7-C67693A431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E5157792-F942-443B-B5D9-76BFEC7D2A21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35807" y="5347569"/>
            <a:ext cx="1343206" cy="190590"/>
          </a:xfrm>
          <a:prstGeom prst="rect">
            <a:avLst/>
          </a:prstGeom>
        </p:spPr>
      </p:pic>
      <p:pic>
        <p:nvPicPr>
          <p:cNvPr id="6" name="Image 5">
            <a:hlinkClick r:id="rId8" action="ppaction://hlinksldjump"/>
            <a:extLst>
              <a:ext uri="{FF2B5EF4-FFF2-40B4-BE49-F238E27FC236}">
                <a16:creationId xmlns:a16="http://schemas.microsoft.com/office/drawing/2014/main" xmlns="" id="{F70101AD-8E3F-4D97-B62E-F9B741CBD89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35807" y="5547476"/>
            <a:ext cx="2363997" cy="148295"/>
          </a:xfrm>
          <a:prstGeom prst="rect">
            <a:avLst/>
          </a:prstGeom>
        </p:spPr>
      </p:pic>
      <p:sp>
        <p:nvSpPr>
          <p:cNvPr id="7" name="Bouton d'action : Retour 6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C2EB9B9B-60D8-4482-876B-A899EC39903C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>
            <a:hlinkClick r:id="rId8" action="ppaction://hlinksldjump"/>
            <a:extLst>
              <a:ext uri="{FF2B5EF4-FFF2-40B4-BE49-F238E27FC236}">
                <a16:creationId xmlns:a16="http://schemas.microsoft.com/office/drawing/2014/main" xmlns="" id="{F5BCC8B0-9FA9-4BCF-8960-A53B75B562F2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768347" y="5562421"/>
            <a:ext cx="1694789" cy="14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9507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11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C9C8FE83-24C0-420E-ACE7-7E5EBA308C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Bouton d'action : Retour 3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57864B40-1551-4697-9AD3-D611D10E9768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41070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4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30B7DB9-655B-43E2-8686-6A82E00D58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4EECD43E-26BB-422C-B22F-F7F083E3B1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5049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2798C16F-D211-4F20-BA0E-5079E2EEE7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9E2AB6EC-1074-4DE9-8427-DFD8FF2045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F07B7F13-5A0C-448B-A738-C5A5CEB19F6F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98593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1AD6D03-D8E0-4A8E-8D04-F995094B99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51095F5A-C943-423B-8BBE-6BE80D7BC7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2467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1ACAB5B6-A424-45B3-9DF9-221AD5CDA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14E8F48A-C480-4E06-92F6-08EF7C1168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CBD158F0-55CE-4777-B799-344B0B0CECDC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667642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D12651C1-4B46-4157-BFE2-0FC4F0BBC6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4DE12C14-B5DC-4D15-AABD-7554CC4788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ADC341F8-3350-450A-B050-92EE3B6991FE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64318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FEABEB99-9C8E-4FF4-92F0-8E1D6C2F51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7E7741FA-0E80-4B05-9672-84F5A03329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980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FD43A11A-78E4-4DC8-9628-C88BFBCE8E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AF9ECF64-5FCB-4C5C-85F9-9F9C53C7D6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18B9713D-337E-45C5-AC9C-1FE00B7E9B0D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91776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35F07472-16AB-4191-B6C7-AC05459C02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8F267823-12B6-4138-A64D-20B5CDE6B8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pic>
        <p:nvPicPr>
          <p:cNvPr id="5" name="Image 4">
            <a:hlinkClick r:id="rId6" action="ppaction://hlinksldjump"/>
            <a:extLst>
              <a:ext uri="{FF2B5EF4-FFF2-40B4-BE49-F238E27FC236}">
                <a16:creationId xmlns:a16="http://schemas.microsoft.com/office/drawing/2014/main" xmlns="" id="{A4BE3676-3DC3-41F4-B0A2-E0F44B97F95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1821" y="3575290"/>
            <a:ext cx="2215282" cy="177934"/>
          </a:xfrm>
          <a:prstGeom prst="rect">
            <a:avLst/>
          </a:prstGeom>
        </p:spPr>
      </p:pic>
      <p:sp>
        <p:nvSpPr>
          <p:cNvPr id="6" name="Bouton d'action : Retour 5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BD5ECDE1-19BA-4B11-A777-7792D80B03D0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33139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06BE2F7A-A570-4931-A00F-4AC12252CE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C3EE0B06-0FC1-407B-89A7-0512AE48A8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F855DA4A-09D9-44EF-8A10-04690C83B377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35179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6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hlinkClick r:id="rId3" action="ppaction://hlinksldjump"/>
            <a:extLst>
              <a:ext uri="{FF2B5EF4-FFF2-40B4-BE49-F238E27FC236}">
                <a16:creationId xmlns:a16="http://schemas.microsoft.com/office/drawing/2014/main" xmlns="" id="{EF041497-D4D8-48AE-B2FF-C386336C16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5" action="ppaction://hlinksldjump"/>
            <a:extLst>
              <a:ext uri="{FF2B5EF4-FFF2-40B4-BE49-F238E27FC236}">
                <a16:creationId xmlns:a16="http://schemas.microsoft.com/office/drawing/2014/main" xmlns="" id="{2A51E254-B682-410C-9AE6-D06AA6C3D2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390EFD69-7321-4CE0-9DEC-42E76E60288C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D1FE3025-EA35-4FEB-B6AA-88876A5F165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80118" y="4153666"/>
            <a:ext cx="3331882" cy="12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1338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0A116BA9-F761-48AE-B486-BF3A9C3D3F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D6CD12AB-FABE-47E1-A6F7-71F3933402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352" y="6233393"/>
            <a:ext cx="1143000" cy="124275"/>
          </a:xfrm>
          <a:prstGeom prst="rect">
            <a:avLst/>
          </a:prstGeom>
        </p:spPr>
      </p:pic>
      <p:sp>
        <p:nvSpPr>
          <p:cNvPr id="5" name="Bouton d'action 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xmlns="" id="{B1579B07-8393-43D1-B089-B31C50EA69A3}"/>
              </a:ext>
            </a:extLst>
          </p:cNvPr>
          <p:cNvSpPr/>
          <p:nvPr/>
        </p:nvSpPr>
        <p:spPr>
          <a:xfrm>
            <a:off x="11412000" y="6156960"/>
            <a:ext cx="360000" cy="360000"/>
          </a:xfrm>
          <a:prstGeom prst="actionButtonReturn">
            <a:avLst/>
          </a:prstGeom>
          <a:solidFill>
            <a:schemeClr val="bg1">
              <a:alpha val="89000"/>
            </a:schemeClr>
          </a:solidFill>
          <a:ln w="25400" cmpd="sng">
            <a:solidFill>
              <a:schemeClr val="accent1"/>
            </a:solidFill>
          </a:ln>
          <a:effectLst>
            <a:softEdge rad="63500"/>
          </a:effectLst>
          <a:scene3d>
            <a:camera prst="orthographicFront">
              <a:rot lat="0" lon="1080000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>
            <a:hlinkClick r:id="rId6" action="ppaction://hlinksldjump"/>
            <a:extLst>
              <a:ext uri="{FF2B5EF4-FFF2-40B4-BE49-F238E27FC236}">
                <a16:creationId xmlns:a16="http://schemas.microsoft.com/office/drawing/2014/main" xmlns="" id="{6DB108B9-10FE-4A65-994A-2BB54DA7F16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43112" y="4229236"/>
            <a:ext cx="3487997" cy="133758"/>
          </a:xfrm>
          <a:prstGeom prst="rect">
            <a:avLst/>
          </a:prstGeom>
        </p:spPr>
      </p:pic>
      <p:pic>
        <p:nvPicPr>
          <p:cNvPr id="6" name="Image 5">
            <a:hlinkClick r:id="rId6" action="ppaction://hlinksldjump"/>
            <a:extLst>
              <a:ext uri="{FF2B5EF4-FFF2-40B4-BE49-F238E27FC236}">
                <a16:creationId xmlns:a16="http://schemas.microsoft.com/office/drawing/2014/main" xmlns="" id="{0E39D15A-E68B-4C78-A22F-D45001A0C15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78152" y="4369525"/>
            <a:ext cx="3333848" cy="12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322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8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FC61823-207E-4B97-A26E-AAE09C8518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2404"/>
            <a:ext cx="12192000" cy="669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1137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  <p:sndAc>
          <p:stSnd>
            <p:snd r:embed="rId4" name="flipsound.wav"/>
          </p:stSnd>
        </p:sndAc>
      </p:transition>
    </mc:Choice>
    <mc:Fallback>
      <p:transition spd="slow">
        <p:fade/>
        <p:sndAc>
          <p:stSnd>
            <p:snd r:embed="rId2" name="flipsound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3</Words>
  <Application>Microsoft Office PowerPoint</Application>
  <PresentationFormat>Personnalisé</PresentationFormat>
  <Paragraphs>25</Paragraphs>
  <Slides>36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Henri Decraene</dc:creator>
  <cp:lastModifiedBy>Jc</cp:lastModifiedBy>
  <cp:revision>49</cp:revision>
  <dcterms:created xsi:type="dcterms:W3CDTF">2020-06-04T15:26:11Z</dcterms:created>
  <dcterms:modified xsi:type="dcterms:W3CDTF">2021-03-21T11:20:28Z</dcterms:modified>
</cp:coreProperties>
</file>