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64" d="100"/>
          <a:sy n="64" d="100"/>
        </p:scale>
        <p:origin x="25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713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688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375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2563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97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8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40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935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000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045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AF3FB-9418-40B7-8B85-45FDFD98E65C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603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2" y="0"/>
            <a:ext cx="6955753" cy="989937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1104029" y="8506267"/>
            <a:ext cx="85716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dimanche, 25 avril 2021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</a:t>
            </a:r>
            <a:r>
              <a:rPr lang="fr-CA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Il </a:t>
            </a: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11:49:51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06807" y="9005371"/>
            <a:ext cx="7660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Fond musical : Aretha Franklin.    I Say A </a:t>
            </a:r>
            <a:r>
              <a:rPr lang="fr-FR" sz="1600" b="1" dirty="0" err="1" smtClean="0"/>
              <a:t>Little</a:t>
            </a:r>
            <a:r>
              <a:rPr lang="fr-FR" sz="1600" b="1" dirty="0" smtClean="0"/>
              <a:t> </a:t>
            </a:r>
            <a:r>
              <a:rPr lang="fr-FR" sz="1600" b="1" dirty="0" err="1" smtClean="0"/>
              <a:t>Prayer</a:t>
            </a:r>
            <a:r>
              <a:rPr lang="fr-FR" sz="1600" b="1" dirty="0" smtClean="0"/>
              <a:t>.</a:t>
            </a:r>
            <a:endParaRPr lang="fr-FR" sz="1600" b="1" dirty="0"/>
          </a:p>
        </p:txBody>
      </p:sp>
      <p:pic>
        <p:nvPicPr>
          <p:cNvPr id="2" name="Aretha Franklin - I say a little prayer ( Official song ) HQ version  Photos  Photoshoot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4300" y="9090300"/>
            <a:ext cx="609600" cy="609600"/>
          </a:xfrm>
          <a:prstGeom prst="rect">
            <a:avLst/>
          </a:prstGeom>
        </p:spPr>
      </p:pic>
      <p:cxnSp>
        <p:nvCxnSpPr>
          <p:cNvPr id="9" name="Connecteur droit 8"/>
          <p:cNvCxnSpPr/>
          <p:nvPr/>
        </p:nvCxnSpPr>
        <p:spPr>
          <a:xfrm>
            <a:off x="-569500" y="0"/>
            <a:ext cx="79377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>
            <a:off x="-470109" y="9899374"/>
            <a:ext cx="79377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/>
        </p:nvCxnSpPr>
        <p:spPr>
          <a:xfrm>
            <a:off x="-6337" y="-203652"/>
            <a:ext cx="6337" cy="10275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6823231" y="-203652"/>
            <a:ext cx="6337" cy="10275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Imag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33" y="9488242"/>
            <a:ext cx="751810" cy="266814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424" y="9177968"/>
            <a:ext cx="531448" cy="52904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31003" y="1632451"/>
            <a:ext cx="53612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/>
              <a:t>Groupe FACEBOOK</a:t>
            </a:r>
          </a:p>
          <a:p>
            <a:r>
              <a:rPr lang="fr-FR" sz="3200" b="1" dirty="0" smtClean="0"/>
              <a:t>           Tutoriel</a:t>
            </a:r>
            <a:endParaRPr lang="fr-FR" sz="3200" b="1" dirty="0"/>
          </a:p>
          <a:p>
            <a:r>
              <a:rPr lang="fr-FR" sz="3200" b="1" dirty="0" smtClean="0"/>
              <a:t>              destiné </a:t>
            </a:r>
          </a:p>
          <a:p>
            <a:r>
              <a:rPr lang="fr-FR" sz="3200" b="1" dirty="0" smtClean="0"/>
              <a:t>                  aux </a:t>
            </a:r>
          </a:p>
          <a:p>
            <a:r>
              <a:rPr lang="fr-FR" sz="3200" b="1" dirty="0" smtClean="0"/>
              <a:t>          administrateurs.</a:t>
            </a:r>
          </a:p>
          <a:p>
            <a:endParaRPr lang="fr-FR" sz="3200" b="1" dirty="0"/>
          </a:p>
          <a:p>
            <a:endParaRPr lang="fr-FR" sz="3200" b="1" dirty="0" smtClean="0"/>
          </a:p>
          <a:p>
            <a:r>
              <a:rPr lang="fr-FR" sz="3200" b="1" dirty="0"/>
              <a:t> </a:t>
            </a:r>
            <a:r>
              <a:rPr lang="fr-FR" sz="3200" b="1" dirty="0" smtClean="0"/>
              <a:t>           Programmer </a:t>
            </a:r>
          </a:p>
          <a:p>
            <a:r>
              <a:rPr lang="fr-FR" sz="3200" b="1" dirty="0"/>
              <a:t> </a:t>
            </a:r>
            <a:r>
              <a:rPr lang="fr-FR" sz="3200" b="1" dirty="0" smtClean="0"/>
              <a:t>                     un post</a:t>
            </a:r>
          </a:p>
          <a:p>
            <a:r>
              <a:rPr lang="fr-FR" sz="3200" b="1" dirty="0" smtClean="0"/>
              <a:t>                         en votre</a:t>
            </a:r>
          </a:p>
          <a:p>
            <a:r>
              <a:rPr lang="fr-FR" sz="3200" b="1" dirty="0"/>
              <a:t> </a:t>
            </a:r>
            <a:r>
              <a:rPr lang="fr-FR" sz="3200" b="1" dirty="0" smtClean="0"/>
              <a:t>                        absence.</a:t>
            </a:r>
            <a:endParaRPr lang="fr-FR" sz="3200" b="1" dirty="0"/>
          </a:p>
        </p:txBody>
      </p:sp>
    </p:spTree>
    <p:extLst>
      <p:ext uri="{BB962C8B-B14F-4D97-AF65-F5344CB8AC3E}">
        <p14:creationId xmlns:p14="http://schemas.microsoft.com/office/powerpoint/2010/main" val="277652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2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utoUpdateAnimBg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708"/>
            <a:ext cx="6858000" cy="99667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301" y="524265"/>
            <a:ext cx="2339871" cy="9074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2896" y="1645722"/>
            <a:ext cx="2200275" cy="4381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3300" y="2258415"/>
            <a:ext cx="2339871" cy="80192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4866" y="3197108"/>
            <a:ext cx="1558305" cy="33751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5646" y="3615468"/>
            <a:ext cx="1558305" cy="13148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75856" y="5000680"/>
            <a:ext cx="1831455" cy="100274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9749" y="6201696"/>
            <a:ext cx="2154202" cy="104520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27959" y="7355822"/>
            <a:ext cx="2076996" cy="51424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42320" y="8006827"/>
            <a:ext cx="2543175" cy="5334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397240" y="604475"/>
            <a:ext cx="6460760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Ouvrir votre groupe.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Cliquer sur Publications programmées.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Cette fenêtre apparaît.</a:t>
            </a:r>
          </a:p>
          <a:p>
            <a:endParaRPr lang="fr-FR" b="1" dirty="0"/>
          </a:p>
          <a:p>
            <a:r>
              <a:rPr lang="fr-FR" b="1" dirty="0" smtClean="0"/>
              <a:t>Cliquer sur  Créer une publication.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Sur la fenêtre suivante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Insérer votre texte et/ou vos images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         ou vidéos.</a:t>
            </a:r>
          </a:p>
          <a:p>
            <a:endParaRPr lang="fr-FR" b="1" dirty="0"/>
          </a:p>
          <a:p>
            <a:endParaRPr lang="fr-FR" b="1" dirty="0"/>
          </a:p>
          <a:p>
            <a:r>
              <a:rPr lang="fr-FR" b="1" dirty="0" smtClean="0"/>
              <a:t> Sélectionner vos jour et heure.</a:t>
            </a:r>
          </a:p>
          <a:p>
            <a:endParaRPr lang="fr-FR" b="1" dirty="0"/>
          </a:p>
          <a:p>
            <a:r>
              <a:rPr lang="fr-FR" b="1" dirty="0" smtClean="0"/>
              <a:t>Cliquer sur programmer.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Fenêtre qui apparaît en bas à gauche</a:t>
            </a:r>
          </a:p>
          <a:p>
            <a:endParaRPr lang="fr-FR" b="1" dirty="0"/>
          </a:p>
          <a:p>
            <a:r>
              <a:rPr lang="fr-FR" b="1" dirty="0" smtClean="0"/>
              <a:t>Vérification de programmation.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sz="2400" b="1" dirty="0" smtClean="0">
                <a:solidFill>
                  <a:srgbClr val="FF0000"/>
                </a:solidFill>
              </a:rPr>
              <a:t>Seul regret : une seule programmation possible.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</p:txBody>
      </p:sp>
      <p:sp>
        <p:nvSpPr>
          <p:cNvPr id="14" name="ZoneTexte 13"/>
          <p:cNvSpPr txBox="1"/>
          <p:nvPr/>
        </p:nvSpPr>
        <p:spPr>
          <a:xfrm>
            <a:off x="71437" y="9452630"/>
            <a:ext cx="67151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Désolé pour la pub indirecte de mon groupe qui donne accès  au mode administrateur.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19258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3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</TotalTime>
  <Words>120</Words>
  <Application>Microsoft Office PowerPoint</Application>
  <PresentationFormat>Format A4 (210 x 297 mm)</PresentationFormat>
  <Paragraphs>46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15</cp:revision>
  <dcterms:created xsi:type="dcterms:W3CDTF">2020-12-07T14:35:38Z</dcterms:created>
  <dcterms:modified xsi:type="dcterms:W3CDTF">2021-04-25T09:51:25Z</dcterms:modified>
</cp:coreProperties>
</file>