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9144000" cy="6858000" type="screen4x3"/>
  <p:notesSz cx="6858000" cy="9144000"/>
  <p:photoAlbum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juAKENdEaboHA9ucVhig5w==" hashData="Vw5KTpibWJ/3wWINDTFF6sd3/AUBvvOj4GLdE6c8HQs8/U7eHemWc9mfHAKqJA2PKzAPjd5jIfK2KwoRnfuCs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941AF-88E4-4122-AE3A-FC7C20EF4700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E0A02-EBDC-4CD9-A202-BD14C9C5B87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3F3A-201A-465A-B323-A0399C44B796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1F171-6073-4EBD-AD10-9AB977EB8E6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AB789-5587-4A9E-9606-F570055AFF59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15B15-F3BB-47AC-BEC1-4D334555CE2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B382B-A030-422E-B391-FBCAC74B112F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60DE0-8057-48BB-A04C-6095658109D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AF287-8971-4C2A-8D87-30D5A1C3C12C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C6A30-41AD-4210-ABA8-8A8771FE9ED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0F9CA-D870-435A-A057-C19BA461F5E8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D990F-8489-4C8C-9B8F-E54CD063074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CBB8D-7190-4D41-81CD-5BBD7219C95C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6E395-68A2-4B68-A281-D94FD4776F3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26F69-A084-45C6-B4E7-9C98DE134381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96747-859F-4EC0-871B-127DCA19EE0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  <a:endParaRPr lang="de-D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B93C1-EF12-43F4-94E9-E70B155C14D5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01643-3CAB-4FE5-ABAD-2ED182DB1CF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386AC-2445-481A-8347-45E7C851447E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88B7C-AEA6-4781-90A3-F8F7114822F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C6F26-B907-435B-AE93-3AF363F50D4F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B3176-86F6-4D30-91C0-AD15737F832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de-DE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CE48DC-EA9E-43AF-93C7-D052DE6584D1}" type="datetimeFigureOut">
              <a:rPr lang="de-DE"/>
              <a:pPr>
                <a:defRPr/>
              </a:pPr>
              <a:t>25.01.2019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155357-CF78-42DB-A6D8-6E30F8D812E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127 - 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>
    <p:random/>
    <p:sndAc>
      <p:stSnd>
        <p:snd r:embed="rId2" name="Nova-Sol (1982)a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0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0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8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9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5a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7a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1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19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19a - 1.jpg"/>
          <p:cNvPicPr>
            <a:picLocks noGrp="1" noChangeAspect="1"/>
          </p:cNvPicPr>
          <p:nvPr isPhoto="1"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2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2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26a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2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29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32a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32b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3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3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wnloads\marianne\lucy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453336"/>
            <a:ext cx="865236" cy="199363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GaiaZoo 14 November 2014</Template>
  <TotalTime>5</TotalTime>
  <Words>0</Words>
  <Application>Microsoft Office PowerPoint</Application>
  <PresentationFormat>Diavoorstelling (4:3)</PresentationFormat>
  <Paragraphs>0</Paragraphs>
  <Slides>40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2019-01-25T08:25:03Z</dcterms:created>
  <dcterms:modified xsi:type="dcterms:W3CDTF">2019-01-25T08:30:29Z</dcterms:modified>
</cp:coreProperties>
</file>