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4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54" autoAdjust="0"/>
    <p:restoredTop sz="94660"/>
  </p:normalViewPr>
  <p:slideViewPr>
    <p:cSldViewPr snapToGrid="0">
      <p:cViewPr varScale="1">
        <p:scale>
          <a:sx n="64" d="100"/>
          <a:sy n="64" d="100"/>
        </p:scale>
        <p:origin x="22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0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44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102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441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2493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761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791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4310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95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28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2958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46E5C-3384-407C-AAD7-405E3A87C449}" type="datetimeFigureOut">
              <a:rPr lang="fr-FR" smtClean="0"/>
              <a:t>16/04/2021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1CD3-6E3D-482F-9A1C-6FDDF55345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834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chier-pps.f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47" y="-23836"/>
            <a:ext cx="6885747" cy="992983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52653" y="1669774"/>
            <a:ext cx="5310825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Ouvrir le logiciel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ajouter diapositives supplémentaires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Insertion / nouvelle diapositive. 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Chercher votre musique dans dossier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Sélectionner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Copier </a:t>
            </a:r>
            <a:r>
              <a:rPr lang="fr-FR" b="1" dirty="0"/>
              <a:t>(</a:t>
            </a:r>
            <a:r>
              <a:rPr lang="fr-FR" b="1" dirty="0" err="1" smtClean="0"/>
              <a:t>CtRl</a:t>
            </a:r>
            <a:r>
              <a:rPr lang="fr-FR" b="1" dirty="0" smtClean="0"/>
              <a:t> + C).</a:t>
            </a:r>
          </a:p>
          <a:p>
            <a:endParaRPr lang="fr-FR" b="1" dirty="0"/>
          </a:p>
          <a:p>
            <a:r>
              <a:rPr lang="fr-FR" b="1" dirty="0" smtClean="0"/>
              <a:t>Revenir sur votre page 1 Powerpoint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Clic droit / Coller.</a:t>
            </a:r>
          </a:p>
          <a:p>
            <a:endParaRPr lang="fr-FR" b="1" dirty="0"/>
          </a:p>
          <a:p>
            <a:r>
              <a:rPr lang="fr-FR" b="1" dirty="0" smtClean="0"/>
              <a:t>Votre musique est incorporée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Souris sur haut-parleur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Cliquer sur la flèche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La musique démarre.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Mise en forme :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Cliquer sue Animation / Volet animation.</a:t>
            </a:r>
          </a:p>
          <a:p>
            <a:endParaRPr lang="fr-FR" b="1" dirty="0"/>
          </a:p>
          <a:p>
            <a:r>
              <a:rPr lang="fr-FR" b="1" dirty="0" smtClean="0"/>
              <a:t>      </a:t>
            </a:r>
          </a:p>
          <a:p>
            <a:endParaRPr lang="fr-FR" b="1" dirty="0"/>
          </a:p>
          <a:p>
            <a:r>
              <a:rPr lang="fr-FR" b="1" dirty="0" smtClean="0"/>
              <a:t>      Clic sur         puis          à droite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Sélectionner Démarrer AVEC le précédent.</a:t>
            </a:r>
          </a:p>
          <a:p>
            <a:endParaRPr lang="fr-FR" b="1" dirty="0"/>
          </a:p>
          <a:p>
            <a:r>
              <a:rPr lang="fr-FR" b="1" dirty="0" smtClean="0"/>
              <a:t>      </a:t>
            </a:r>
          </a:p>
          <a:p>
            <a:endParaRPr lang="fr-FR" b="1" dirty="0" smtClean="0"/>
          </a:p>
          <a:p>
            <a:endParaRPr lang="fr-FR" b="1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5659" y="1505963"/>
            <a:ext cx="571446" cy="133000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3792399" y="3424100"/>
            <a:ext cx="2771775" cy="12405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4374" y="4304542"/>
            <a:ext cx="2209800" cy="571500"/>
          </a:xfrm>
          <a:prstGeom prst="rect">
            <a:avLst/>
          </a:prstGeom>
        </p:spPr>
      </p:pic>
      <p:pic>
        <p:nvPicPr>
          <p:cNvPr id="9" name="07 Pist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37605" y="5247860"/>
            <a:ext cx="452441" cy="45244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4547" y="6732104"/>
            <a:ext cx="1028700" cy="34302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8347" y="7187296"/>
            <a:ext cx="1181100" cy="257175"/>
          </a:xfrm>
          <a:prstGeom prst="rect">
            <a:avLst/>
          </a:prstGeom>
        </p:spPr>
      </p:pic>
      <p:sp>
        <p:nvSpPr>
          <p:cNvPr id="14" name="Organigramme : Fusion 13"/>
          <p:cNvSpPr/>
          <p:nvPr/>
        </p:nvSpPr>
        <p:spPr>
          <a:xfrm rot="16200000">
            <a:off x="1844704" y="8032225"/>
            <a:ext cx="254442" cy="288235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Organigramme : Fusion 14"/>
          <p:cNvSpPr/>
          <p:nvPr/>
        </p:nvSpPr>
        <p:spPr>
          <a:xfrm>
            <a:off x="2788034" y="8015329"/>
            <a:ext cx="254442" cy="288235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78286" y="7710875"/>
            <a:ext cx="1381382" cy="159555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848239" y="158761"/>
            <a:ext cx="520539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Insertion musique sur diaporama </a:t>
            </a:r>
          </a:p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depuis votre ordinateur avec </a:t>
            </a:r>
          </a:p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Powerpoint 2013.</a:t>
            </a:r>
            <a:endParaRPr lang="fr-FR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2" name="Parchemin horizontal 21"/>
          <p:cNvSpPr/>
          <p:nvPr/>
        </p:nvSpPr>
        <p:spPr>
          <a:xfrm>
            <a:off x="6115868" y="9413945"/>
            <a:ext cx="504967" cy="327546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-1684744" y="9162886"/>
            <a:ext cx="85716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vendredi, 16 avril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</a:t>
            </a: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Il </a:t>
            </a: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12:44:24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1338124" y="9485192"/>
            <a:ext cx="7660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Fond musical : </a:t>
            </a:r>
            <a:r>
              <a:rPr lang="fr-FR" sz="1600" b="1" dirty="0"/>
              <a:t> </a:t>
            </a:r>
            <a:r>
              <a:rPr lang="fr-FR" sz="1600" b="1" dirty="0" smtClean="0"/>
              <a:t>ENYA  Orinoco  Flow.</a:t>
            </a:r>
            <a:endParaRPr lang="fr-FR" sz="1600" b="1" dirty="0"/>
          </a:p>
        </p:txBody>
      </p:sp>
      <p:pic>
        <p:nvPicPr>
          <p:cNvPr id="2" name="07 Pist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47116" y="9180392"/>
            <a:ext cx="609600" cy="609600"/>
          </a:xfrm>
          <a:prstGeom prst="rect">
            <a:avLst/>
          </a:prstGeom>
        </p:spPr>
      </p:pic>
      <p:cxnSp>
        <p:nvCxnSpPr>
          <p:cNvPr id="4" name="Connecteur droit avec flèche 3"/>
          <p:cNvCxnSpPr/>
          <p:nvPr/>
        </p:nvCxnSpPr>
        <p:spPr>
          <a:xfrm>
            <a:off x="3792399" y="4721902"/>
            <a:ext cx="92950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0917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4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14" grpId="0" animBg="1"/>
      <p:bldP spid="15" grpId="0" animBg="1"/>
      <p:bldP spid="19" grpId="0"/>
      <p:bldP spid="22" grpId="0" animBg="1"/>
      <p:bldP spid="17" grpId="0" autoUpdateAnimBg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47" y="-23836"/>
            <a:ext cx="6885747" cy="992983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18697" y="1065475"/>
            <a:ext cx="5865535" cy="867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Réglages à définir :</a:t>
            </a:r>
          </a:p>
          <a:p>
            <a:endParaRPr lang="fr-FR" b="1" dirty="0"/>
          </a:p>
          <a:p>
            <a:r>
              <a:rPr lang="fr-FR" b="1" dirty="0" smtClean="0"/>
              <a:t>            Cliquer sur EFFET</a:t>
            </a:r>
          </a:p>
          <a:p>
            <a:r>
              <a:rPr lang="fr-FR" b="1" dirty="0"/>
              <a:t> </a:t>
            </a:r>
            <a:r>
              <a:rPr lang="fr-FR" b="1" dirty="0" smtClean="0"/>
              <a:t> Commencer la lecture / du début</a:t>
            </a:r>
          </a:p>
          <a:p>
            <a:r>
              <a:rPr lang="fr-FR" b="1" dirty="0" smtClean="0"/>
              <a:t>        A partir de : 2 sec me semble correct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si vous avez un fond image en début.</a:t>
            </a:r>
            <a:endParaRPr lang="fr-FR" b="1" dirty="0"/>
          </a:p>
          <a:p>
            <a:r>
              <a:rPr lang="fr-FR" b="1" dirty="0" smtClean="0"/>
              <a:t>  Interrompre la lecture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après X diapositives selon son nombre.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/>
              <a:t> </a:t>
            </a:r>
            <a:r>
              <a:rPr lang="fr-FR" b="1" dirty="0" smtClean="0"/>
              <a:t>             Cliquer sur MINUTAGE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Délai à définir (voir au dessus).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/>
              <a:t> </a:t>
            </a:r>
            <a:r>
              <a:rPr lang="fr-FR" b="1" dirty="0" smtClean="0"/>
              <a:t>             Cliquer sur                       et ensuite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/>
              <a:t> </a:t>
            </a:r>
            <a:r>
              <a:rPr lang="fr-FR" b="1" dirty="0" smtClean="0"/>
              <a:t>       Sélectionner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Diapositives :  de 1 à X selon nombre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Défilement : utiliser le minutage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              existant?               </a:t>
            </a:r>
          </a:p>
          <a:p>
            <a:endParaRPr lang="fr-FR" b="1" dirty="0"/>
          </a:p>
          <a:p>
            <a:r>
              <a:rPr lang="fr-FR" b="1" dirty="0" smtClean="0"/>
              <a:t>      </a:t>
            </a:r>
          </a:p>
          <a:p>
            <a:r>
              <a:rPr lang="fr-FR" b="1" dirty="0" smtClean="0"/>
              <a:t>      Visuel en ouverture plein écran</a:t>
            </a:r>
          </a:p>
          <a:p>
            <a:r>
              <a:rPr lang="fr-FR" b="1" dirty="0" smtClean="0"/>
              <a:t>         Icône son visible sur écran</a:t>
            </a:r>
          </a:p>
          <a:p>
            <a:endParaRPr lang="fr-FR" b="1" dirty="0"/>
          </a:p>
          <a:p>
            <a:r>
              <a:rPr lang="fr-FR" b="1" dirty="0" smtClean="0"/>
              <a:t>         ou sortie du cadre en montage</a:t>
            </a:r>
          </a:p>
          <a:p>
            <a:endParaRPr lang="fr-FR" b="1" dirty="0"/>
          </a:p>
          <a:p>
            <a:r>
              <a:rPr lang="fr-FR" b="1" dirty="0" smtClean="0"/>
              <a:t>      En </a:t>
            </a:r>
            <a:r>
              <a:rPr lang="fr-FR" b="1" dirty="0" err="1" smtClean="0"/>
              <a:t>mp</a:t>
            </a:r>
            <a:r>
              <a:rPr lang="fr-FR" b="1" dirty="0" smtClean="0"/>
              <a:t> 3 de préférence              fichier moins lourd en Mo.  </a:t>
            </a:r>
          </a:p>
          <a:p>
            <a:endParaRPr lang="fr-FR" b="1" dirty="0" smtClean="0"/>
          </a:p>
        </p:txBody>
      </p:sp>
      <p:sp>
        <p:nvSpPr>
          <p:cNvPr id="6" name="Rectangle 5"/>
          <p:cNvSpPr/>
          <p:nvPr/>
        </p:nvSpPr>
        <p:spPr>
          <a:xfrm>
            <a:off x="2172212" y="82750"/>
            <a:ext cx="44852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Insertion musique sur diaporama </a:t>
            </a:r>
          </a:p>
          <a:p>
            <a:pPr algn="ctr"/>
            <a:r>
              <a:rPr lang="fr-FR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depuis votre ordinateur avec </a:t>
            </a:r>
          </a:p>
          <a:p>
            <a:pPr algn="ctr"/>
            <a:r>
              <a:rPr lang="fr-FR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Powerpoint 2013.</a:t>
            </a:r>
            <a:endParaRPr lang="fr-FR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8481" y="5871411"/>
            <a:ext cx="1830013" cy="113857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2783" y="4956750"/>
            <a:ext cx="1113583" cy="28778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2955" y="4843810"/>
            <a:ext cx="539667" cy="51365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8481" y="2033337"/>
            <a:ext cx="1867774" cy="981667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5003" y="8173490"/>
            <a:ext cx="1355425" cy="323766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8957" y="7397697"/>
            <a:ext cx="981471" cy="549962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38014" y="8718265"/>
            <a:ext cx="478954" cy="501761"/>
          </a:xfrm>
          <a:prstGeom prst="rect">
            <a:avLst/>
          </a:prstGeom>
        </p:spPr>
      </p:pic>
      <p:sp>
        <p:nvSpPr>
          <p:cNvPr id="21" name="Parchemin horizontal 20"/>
          <p:cNvSpPr/>
          <p:nvPr/>
        </p:nvSpPr>
        <p:spPr>
          <a:xfrm>
            <a:off x="6115868" y="9413945"/>
            <a:ext cx="504967" cy="327546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78820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47" y="-23836"/>
            <a:ext cx="6885747" cy="99298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58783" y="1760562"/>
            <a:ext cx="5414976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Tutoriel composé volontairement avec 4 diapositives. </a:t>
            </a:r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Ce qui permet de le compléter si besoin en gardant les paramètres définis à l’origine pour la continuité du son.</a:t>
            </a:r>
          </a:p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Conseil :</a:t>
            </a:r>
          </a:p>
          <a:p>
            <a:pPr algn="ctr"/>
            <a:r>
              <a:rPr lang="fr-FR" b="1" dirty="0"/>
              <a:t>p</a:t>
            </a:r>
            <a:r>
              <a:rPr lang="fr-FR" b="1" dirty="0" smtClean="0"/>
              <a:t>ossibilité d’ajouter une vidéo</a:t>
            </a:r>
          </a:p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 </a:t>
            </a:r>
          </a:p>
          <a:p>
            <a:pPr algn="ctr"/>
            <a:r>
              <a:rPr lang="fr-FR" b="1" dirty="0" smtClean="0"/>
              <a:t>au lieu d’un fichier Mp3.</a:t>
            </a:r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Votre diaporama sera très lourd en Mo et ne pourra pas être envoyé en pièce jointe via mail ou sur Messenger.</a:t>
            </a:r>
          </a:p>
          <a:p>
            <a:pPr algn="ctr"/>
            <a:endParaRPr lang="fr-FR" b="1" dirty="0"/>
          </a:p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Il devra alors être hébergé sur le Web.</a:t>
            </a:r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Pour ma part, j’utilise </a:t>
            </a:r>
          </a:p>
          <a:p>
            <a:pPr algn="ctr"/>
            <a:r>
              <a:rPr lang="fr-FR" b="1" dirty="0" smtClean="0">
                <a:hlinkClick r:id="rId3"/>
              </a:rPr>
              <a:t>https://www.fichier-pps.fr/</a:t>
            </a:r>
            <a:endParaRPr lang="fr-FR" b="1" dirty="0" smtClean="0"/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Hébergement public ou privé.</a:t>
            </a:r>
          </a:p>
          <a:p>
            <a:pPr algn="ctr"/>
            <a:r>
              <a:rPr lang="fr-FR" b="1" dirty="0" smtClean="0"/>
              <a:t>Cocher la bonne case.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1200842" y="328125"/>
            <a:ext cx="44852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Insertion musique sur diaporama </a:t>
            </a:r>
          </a:p>
          <a:p>
            <a:pPr algn="ctr"/>
            <a:r>
              <a:rPr lang="fr-FR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depuis votre ordinateur avec </a:t>
            </a:r>
          </a:p>
          <a:p>
            <a:pPr algn="ctr"/>
            <a:r>
              <a:rPr lang="fr-FR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Powerpoint 2013.</a:t>
            </a:r>
            <a:endParaRPr lang="fr-FR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1591" y="4111511"/>
            <a:ext cx="763701" cy="567321"/>
          </a:xfrm>
          <a:prstGeom prst="rect">
            <a:avLst/>
          </a:prstGeom>
        </p:spPr>
      </p:pic>
      <p:sp>
        <p:nvSpPr>
          <p:cNvPr id="7" name="Parchemin horizontal 6"/>
          <p:cNvSpPr/>
          <p:nvPr/>
        </p:nvSpPr>
        <p:spPr>
          <a:xfrm>
            <a:off x="6115868" y="9413945"/>
            <a:ext cx="504967" cy="327546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3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402" y="9077412"/>
            <a:ext cx="531448" cy="52904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69" y="9444311"/>
            <a:ext cx="751810" cy="2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28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60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347</Words>
  <Application>Microsoft Office PowerPoint</Application>
  <PresentationFormat>Format A4 (210 x 297 mm)</PresentationFormat>
  <Paragraphs>93</Paragraphs>
  <Slides>4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23</cp:revision>
  <dcterms:created xsi:type="dcterms:W3CDTF">2020-12-08T08:58:40Z</dcterms:created>
  <dcterms:modified xsi:type="dcterms:W3CDTF">2021-04-16T10:50:41Z</dcterms:modified>
</cp:coreProperties>
</file>