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5" autoAdjust="0"/>
    <p:restoredTop sz="94660"/>
  </p:normalViewPr>
  <p:slideViewPr>
    <p:cSldViewPr>
      <p:cViewPr varScale="1">
        <p:scale>
          <a:sx n="69" d="100"/>
          <a:sy n="69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57200"/>
            <a:ext cx="8153400" cy="1470025"/>
          </a:xfr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6600" b="1" i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PLATEFORME DE </a:t>
            </a:r>
            <a:br>
              <a:rPr lang="fr-FR" sz="6600" b="1" i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</a:br>
            <a:r>
              <a:rPr lang="fr-FR" sz="6600" b="1" i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MOBILITE</a:t>
            </a:r>
            <a:endParaRPr lang="fr-FR" sz="6600" b="1" i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66800" y="3429000"/>
            <a:ext cx="5638800" cy="609600"/>
          </a:xfrm>
        </p:spPr>
        <p:txBody>
          <a:bodyPr>
            <a:noAutofit/>
          </a:bodyPr>
          <a:lstStyle/>
          <a:p>
            <a:pPr algn="ctr"/>
            <a:r>
              <a:rPr lang="fr-FR" sz="4400" b="1" dirty="0" smtClean="0">
                <a:latin typeface="Andalus" pitchFamily="18" charset="-78"/>
                <a:cs typeface="Andalus" pitchFamily="18" charset="-78"/>
              </a:rPr>
              <a:t>						</a:t>
            </a:r>
          </a:p>
          <a:p>
            <a:pPr algn="ctr"/>
            <a:endParaRPr lang="fr-FR" sz="4400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fr-FR" sz="4400" b="1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latin typeface="Cambria" pitchFamily="18" charset="0"/>
                <a:cs typeface="Andalus" pitchFamily="18" charset="-78"/>
              </a:rPr>
              <a:t>EVALUATION  FINALE   2.1</a:t>
            </a:r>
          </a:p>
        </p:txBody>
      </p:sp>
      <p:pic>
        <p:nvPicPr>
          <p:cNvPr id="6" name="Image 6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30692" b="35645"/>
          <a:stretch/>
        </p:blipFill>
        <p:spPr>
          <a:xfrm>
            <a:off x="1981200" y="5486400"/>
            <a:ext cx="4953000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4038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4191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Cambria" pitchFamily="18" charset="0"/>
              </a:rPr>
              <a:t>NIVEAU 2</a:t>
            </a:r>
            <a:endParaRPr lang="fr-FR" sz="3600" b="1" dirty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493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06650"/>
      </p:ext>
    </p:extLst>
  </p:cSld>
  <p:clrMapOvr>
    <a:masterClrMapping/>
  </p:clrMapOvr>
  <p:transition spd="slow" advClick="0" advTm="313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76550"/>
      </p:ext>
    </p:extLst>
  </p:cSld>
  <p:clrMapOvr>
    <a:masterClrMapping/>
  </p:clrMapOvr>
  <p:transition spd="slow" advClick="0" advTm="3195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60960"/>
      </p:ext>
    </p:extLst>
  </p:cSld>
  <p:clrMapOvr>
    <a:masterClrMapping/>
  </p:clrMapOvr>
  <p:transition spd="slow" advClick="0" advTm="3689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4945"/>
      </p:ext>
    </p:extLst>
  </p:cSld>
  <p:clrMapOvr>
    <a:masterClrMapping/>
  </p:clrMapOvr>
  <p:transition spd="slow" advClick="0" advTm="3796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58315"/>
      </p:ext>
    </p:extLst>
  </p:cSld>
  <p:clrMapOvr>
    <a:masterClrMapping/>
  </p:clrMapOvr>
  <p:transition spd="slow" advClick="0" advTm="2703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6335"/>
      </p:ext>
    </p:extLst>
  </p:cSld>
  <p:clrMapOvr>
    <a:masterClrMapping/>
  </p:clrMapOvr>
  <p:transition spd="slow" advClick="0" advTm="3631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3733"/>
      </p:ext>
    </p:extLst>
  </p:cSld>
  <p:clrMapOvr>
    <a:masterClrMapping/>
  </p:clrMapOvr>
  <p:transition spd="slow" advClick="0" advTm="3207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7771"/>
      </p:ext>
    </p:extLst>
  </p:cSld>
  <p:clrMapOvr>
    <a:masterClrMapping/>
  </p:clrMapOvr>
  <p:transition spd="slow" advClick="0" advTm="4194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87891"/>
      </p:ext>
    </p:extLst>
  </p:cSld>
  <p:clrMapOvr>
    <a:masterClrMapping/>
  </p:clrMapOvr>
  <p:transition spd="slow" advClick="0" advTm="3753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8518"/>
      </p:ext>
    </p:extLst>
  </p:cSld>
  <p:clrMapOvr>
    <a:masterClrMapping/>
  </p:clrMapOvr>
  <p:transition spd="slow" advClick="0" advTm="3599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13504"/>
      </p:ext>
    </p:extLst>
  </p:cSld>
  <p:clrMapOvr>
    <a:masterClrMapping/>
  </p:clrMapOvr>
  <p:transition spd="slow" advClick="0" advTm="3230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718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68928"/>
      </p:ext>
    </p:extLst>
  </p:cSld>
  <p:clrMapOvr>
    <a:masterClrMapping/>
  </p:clrMapOvr>
  <p:transition spd="slow" advClick="0" advTm="3644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2764"/>
      </p:ext>
    </p:extLst>
  </p:cSld>
  <p:clrMapOvr>
    <a:masterClrMapping/>
  </p:clrMapOvr>
  <p:transition spd="slow" advClick="0" advTm="3711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9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1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4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8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22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20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70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34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915"/>
      </p:ext>
    </p:extLst>
  </p:cSld>
  <p:clrMapOvr>
    <a:masterClrMapping/>
  </p:clrMapOvr>
  <p:transition spd="slow" advClick="0" advTm="3153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93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92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23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83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9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03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11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80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19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8288"/>
      </p:ext>
    </p:extLst>
  </p:cSld>
  <p:clrMapOvr>
    <a:masterClrMapping/>
  </p:clrMapOvr>
  <p:transition spd="slow" advClick="0" advTm="3158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3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3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25" y="0"/>
            <a:ext cx="91519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26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43000" y="457200"/>
            <a:ext cx="8153400" cy="1470025"/>
          </a:xfrm>
          <a:prstGeom prst="rect">
            <a:avLst/>
          </a:prstGeom>
          <a:noFill/>
          <a:ln w="100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PLATEFORME DE </a:t>
            </a:r>
            <a:br>
              <a:rPr kumimoji="0" lang="fr-FR" sz="6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</a:br>
            <a:r>
              <a:rPr kumimoji="0" lang="fr-FR" sz="6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MOBILITE</a:t>
            </a:r>
            <a:endParaRPr kumimoji="0" lang="fr-FR" sz="6600" b="1" i="1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4" name="Picture 3" descr="Dessin sortie niv 3 - Copie - Cop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10000"/>
            <a:ext cx="3161905" cy="1076191"/>
          </a:xfrm>
          <a:prstGeom prst="rect">
            <a:avLst/>
          </a:prstGeom>
        </p:spPr>
      </p:pic>
      <p:pic>
        <p:nvPicPr>
          <p:cNvPr id="5" name="Image 6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30692" b="35645"/>
          <a:stretch/>
        </p:blipFill>
        <p:spPr>
          <a:xfrm>
            <a:off x="0" y="4648200"/>
            <a:ext cx="4953000" cy="990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" dur="6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" dur="2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6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2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9" presetClass="exit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7959"/>
      </p:ext>
    </p:extLst>
  </p:cSld>
  <p:clrMapOvr>
    <a:masterClrMapping/>
  </p:clrMapOvr>
  <p:transition spd="slow" advClick="0" advTm="3176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4468"/>
      </p:ext>
    </p:extLst>
  </p:cSld>
  <p:clrMapOvr>
    <a:masterClrMapping/>
  </p:clrMapOvr>
  <p:transition spd="slow" advClick="0" advTm="3277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9121"/>
      </p:ext>
    </p:extLst>
  </p:cSld>
  <p:clrMapOvr>
    <a:masterClrMapping/>
  </p:clrMapOvr>
  <p:transition spd="slow" advClick="0" advTm="3191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47487"/>
      </p:ext>
    </p:extLst>
  </p:cSld>
  <p:clrMapOvr>
    <a:masterClrMapping/>
  </p:clrMapOvr>
  <p:transition spd="slow" advClick="0" advTm="3138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3323"/>
      </p:ext>
    </p:extLst>
  </p:cSld>
  <p:clrMapOvr>
    <a:masterClrMapping/>
  </p:clrMapOvr>
  <p:transition spd="slow" advClick="0" advTm="3176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720</TotalTime>
  <Words>19</Words>
  <Application>Microsoft Office PowerPoint</Application>
  <PresentationFormat>Affichage à l'écran (4:3)</PresentationFormat>
  <Paragraphs>7</Paragraphs>
  <Slides>42</Slides>
  <Notes>0</Notes>
  <HiddenSlides>0</HiddenSlides>
  <MMClips>42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Andalus</vt:lpstr>
      <vt:lpstr>Cambria</vt:lpstr>
      <vt:lpstr>Franklin Gothic Book</vt:lpstr>
      <vt:lpstr>Franklin Gothic Medium</vt:lpstr>
      <vt:lpstr>Garamond</vt:lpstr>
      <vt:lpstr>Wingdings 2</vt:lpstr>
      <vt:lpstr>Trek</vt:lpstr>
      <vt:lpstr>PLATEFORME DE  MOBILITE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PLATEFORME DE MOBILITE</dc:title>
  <dc:creator>Thierry Vaïty</dc:creator>
  <cp:lastModifiedBy>Utilisateur Windows</cp:lastModifiedBy>
  <cp:revision>109</cp:revision>
  <dcterms:created xsi:type="dcterms:W3CDTF">2006-08-16T00:00:00Z</dcterms:created>
  <dcterms:modified xsi:type="dcterms:W3CDTF">2021-03-12T10:23:03Z</dcterms:modified>
</cp:coreProperties>
</file>