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7397750" cy="1057275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3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6"/>
    <p:restoredTop sz="94641"/>
  </p:normalViewPr>
  <p:slideViewPr>
    <p:cSldViewPr snapToGrid="0" snapToObjects="1">
      <p:cViewPr>
        <p:scale>
          <a:sx n="125" d="100"/>
          <a:sy n="125" d="100"/>
        </p:scale>
        <p:origin x="1136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4831" y="1730310"/>
            <a:ext cx="6288088" cy="3680883"/>
          </a:xfrm>
        </p:spPr>
        <p:txBody>
          <a:bodyPr anchor="b"/>
          <a:lstStyle>
            <a:lvl1pPr algn="ctr">
              <a:defRPr sz="4854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4719" y="5553142"/>
            <a:ext cx="5548313" cy="2552633"/>
          </a:xfrm>
        </p:spPr>
        <p:txBody>
          <a:bodyPr/>
          <a:lstStyle>
            <a:lvl1pPr marL="0" indent="0" algn="ctr">
              <a:buNone/>
              <a:defRPr sz="1942"/>
            </a:lvl1pPr>
            <a:lvl2pPr marL="369875" indent="0" algn="ctr">
              <a:buNone/>
              <a:defRPr sz="1618"/>
            </a:lvl2pPr>
            <a:lvl3pPr marL="739750" indent="0" algn="ctr">
              <a:buNone/>
              <a:defRPr sz="1456"/>
            </a:lvl3pPr>
            <a:lvl4pPr marL="1109624" indent="0" algn="ctr">
              <a:buNone/>
              <a:defRPr sz="1294"/>
            </a:lvl4pPr>
            <a:lvl5pPr marL="1479499" indent="0" algn="ctr">
              <a:buNone/>
              <a:defRPr sz="1294"/>
            </a:lvl5pPr>
            <a:lvl6pPr marL="1849374" indent="0" algn="ctr">
              <a:buNone/>
              <a:defRPr sz="1294"/>
            </a:lvl6pPr>
            <a:lvl7pPr marL="2219249" indent="0" algn="ctr">
              <a:buNone/>
              <a:defRPr sz="1294"/>
            </a:lvl7pPr>
            <a:lvl8pPr marL="2589124" indent="0" algn="ctr">
              <a:buNone/>
              <a:defRPr sz="1294"/>
            </a:lvl8pPr>
            <a:lvl9pPr marL="2958998" indent="0" algn="ctr">
              <a:buNone/>
              <a:defRPr sz="1294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29B92-FB68-D540-9437-7286BCF4B08A}" type="datetimeFigureOut">
              <a:rPr lang="fr-FR" smtClean="0"/>
              <a:t>29/11/2020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A7168-BDF3-9B46-8353-BFA2F4C970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3869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29B92-FB68-D540-9437-7286BCF4B08A}" type="datetimeFigureOut">
              <a:rPr lang="fr-FR" smtClean="0"/>
              <a:t>29/11/2020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A7168-BDF3-9B46-8353-BFA2F4C970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270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94015" y="562901"/>
            <a:ext cx="1595140" cy="895991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596" y="562901"/>
            <a:ext cx="4692948" cy="8959917"/>
          </a:xfrm>
        </p:spPr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29B92-FB68-D540-9437-7286BCF4B08A}" type="datetimeFigureOut">
              <a:rPr lang="fr-FR" smtClean="0"/>
              <a:t>29/11/2020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A7168-BDF3-9B46-8353-BFA2F4C970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8465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29B92-FB68-D540-9437-7286BCF4B08A}" type="datetimeFigureOut">
              <a:rPr lang="fr-FR" smtClean="0"/>
              <a:t>29/11/2020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A7168-BDF3-9B46-8353-BFA2F4C970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1089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743" y="2635848"/>
            <a:ext cx="6380559" cy="4397970"/>
          </a:xfrm>
        </p:spPr>
        <p:txBody>
          <a:bodyPr anchor="b"/>
          <a:lstStyle>
            <a:lvl1pPr>
              <a:defRPr sz="4854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743" y="7075425"/>
            <a:ext cx="6380559" cy="2312788"/>
          </a:xfrm>
        </p:spPr>
        <p:txBody>
          <a:bodyPr/>
          <a:lstStyle>
            <a:lvl1pPr marL="0" indent="0">
              <a:buNone/>
              <a:defRPr sz="1942">
                <a:solidFill>
                  <a:schemeClr val="tx1"/>
                </a:solidFill>
              </a:defRPr>
            </a:lvl1pPr>
            <a:lvl2pPr marL="369875" indent="0">
              <a:buNone/>
              <a:defRPr sz="1618">
                <a:solidFill>
                  <a:schemeClr val="tx1">
                    <a:tint val="75000"/>
                  </a:schemeClr>
                </a:solidFill>
              </a:defRPr>
            </a:lvl2pPr>
            <a:lvl3pPr marL="739750" indent="0">
              <a:buNone/>
              <a:defRPr sz="1456">
                <a:solidFill>
                  <a:schemeClr val="tx1">
                    <a:tint val="75000"/>
                  </a:schemeClr>
                </a:solidFill>
              </a:defRPr>
            </a:lvl3pPr>
            <a:lvl4pPr marL="1109624" indent="0">
              <a:buNone/>
              <a:defRPr sz="1294">
                <a:solidFill>
                  <a:schemeClr val="tx1">
                    <a:tint val="75000"/>
                  </a:schemeClr>
                </a:solidFill>
              </a:defRPr>
            </a:lvl4pPr>
            <a:lvl5pPr marL="1479499" indent="0">
              <a:buNone/>
              <a:defRPr sz="1294">
                <a:solidFill>
                  <a:schemeClr val="tx1">
                    <a:tint val="75000"/>
                  </a:schemeClr>
                </a:solidFill>
              </a:defRPr>
            </a:lvl5pPr>
            <a:lvl6pPr marL="1849374" indent="0">
              <a:buNone/>
              <a:defRPr sz="1294">
                <a:solidFill>
                  <a:schemeClr val="tx1">
                    <a:tint val="75000"/>
                  </a:schemeClr>
                </a:solidFill>
              </a:defRPr>
            </a:lvl6pPr>
            <a:lvl7pPr marL="2219249" indent="0">
              <a:buNone/>
              <a:defRPr sz="1294">
                <a:solidFill>
                  <a:schemeClr val="tx1">
                    <a:tint val="75000"/>
                  </a:schemeClr>
                </a:solidFill>
              </a:defRPr>
            </a:lvl7pPr>
            <a:lvl8pPr marL="2589124" indent="0">
              <a:buNone/>
              <a:defRPr sz="1294">
                <a:solidFill>
                  <a:schemeClr val="tx1">
                    <a:tint val="75000"/>
                  </a:schemeClr>
                </a:solidFill>
              </a:defRPr>
            </a:lvl8pPr>
            <a:lvl9pPr marL="2958998" indent="0">
              <a:buNone/>
              <a:defRPr sz="12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29B92-FB68-D540-9437-7286BCF4B08A}" type="datetimeFigureOut">
              <a:rPr lang="fr-FR" smtClean="0"/>
              <a:t>29/11/2020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A7168-BDF3-9B46-8353-BFA2F4C970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8095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595" y="2814505"/>
            <a:ext cx="3144044" cy="6708313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45111" y="2814505"/>
            <a:ext cx="3144044" cy="6708313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29B92-FB68-D540-9437-7286BCF4B08A}" type="datetimeFigureOut">
              <a:rPr lang="fr-FR" smtClean="0"/>
              <a:t>29/11/2020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A7168-BDF3-9B46-8353-BFA2F4C970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3743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559" y="562904"/>
            <a:ext cx="6380559" cy="204357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9559" y="2591793"/>
            <a:ext cx="3129595" cy="1270198"/>
          </a:xfrm>
        </p:spPr>
        <p:txBody>
          <a:bodyPr anchor="b"/>
          <a:lstStyle>
            <a:lvl1pPr marL="0" indent="0">
              <a:buNone/>
              <a:defRPr sz="1942" b="1"/>
            </a:lvl1pPr>
            <a:lvl2pPr marL="369875" indent="0">
              <a:buNone/>
              <a:defRPr sz="1618" b="1"/>
            </a:lvl2pPr>
            <a:lvl3pPr marL="739750" indent="0">
              <a:buNone/>
              <a:defRPr sz="1456" b="1"/>
            </a:lvl3pPr>
            <a:lvl4pPr marL="1109624" indent="0">
              <a:buNone/>
              <a:defRPr sz="1294" b="1"/>
            </a:lvl4pPr>
            <a:lvl5pPr marL="1479499" indent="0">
              <a:buNone/>
              <a:defRPr sz="1294" b="1"/>
            </a:lvl5pPr>
            <a:lvl6pPr marL="1849374" indent="0">
              <a:buNone/>
              <a:defRPr sz="1294" b="1"/>
            </a:lvl6pPr>
            <a:lvl7pPr marL="2219249" indent="0">
              <a:buNone/>
              <a:defRPr sz="1294" b="1"/>
            </a:lvl7pPr>
            <a:lvl8pPr marL="2589124" indent="0">
              <a:buNone/>
              <a:defRPr sz="1294" b="1"/>
            </a:lvl8pPr>
            <a:lvl9pPr marL="2958998" indent="0">
              <a:buNone/>
              <a:defRPr sz="1294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559" y="3861990"/>
            <a:ext cx="3129595" cy="5680407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45111" y="2591793"/>
            <a:ext cx="3145007" cy="1270198"/>
          </a:xfrm>
        </p:spPr>
        <p:txBody>
          <a:bodyPr anchor="b"/>
          <a:lstStyle>
            <a:lvl1pPr marL="0" indent="0">
              <a:buNone/>
              <a:defRPr sz="1942" b="1"/>
            </a:lvl1pPr>
            <a:lvl2pPr marL="369875" indent="0">
              <a:buNone/>
              <a:defRPr sz="1618" b="1"/>
            </a:lvl2pPr>
            <a:lvl3pPr marL="739750" indent="0">
              <a:buNone/>
              <a:defRPr sz="1456" b="1"/>
            </a:lvl3pPr>
            <a:lvl4pPr marL="1109624" indent="0">
              <a:buNone/>
              <a:defRPr sz="1294" b="1"/>
            </a:lvl4pPr>
            <a:lvl5pPr marL="1479499" indent="0">
              <a:buNone/>
              <a:defRPr sz="1294" b="1"/>
            </a:lvl5pPr>
            <a:lvl6pPr marL="1849374" indent="0">
              <a:buNone/>
              <a:defRPr sz="1294" b="1"/>
            </a:lvl6pPr>
            <a:lvl7pPr marL="2219249" indent="0">
              <a:buNone/>
              <a:defRPr sz="1294" b="1"/>
            </a:lvl7pPr>
            <a:lvl8pPr marL="2589124" indent="0">
              <a:buNone/>
              <a:defRPr sz="1294" b="1"/>
            </a:lvl8pPr>
            <a:lvl9pPr marL="2958998" indent="0">
              <a:buNone/>
              <a:defRPr sz="1294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45111" y="3861990"/>
            <a:ext cx="3145007" cy="5680407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29B92-FB68-D540-9437-7286BCF4B08A}" type="datetimeFigureOut">
              <a:rPr lang="fr-FR" smtClean="0"/>
              <a:t>29/11/2020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A7168-BDF3-9B46-8353-BFA2F4C970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7170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29B92-FB68-D540-9437-7286BCF4B08A}" type="datetimeFigureOut">
              <a:rPr lang="fr-FR" smtClean="0"/>
              <a:t>29/11/2020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A7168-BDF3-9B46-8353-BFA2F4C970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9908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29B92-FB68-D540-9437-7286BCF4B08A}" type="datetimeFigureOut">
              <a:rPr lang="fr-FR" smtClean="0"/>
              <a:t>29/11/2020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A7168-BDF3-9B46-8353-BFA2F4C970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2204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559" y="704850"/>
            <a:ext cx="2385967" cy="2466975"/>
          </a:xfrm>
        </p:spPr>
        <p:txBody>
          <a:bodyPr anchor="b"/>
          <a:lstStyle>
            <a:lvl1pPr>
              <a:defRPr sz="2589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5007" y="1522283"/>
            <a:ext cx="3745111" cy="7513505"/>
          </a:xfrm>
        </p:spPr>
        <p:txBody>
          <a:bodyPr/>
          <a:lstStyle>
            <a:lvl1pPr>
              <a:defRPr sz="2589"/>
            </a:lvl1pPr>
            <a:lvl2pPr>
              <a:defRPr sz="2265"/>
            </a:lvl2pPr>
            <a:lvl3pPr>
              <a:defRPr sz="1942"/>
            </a:lvl3pPr>
            <a:lvl4pPr>
              <a:defRPr sz="1618"/>
            </a:lvl4pPr>
            <a:lvl5pPr>
              <a:defRPr sz="1618"/>
            </a:lvl5pPr>
            <a:lvl6pPr>
              <a:defRPr sz="1618"/>
            </a:lvl6pPr>
            <a:lvl7pPr>
              <a:defRPr sz="1618"/>
            </a:lvl7pPr>
            <a:lvl8pPr>
              <a:defRPr sz="1618"/>
            </a:lvl8pPr>
            <a:lvl9pPr>
              <a:defRPr sz="1618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9559" y="3171825"/>
            <a:ext cx="2385967" cy="5876198"/>
          </a:xfrm>
        </p:spPr>
        <p:txBody>
          <a:bodyPr/>
          <a:lstStyle>
            <a:lvl1pPr marL="0" indent="0">
              <a:buNone/>
              <a:defRPr sz="1294"/>
            </a:lvl1pPr>
            <a:lvl2pPr marL="369875" indent="0">
              <a:buNone/>
              <a:defRPr sz="1133"/>
            </a:lvl2pPr>
            <a:lvl3pPr marL="739750" indent="0">
              <a:buNone/>
              <a:defRPr sz="971"/>
            </a:lvl3pPr>
            <a:lvl4pPr marL="1109624" indent="0">
              <a:buNone/>
              <a:defRPr sz="809"/>
            </a:lvl4pPr>
            <a:lvl5pPr marL="1479499" indent="0">
              <a:buNone/>
              <a:defRPr sz="809"/>
            </a:lvl5pPr>
            <a:lvl6pPr marL="1849374" indent="0">
              <a:buNone/>
              <a:defRPr sz="809"/>
            </a:lvl6pPr>
            <a:lvl7pPr marL="2219249" indent="0">
              <a:buNone/>
              <a:defRPr sz="809"/>
            </a:lvl7pPr>
            <a:lvl8pPr marL="2589124" indent="0">
              <a:buNone/>
              <a:defRPr sz="809"/>
            </a:lvl8pPr>
            <a:lvl9pPr marL="2958998" indent="0">
              <a:buNone/>
              <a:defRPr sz="809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29B92-FB68-D540-9437-7286BCF4B08A}" type="datetimeFigureOut">
              <a:rPr lang="fr-FR" smtClean="0"/>
              <a:t>29/11/2020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A7168-BDF3-9B46-8353-BFA2F4C970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4847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559" y="704850"/>
            <a:ext cx="2385967" cy="2466975"/>
          </a:xfrm>
        </p:spPr>
        <p:txBody>
          <a:bodyPr anchor="b"/>
          <a:lstStyle>
            <a:lvl1pPr>
              <a:defRPr sz="2589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145007" y="1522283"/>
            <a:ext cx="3745111" cy="7513505"/>
          </a:xfrm>
        </p:spPr>
        <p:txBody>
          <a:bodyPr anchor="t"/>
          <a:lstStyle>
            <a:lvl1pPr marL="0" indent="0">
              <a:buNone/>
              <a:defRPr sz="2589"/>
            </a:lvl1pPr>
            <a:lvl2pPr marL="369875" indent="0">
              <a:buNone/>
              <a:defRPr sz="2265"/>
            </a:lvl2pPr>
            <a:lvl3pPr marL="739750" indent="0">
              <a:buNone/>
              <a:defRPr sz="1942"/>
            </a:lvl3pPr>
            <a:lvl4pPr marL="1109624" indent="0">
              <a:buNone/>
              <a:defRPr sz="1618"/>
            </a:lvl4pPr>
            <a:lvl5pPr marL="1479499" indent="0">
              <a:buNone/>
              <a:defRPr sz="1618"/>
            </a:lvl5pPr>
            <a:lvl6pPr marL="1849374" indent="0">
              <a:buNone/>
              <a:defRPr sz="1618"/>
            </a:lvl6pPr>
            <a:lvl7pPr marL="2219249" indent="0">
              <a:buNone/>
              <a:defRPr sz="1618"/>
            </a:lvl7pPr>
            <a:lvl8pPr marL="2589124" indent="0">
              <a:buNone/>
              <a:defRPr sz="1618"/>
            </a:lvl8pPr>
            <a:lvl9pPr marL="2958998" indent="0">
              <a:buNone/>
              <a:defRPr sz="1618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9559" y="3171825"/>
            <a:ext cx="2385967" cy="5876198"/>
          </a:xfrm>
        </p:spPr>
        <p:txBody>
          <a:bodyPr/>
          <a:lstStyle>
            <a:lvl1pPr marL="0" indent="0">
              <a:buNone/>
              <a:defRPr sz="1294"/>
            </a:lvl1pPr>
            <a:lvl2pPr marL="369875" indent="0">
              <a:buNone/>
              <a:defRPr sz="1133"/>
            </a:lvl2pPr>
            <a:lvl3pPr marL="739750" indent="0">
              <a:buNone/>
              <a:defRPr sz="971"/>
            </a:lvl3pPr>
            <a:lvl4pPr marL="1109624" indent="0">
              <a:buNone/>
              <a:defRPr sz="809"/>
            </a:lvl4pPr>
            <a:lvl5pPr marL="1479499" indent="0">
              <a:buNone/>
              <a:defRPr sz="809"/>
            </a:lvl5pPr>
            <a:lvl6pPr marL="1849374" indent="0">
              <a:buNone/>
              <a:defRPr sz="809"/>
            </a:lvl6pPr>
            <a:lvl7pPr marL="2219249" indent="0">
              <a:buNone/>
              <a:defRPr sz="809"/>
            </a:lvl7pPr>
            <a:lvl8pPr marL="2589124" indent="0">
              <a:buNone/>
              <a:defRPr sz="809"/>
            </a:lvl8pPr>
            <a:lvl9pPr marL="2958998" indent="0">
              <a:buNone/>
              <a:defRPr sz="809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29B92-FB68-D540-9437-7286BCF4B08A}" type="datetimeFigureOut">
              <a:rPr lang="fr-FR" smtClean="0"/>
              <a:t>29/11/2020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A7168-BDF3-9B46-8353-BFA2F4C970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5051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596" y="562904"/>
            <a:ext cx="6380559" cy="2043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596" y="2814505"/>
            <a:ext cx="6380559" cy="6708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595" y="9799375"/>
            <a:ext cx="1664494" cy="5629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29B92-FB68-D540-9437-7286BCF4B08A}" type="datetimeFigureOut">
              <a:rPr lang="fr-FR" smtClean="0"/>
              <a:t>29/11/2020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50505" y="9799375"/>
            <a:ext cx="2496741" cy="5629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24661" y="9799375"/>
            <a:ext cx="1664494" cy="5629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A7168-BDF3-9B46-8353-BFA2F4C970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9423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39750" rtl="0" eaLnBrk="1" latinLnBrk="0" hangingPunct="1">
        <a:lnSpc>
          <a:spcPct val="90000"/>
        </a:lnSpc>
        <a:spcBef>
          <a:spcPct val="0"/>
        </a:spcBef>
        <a:buNone/>
        <a:defRPr sz="35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4937" indent="-184937" algn="l" defTabSz="739750" rtl="0" eaLnBrk="1" latinLnBrk="0" hangingPunct="1">
        <a:lnSpc>
          <a:spcPct val="90000"/>
        </a:lnSpc>
        <a:spcBef>
          <a:spcPts val="809"/>
        </a:spcBef>
        <a:buFont typeface="Arial" panose="020B0604020202020204" pitchFamily="34" charset="0"/>
        <a:buChar char="•"/>
        <a:defRPr sz="2265" kern="1200">
          <a:solidFill>
            <a:schemeClr val="tx1"/>
          </a:solidFill>
          <a:latin typeface="+mn-lt"/>
          <a:ea typeface="+mn-ea"/>
          <a:cs typeface="+mn-cs"/>
        </a:defRPr>
      </a:lvl1pPr>
      <a:lvl2pPr marL="554812" indent="-184937" algn="l" defTabSz="739750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sz="1942" kern="1200">
          <a:solidFill>
            <a:schemeClr val="tx1"/>
          </a:solidFill>
          <a:latin typeface="+mn-lt"/>
          <a:ea typeface="+mn-ea"/>
          <a:cs typeface="+mn-cs"/>
        </a:defRPr>
      </a:lvl2pPr>
      <a:lvl3pPr marL="924687" indent="-184937" algn="l" defTabSz="739750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sz="1618" kern="1200">
          <a:solidFill>
            <a:schemeClr val="tx1"/>
          </a:solidFill>
          <a:latin typeface="+mn-lt"/>
          <a:ea typeface="+mn-ea"/>
          <a:cs typeface="+mn-cs"/>
        </a:defRPr>
      </a:lvl3pPr>
      <a:lvl4pPr marL="1294562" indent="-184937" algn="l" defTabSz="739750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sz="1456" kern="1200">
          <a:solidFill>
            <a:schemeClr val="tx1"/>
          </a:solidFill>
          <a:latin typeface="+mn-lt"/>
          <a:ea typeface="+mn-ea"/>
          <a:cs typeface="+mn-cs"/>
        </a:defRPr>
      </a:lvl4pPr>
      <a:lvl5pPr marL="1664437" indent="-184937" algn="l" defTabSz="739750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sz="1456" kern="1200">
          <a:solidFill>
            <a:schemeClr val="tx1"/>
          </a:solidFill>
          <a:latin typeface="+mn-lt"/>
          <a:ea typeface="+mn-ea"/>
          <a:cs typeface="+mn-cs"/>
        </a:defRPr>
      </a:lvl5pPr>
      <a:lvl6pPr marL="2034311" indent="-184937" algn="l" defTabSz="739750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sz="1456" kern="1200">
          <a:solidFill>
            <a:schemeClr val="tx1"/>
          </a:solidFill>
          <a:latin typeface="+mn-lt"/>
          <a:ea typeface="+mn-ea"/>
          <a:cs typeface="+mn-cs"/>
        </a:defRPr>
      </a:lvl6pPr>
      <a:lvl7pPr marL="2404186" indent="-184937" algn="l" defTabSz="739750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sz="1456" kern="1200">
          <a:solidFill>
            <a:schemeClr val="tx1"/>
          </a:solidFill>
          <a:latin typeface="+mn-lt"/>
          <a:ea typeface="+mn-ea"/>
          <a:cs typeface="+mn-cs"/>
        </a:defRPr>
      </a:lvl7pPr>
      <a:lvl8pPr marL="2774061" indent="-184937" algn="l" defTabSz="739750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sz="1456" kern="1200">
          <a:solidFill>
            <a:schemeClr val="tx1"/>
          </a:solidFill>
          <a:latin typeface="+mn-lt"/>
          <a:ea typeface="+mn-ea"/>
          <a:cs typeface="+mn-cs"/>
        </a:defRPr>
      </a:lvl8pPr>
      <a:lvl9pPr marL="3143936" indent="-184937" algn="l" defTabSz="739750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sz="14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9750" rtl="0" eaLnBrk="1" latinLnBrk="0" hangingPunct="1">
        <a:defRPr sz="1456" kern="1200">
          <a:solidFill>
            <a:schemeClr val="tx1"/>
          </a:solidFill>
          <a:latin typeface="+mn-lt"/>
          <a:ea typeface="+mn-ea"/>
          <a:cs typeface="+mn-cs"/>
        </a:defRPr>
      </a:lvl1pPr>
      <a:lvl2pPr marL="369875" algn="l" defTabSz="739750" rtl="0" eaLnBrk="1" latinLnBrk="0" hangingPunct="1">
        <a:defRPr sz="1456" kern="1200">
          <a:solidFill>
            <a:schemeClr val="tx1"/>
          </a:solidFill>
          <a:latin typeface="+mn-lt"/>
          <a:ea typeface="+mn-ea"/>
          <a:cs typeface="+mn-cs"/>
        </a:defRPr>
      </a:lvl2pPr>
      <a:lvl3pPr marL="739750" algn="l" defTabSz="739750" rtl="0" eaLnBrk="1" latinLnBrk="0" hangingPunct="1">
        <a:defRPr sz="1456" kern="1200">
          <a:solidFill>
            <a:schemeClr val="tx1"/>
          </a:solidFill>
          <a:latin typeface="+mn-lt"/>
          <a:ea typeface="+mn-ea"/>
          <a:cs typeface="+mn-cs"/>
        </a:defRPr>
      </a:lvl3pPr>
      <a:lvl4pPr marL="1109624" algn="l" defTabSz="739750" rtl="0" eaLnBrk="1" latinLnBrk="0" hangingPunct="1">
        <a:defRPr sz="1456" kern="1200">
          <a:solidFill>
            <a:schemeClr val="tx1"/>
          </a:solidFill>
          <a:latin typeface="+mn-lt"/>
          <a:ea typeface="+mn-ea"/>
          <a:cs typeface="+mn-cs"/>
        </a:defRPr>
      </a:lvl4pPr>
      <a:lvl5pPr marL="1479499" algn="l" defTabSz="739750" rtl="0" eaLnBrk="1" latinLnBrk="0" hangingPunct="1">
        <a:defRPr sz="1456" kern="1200">
          <a:solidFill>
            <a:schemeClr val="tx1"/>
          </a:solidFill>
          <a:latin typeface="+mn-lt"/>
          <a:ea typeface="+mn-ea"/>
          <a:cs typeface="+mn-cs"/>
        </a:defRPr>
      </a:lvl5pPr>
      <a:lvl6pPr marL="1849374" algn="l" defTabSz="739750" rtl="0" eaLnBrk="1" latinLnBrk="0" hangingPunct="1">
        <a:defRPr sz="1456" kern="1200">
          <a:solidFill>
            <a:schemeClr val="tx1"/>
          </a:solidFill>
          <a:latin typeface="+mn-lt"/>
          <a:ea typeface="+mn-ea"/>
          <a:cs typeface="+mn-cs"/>
        </a:defRPr>
      </a:lvl6pPr>
      <a:lvl7pPr marL="2219249" algn="l" defTabSz="739750" rtl="0" eaLnBrk="1" latinLnBrk="0" hangingPunct="1">
        <a:defRPr sz="1456" kern="1200">
          <a:solidFill>
            <a:schemeClr val="tx1"/>
          </a:solidFill>
          <a:latin typeface="+mn-lt"/>
          <a:ea typeface="+mn-ea"/>
          <a:cs typeface="+mn-cs"/>
        </a:defRPr>
      </a:lvl7pPr>
      <a:lvl8pPr marL="2589124" algn="l" defTabSz="739750" rtl="0" eaLnBrk="1" latinLnBrk="0" hangingPunct="1">
        <a:defRPr sz="1456" kern="1200">
          <a:solidFill>
            <a:schemeClr val="tx1"/>
          </a:solidFill>
          <a:latin typeface="+mn-lt"/>
          <a:ea typeface="+mn-ea"/>
          <a:cs typeface="+mn-cs"/>
        </a:defRPr>
      </a:lvl8pPr>
      <a:lvl9pPr marL="2958998" algn="l" defTabSz="739750" rtl="0" eaLnBrk="1" latinLnBrk="0" hangingPunct="1">
        <a:defRPr sz="145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18" Type="http://schemas.openxmlformats.org/officeDocument/2006/relationships/image" Target="../media/image17.PNG"/><Relationship Id="rId3" Type="http://schemas.openxmlformats.org/officeDocument/2006/relationships/image" Target="../media/image2.jpg"/><Relationship Id="rId21" Type="http://schemas.openxmlformats.org/officeDocument/2006/relationships/image" Target="../media/image20.JPE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17" Type="http://schemas.openxmlformats.org/officeDocument/2006/relationships/image" Target="../media/image16.jpg"/><Relationship Id="rId2" Type="http://schemas.openxmlformats.org/officeDocument/2006/relationships/image" Target="../media/image1.png"/><Relationship Id="rId16" Type="http://schemas.openxmlformats.org/officeDocument/2006/relationships/image" Target="../media/image15.jpg"/><Relationship Id="rId20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5" Type="http://schemas.openxmlformats.org/officeDocument/2006/relationships/image" Target="../media/image14.jpg"/><Relationship Id="rId23" Type="http://schemas.openxmlformats.org/officeDocument/2006/relationships/image" Target="../media/image22.PNG"/><Relationship Id="rId10" Type="http://schemas.openxmlformats.org/officeDocument/2006/relationships/image" Target="../media/image9.jpg"/><Relationship Id="rId19" Type="http://schemas.openxmlformats.org/officeDocument/2006/relationships/image" Target="../media/image18.PNG"/><Relationship Id="rId4" Type="http://schemas.openxmlformats.org/officeDocument/2006/relationships/image" Target="../media/image3.jpg"/><Relationship Id="rId9" Type="http://schemas.openxmlformats.org/officeDocument/2006/relationships/image" Target="../media/image8.PNG"/><Relationship Id="rId14" Type="http://schemas.openxmlformats.org/officeDocument/2006/relationships/image" Target="../media/image13.jpg"/><Relationship Id="rId22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13" Type="http://schemas.openxmlformats.org/officeDocument/2006/relationships/image" Target="../media/image34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2" Type="http://schemas.openxmlformats.org/officeDocument/2006/relationships/image" Target="../media/image23.jpe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5" Type="http://schemas.openxmlformats.org/officeDocument/2006/relationships/image" Target="../media/image20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Relationship Id="rId1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13" Type="http://schemas.openxmlformats.org/officeDocument/2006/relationships/image" Target="../media/image22.PNG"/><Relationship Id="rId3" Type="http://schemas.openxmlformats.org/officeDocument/2006/relationships/image" Target="../media/image37.jpeg"/><Relationship Id="rId7" Type="http://schemas.openxmlformats.org/officeDocument/2006/relationships/image" Target="../media/image40.JPG"/><Relationship Id="rId12" Type="http://schemas.openxmlformats.org/officeDocument/2006/relationships/image" Target="../media/image45.jpeg"/><Relationship Id="rId2" Type="http://schemas.openxmlformats.org/officeDocument/2006/relationships/image" Target="../media/image36.png"/><Relationship Id="rId16" Type="http://schemas.openxmlformats.org/officeDocument/2006/relationships/image" Target="../media/image4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G"/><Relationship Id="rId11" Type="http://schemas.openxmlformats.org/officeDocument/2006/relationships/image" Target="../media/image44.jpeg"/><Relationship Id="rId5" Type="http://schemas.openxmlformats.org/officeDocument/2006/relationships/image" Target="../media/image20.JPEG"/><Relationship Id="rId15" Type="http://schemas.openxmlformats.org/officeDocument/2006/relationships/image" Target="../media/image47.jpeg"/><Relationship Id="rId10" Type="http://schemas.openxmlformats.org/officeDocument/2006/relationships/image" Target="../media/image43.JPG"/><Relationship Id="rId4" Type="http://schemas.openxmlformats.org/officeDocument/2006/relationships/image" Target="../media/image38.JPG"/><Relationship Id="rId9" Type="http://schemas.openxmlformats.org/officeDocument/2006/relationships/image" Target="../media/image42.jpeg"/><Relationship Id="rId14" Type="http://schemas.openxmlformats.org/officeDocument/2006/relationships/image" Target="../media/image4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G"/><Relationship Id="rId3" Type="http://schemas.openxmlformats.org/officeDocument/2006/relationships/image" Target="../media/image50.JPG"/><Relationship Id="rId7" Type="http://schemas.openxmlformats.org/officeDocument/2006/relationships/image" Target="../media/image54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JPG"/><Relationship Id="rId5" Type="http://schemas.openxmlformats.org/officeDocument/2006/relationships/image" Target="../media/image52.JPG"/><Relationship Id="rId10" Type="http://schemas.openxmlformats.org/officeDocument/2006/relationships/image" Target="../media/image57.JPG"/><Relationship Id="rId4" Type="http://schemas.openxmlformats.org/officeDocument/2006/relationships/image" Target="../media/image51.JPG"/><Relationship Id="rId9" Type="http://schemas.openxmlformats.org/officeDocument/2006/relationships/image" Target="../media/image56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g"/><Relationship Id="rId13" Type="http://schemas.openxmlformats.org/officeDocument/2006/relationships/image" Target="../media/image69.JPG"/><Relationship Id="rId3" Type="http://schemas.openxmlformats.org/officeDocument/2006/relationships/image" Target="../media/image59.jpeg"/><Relationship Id="rId7" Type="http://schemas.openxmlformats.org/officeDocument/2006/relationships/image" Target="../media/image63.JPG"/><Relationship Id="rId12" Type="http://schemas.openxmlformats.org/officeDocument/2006/relationships/image" Target="../media/image68.jp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jpg"/><Relationship Id="rId11" Type="http://schemas.openxmlformats.org/officeDocument/2006/relationships/image" Target="../media/image67.jpeg"/><Relationship Id="rId5" Type="http://schemas.openxmlformats.org/officeDocument/2006/relationships/image" Target="../media/image61.JPG"/><Relationship Id="rId15" Type="http://schemas.openxmlformats.org/officeDocument/2006/relationships/image" Target="../media/image71.jpg"/><Relationship Id="rId10" Type="http://schemas.openxmlformats.org/officeDocument/2006/relationships/image" Target="../media/image66.jpeg"/><Relationship Id="rId4" Type="http://schemas.openxmlformats.org/officeDocument/2006/relationships/image" Target="../media/image60.png"/><Relationship Id="rId9" Type="http://schemas.openxmlformats.org/officeDocument/2006/relationships/image" Target="../media/image65.jpg"/><Relationship Id="rId14" Type="http://schemas.openxmlformats.org/officeDocument/2006/relationships/image" Target="../media/image7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>
            <a:extLst>
              <a:ext uri="{FF2B5EF4-FFF2-40B4-BE49-F238E27FC236}">
                <a16:creationId xmlns:a16="http://schemas.microsoft.com/office/drawing/2014/main" id="{166E4483-A788-BF4B-B128-141910BFAC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130" r="25020"/>
          <a:stretch/>
        </p:blipFill>
        <p:spPr>
          <a:xfrm>
            <a:off x="2394" y="0"/>
            <a:ext cx="7395355" cy="10591701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CCB1E019-2253-1D44-845E-E1B2642A50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7347" y="6816675"/>
            <a:ext cx="2147620" cy="20469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74A7B90-2A25-1D45-9679-B3C0B4AC12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2325" y="118117"/>
            <a:ext cx="1746004" cy="22259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EDD2358C-987C-5248-9045-4973F7A808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1581" y="928045"/>
            <a:ext cx="2006729" cy="1730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ACC5E0B-55E1-5D4F-9007-0790BADC2B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0983" y="1952097"/>
            <a:ext cx="1684464" cy="1918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4B0C1D7-1265-7B41-B231-EE6C9F175B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38242" y="4071503"/>
            <a:ext cx="2324501" cy="22300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DC5BDBA-9090-1B49-B27E-39B67D0868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73800" y="1546004"/>
            <a:ext cx="1482725" cy="12417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7A2EEDBA-30E7-0642-AAE5-BE6854C25F8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8913" y="3081809"/>
            <a:ext cx="1844066" cy="2965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97E427B7-8D4C-6E4B-8D16-962D6A10E74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5400000">
            <a:off x="5786749" y="6415073"/>
            <a:ext cx="1655581" cy="1241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50FA4FD0-B944-DC41-890F-42AEB80624B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2122077" y="9010731"/>
            <a:ext cx="1116687" cy="1581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A308239E-F25E-B146-973F-11E8E8E7F085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8258" r="8420" b="426"/>
          <a:stretch/>
        </p:blipFill>
        <p:spPr>
          <a:xfrm>
            <a:off x="2821319" y="209740"/>
            <a:ext cx="1741423" cy="14827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FB80C4F3-98DF-004B-A45C-04A651F1C7D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14661" y="3235780"/>
            <a:ext cx="1900529" cy="1841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6AE7E901-8AC0-A241-8C4A-D9D94A6BB652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9254" t="6806" r="1028" b="13282"/>
          <a:stretch/>
        </p:blipFill>
        <p:spPr>
          <a:xfrm>
            <a:off x="4745082" y="4782712"/>
            <a:ext cx="1349604" cy="1583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81AAB77E-7407-4C47-9C57-E37119061E9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073800" y="4331769"/>
            <a:ext cx="577946" cy="5821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2103504B-235E-5F4C-866C-E80258E2E118}"/>
              </a:ext>
            </a:extLst>
          </p:cNvPr>
          <p:cNvCxnSpPr>
            <a:cxnSpLocks/>
          </p:cNvCxnSpPr>
          <p:nvPr/>
        </p:nvCxnSpPr>
        <p:spPr>
          <a:xfrm flipV="1">
            <a:off x="5380780" y="4178534"/>
            <a:ext cx="650318" cy="473722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Image 40">
            <a:extLst>
              <a:ext uri="{FF2B5EF4-FFF2-40B4-BE49-F238E27FC236}">
                <a16:creationId xmlns:a16="http://schemas.microsoft.com/office/drawing/2014/main" id="{9A0DAF89-9A67-944B-A121-86C45742E06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92205" y="6416054"/>
            <a:ext cx="1782524" cy="14936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31F3AB19-0DDD-3043-B2BE-0512E8929FE0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10036" t="4787" r="7110" b="2295"/>
          <a:stretch/>
        </p:blipFill>
        <p:spPr>
          <a:xfrm rot="5400000">
            <a:off x="1380726" y="7449991"/>
            <a:ext cx="1442585" cy="1213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44" name="Connecteur droit avec flèche 43">
            <a:extLst>
              <a:ext uri="{FF2B5EF4-FFF2-40B4-BE49-F238E27FC236}">
                <a16:creationId xmlns:a16="http://schemas.microsoft.com/office/drawing/2014/main" id="{95E76535-C78F-C544-81C2-9EEAF9E45F53}"/>
              </a:ext>
            </a:extLst>
          </p:cNvPr>
          <p:cNvCxnSpPr>
            <a:cxnSpLocks/>
          </p:cNvCxnSpPr>
          <p:nvPr/>
        </p:nvCxnSpPr>
        <p:spPr>
          <a:xfrm>
            <a:off x="1051399" y="7524159"/>
            <a:ext cx="857030" cy="603932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>
            <a:extLst>
              <a:ext uri="{FF2B5EF4-FFF2-40B4-BE49-F238E27FC236}">
                <a16:creationId xmlns:a16="http://schemas.microsoft.com/office/drawing/2014/main" id="{CAED99BE-4D17-A241-A966-005DC34FD58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332595" y="8056667"/>
            <a:ext cx="1902788" cy="25160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3" name="Image 62">
            <a:extLst>
              <a:ext uri="{FF2B5EF4-FFF2-40B4-BE49-F238E27FC236}">
                <a16:creationId xmlns:a16="http://schemas.microsoft.com/office/drawing/2014/main" id="{679892B1-D191-B64B-AD62-E2231E36722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253342" y="7387686"/>
            <a:ext cx="268464" cy="268464"/>
          </a:xfrm>
          <a:prstGeom prst="rect">
            <a:avLst/>
          </a:prstGeom>
        </p:spPr>
      </p:pic>
      <p:pic>
        <p:nvPicPr>
          <p:cNvPr id="65" name="Image 64">
            <a:extLst>
              <a:ext uri="{FF2B5EF4-FFF2-40B4-BE49-F238E27FC236}">
                <a16:creationId xmlns:a16="http://schemas.microsoft.com/office/drawing/2014/main" id="{738CB47B-64FF-514A-A0A2-835B6A834D7C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437475" y="3270836"/>
            <a:ext cx="268464" cy="268464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4C463EC-8251-564E-81E6-5BE9136743B0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09295" y="8831191"/>
            <a:ext cx="1333979" cy="15987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F3C3EB1A-9841-5A44-9541-A00FC7431738}"/>
              </a:ext>
            </a:extLst>
          </p:cNvPr>
          <p:cNvPicPr>
            <a:picLocks noChangeAspect="1"/>
          </p:cNvPicPr>
          <p:nvPr/>
        </p:nvPicPr>
        <p:blipFill>
          <a:blip r:embed="rId21">
            <a:alphaModFix amt="50000"/>
          </a:blip>
          <a:stretch>
            <a:fillRect/>
          </a:stretch>
        </p:blipFill>
        <p:spPr>
          <a:xfrm rot="5400000">
            <a:off x="2378819" y="3899742"/>
            <a:ext cx="415855" cy="205610"/>
          </a:xfrm>
          <a:prstGeom prst="rect">
            <a:avLst/>
          </a:prstGeom>
          <a:effectLst>
            <a:outerShdw dist="50800" dir="5400000" algn="ctr" rotWithShape="0">
              <a:srgbClr val="000000">
                <a:alpha val="41000"/>
              </a:srgbClr>
            </a:outerShdw>
          </a:effectLst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164B3583-AA9B-F246-90CF-0FF724EEE702}"/>
              </a:ext>
            </a:extLst>
          </p:cNvPr>
          <p:cNvPicPr>
            <a:picLocks noChangeAspect="1"/>
          </p:cNvPicPr>
          <p:nvPr/>
        </p:nvPicPr>
        <p:blipFill>
          <a:blip r:embed="rId21">
            <a:alphaModFix amt="50000"/>
          </a:blip>
          <a:stretch>
            <a:fillRect/>
          </a:stretch>
        </p:blipFill>
        <p:spPr>
          <a:xfrm rot="5400000">
            <a:off x="6895862" y="3035642"/>
            <a:ext cx="415855" cy="205610"/>
          </a:xfrm>
          <a:prstGeom prst="rect">
            <a:avLst/>
          </a:prstGeom>
          <a:effectLst>
            <a:outerShdw dist="50800" dir="5400000" algn="ctr" rotWithShape="0">
              <a:srgbClr val="000000">
                <a:alpha val="41000"/>
              </a:srgbClr>
            </a:outerShdw>
          </a:effectLst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3316B9AB-713A-2F44-916E-33EE3EB535A3}"/>
              </a:ext>
            </a:extLst>
          </p:cNvPr>
          <p:cNvPicPr>
            <a:picLocks noChangeAspect="1"/>
          </p:cNvPicPr>
          <p:nvPr/>
        </p:nvPicPr>
        <p:blipFill>
          <a:blip r:embed="rId21">
            <a:alphaModFix amt="50000"/>
          </a:blip>
          <a:stretch>
            <a:fillRect/>
          </a:stretch>
        </p:blipFill>
        <p:spPr>
          <a:xfrm rot="5400000">
            <a:off x="6348598" y="6105320"/>
            <a:ext cx="415855" cy="205610"/>
          </a:xfrm>
          <a:prstGeom prst="rect">
            <a:avLst/>
          </a:prstGeom>
          <a:effectLst>
            <a:outerShdw dist="50800" dir="5400000" algn="ctr" rotWithShape="0">
              <a:srgbClr val="000000">
                <a:alpha val="41000"/>
              </a:srgbClr>
            </a:outerShdw>
          </a:effectLst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871FC33E-F71D-614F-94F6-192937353EBA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655239" y="1237806"/>
            <a:ext cx="603905" cy="603905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55B4040D-740D-5648-86E5-3A45934621D7}"/>
              </a:ext>
            </a:extLst>
          </p:cNvPr>
          <p:cNvPicPr>
            <a:picLocks noChangeAspect="1"/>
          </p:cNvPicPr>
          <p:nvPr/>
        </p:nvPicPr>
        <p:blipFill>
          <a:blip r:embed="rId21">
            <a:alphaModFix amt="50000"/>
          </a:blip>
          <a:stretch>
            <a:fillRect/>
          </a:stretch>
        </p:blipFill>
        <p:spPr>
          <a:xfrm rot="5400000">
            <a:off x="670040" y="8691016"/>
            <a:ext cx="351698" cy="173889"/>
          </a:xfrm>
          <a:prstGeom prst="rect">
            <a:avLst/>
          </a:prstGeom>
          <a:effectLst>
            <a:outerShdw dist="50800" dir="5400000" algn="ctr" rotWithShape="0">
              <a:srgbClr val="000000">
                <a:alpha val="41000"/>
              </a:srgbClr>
            </a:outerShdw>
          </a:effectLst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4328360-5004-C84B-89F0-E738C08EE3F5}"/>
              </a:ext>
            </a:extLst>
          </p:cNvPr>
          <p:cNvPicPr>
            <a:picLocks noChangeAspect="1"/>
          </p:cNvPicPr>
          <p:nvPr/>
        </p:nvPicPr>
        <p:blipFill>
          <a:blip r:embed="rId21">
            <a:alphaModFix amt="50000"/>
          </a:blip>
          <a:stretch>
            <a:fillRect/>
          </a:stretch>
        </p:blipFill>
        <p:spPr>
          <a:xfrm rot="2794144">
            <a:off x="5239366" y="6703774"/>
            <a:ext cx="455964" cy="225441"/>
          </a:xfrm>
          <a:prstGeom prst="rect">
            <a:avLst/>
          </a:prstGeom>
          <a:effectLst>
            <a:outerShdw dist="50800" dir="5400000" algn="ctr" rotWithShape="0">
              <a:srgbClr val="000000">
                <a:alpha val="41000"/>
              </a:srgbClr>
            </a:outerShdw>
          </a:effectLst>
        </p:spPr>
      </p:pic>
      <p:pic>
        <p:nvPicPr>
          <p:cNvPr id="47" name="Image 46">
            <a:extLst>
              <a:ext uri="{FF2B5EF4-FFF2-40B4-BE49-F238E27FC236}">
                <a16:creationId xmlns:a16="http://schemas.microsoft.com/office/drawing/2014/main" id="{41D81EF9-D792-0247-AFE8-A8B2D436FF89}"/>
              </a:ext>
            </a:extLst>
          </p:cNvPr>
          <p:cNvPicPr>
            <a:picLocks noChangeAspect="1"/>
          </p:cNvPicPr>
          <p:nvPr/>
        </p:nvPicPr>
        <p:blipFill>
          <a:blip r:embed="rId21">
            <a:alphaModFix amt="50000"/>
          </a:blip>
          <a:stretch>
            <a:fillRect/>
          </a:stretch>
        </p:blipFill>
        <p:spPr>
          <a:xfrm rot="2794144">
            <a:off x="3151014" y="8709485"/>
            <a:ext cx="431103" cy="213149"/>
          </a:xfrm>
          <a:prstGeom prst="rect">
            <a:avLst/>
          </a:prstGeom>
          <a:effectLst>
            <a:outerShdw dist="50800" dir="5400000" algn="ctr" rotWithShape="0">
              <a:srgbClr val="000000">
                <a:alpha val="41000"/>
              </a:srgbClr>
            </a:outerShdw>
          </a:effectLst>
        </p:spPr>
      </p:pic>
      <p:pic>
        <p:nvPicPr>
          <p:cNvPr id="49" name="Image 48">
            <a:extLst>
              <a:ext uri="{FF2B5EF4-FFF2-40B4-BE49-F238E27FC236}">
                <a16:creationId xmlns:a16="http://schemas.microsoft.com/office/drawing/2014/main" id="{EE0946B7-B3FC-AD45-9450-FE42C0528513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631403" y="1365168"/>
            <a:ext cx="194273" cy="291410"/>
          </a:xfrm>
          <a:prstGeom prst="rect">
            <a:avLst/>
          </a:prstGeom>
          <a:effectLst>
            <a:outerShdw blurRad="635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51" name="Image 50">
            <a:extLst>
              <a:ext uri="{FF2B5EF4-FFF2-40B4-BE49-F238E27FC236}">
                <a16:creationId xmlns:a16="http://schemas.microsoft.com/office/drawing/2014/main" id="{E4B07FFC-3BA2-034C-9460-4A7E7BD19756}"/>
              </a:ext>
            </a:extLst>
          </p:cNvPr>
          <p:cNvPicPr>
            <a:picLocks noChangeAspect="1"/>
          </p:cNvPicPr>
          <p:nvPr/>
        </p:nvPicPr>
        <p:blipFill rotWithShape="1">
          <a:blip r:embed="rId23"/>
          <a:srcRect l="1" r="-8112" b="32122"/>
          <a:stretch/>
        </p:blipFill>
        <p:spPr>
          <a:xfrm>
            <a:off x="2944204" y="263625"/>
            <a:ext cx="222807" cy="209835"/>
          </a:xfrm>
          <a:prstGeom prst="rect">
            <a:avLst/>
          </a:prstGeom>
          <a:effectLst>
            <a:outerShdw blurRad="4064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DF9F512B-5A75-2B48-AB4D-23C810638BD0}"/>
              </a:ext>
            </a:extLst>
          </p:cNvPr>
          <p:cNvPicPr>
            <a:picLocks noChangeAspect="1"/>
          </p:cNvPicPr>
          <p:nvPr/>
        </p:nvPicPr>
        <p:blipFill rotWithShape="1">
          <a:blip r:embed="rId23"/>
          <a:srcRect l="1" r="-8112" b="32122"/>
          <a:stretch/>
        </p:blipFill>
        <p:spPr>
          <a:xfrm>
            <a:off x="1083297" y="996784"/>
            <a:ext cx="222807" cy="209835"/>
          </a:xfrm>
          <a:prstGeom prst="rect">
            <a:avLst/>
          </a:prstGeom>
          <a:effectLst>
            <a:outerShdw blurRad="4064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54" name="Image 53">
            <a:extLst>
              <a:ext uri="{FF2B5EF4-FFF2-40B4-BE49-F238E27FC236}">
                <a16:creationId xmlns:a16="http://schemas.microsoft.com/office/drawing/2014/main" id="{0DABD03E-CC77-064D-9787-F6967606FA73}"/>
              </a:ext>
            </a:extLst>
          </p:cNvPr>
          <p:cNvPicPr>
            <a:picLocks noChangeAspect="1"/>
          </p:cNvPicPr>
          <p:nvPr/>
        </p:nvPicPr>
        <p:blipFill rotWithShape="1">
          <a:blip r:embed="rId23"/>
          <a:srcRect l="1" r="-8112" b="32122"/>
          <a:stretch/>
        </p:blipFill>
        <p:spPr>
          <a:xfrm>
            <a:off x="1721702" y="6481421"/>
            <a:ext cx="222807" cy="209835"/>
          </a:xfrm>
          <a:prstGeom prst="rect">
            <a:avLst/>
          </a:prstGeom>
          <a:effectLst>
            <a:outerShdw blurRad="4064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56" name="Image 55">
            <a:extLst>
              <a:ext uri="{FF2B5EF4-FFF2-40B4-BE49-F238E27FC236}">
                <a16:creationId xmlns:a16="http://schemas.microsoft.com/office/drawing/2014/main" id="{33A1620E-5E55-694A-A355-B0E0A7E76739}"/>
              </a:ext>
            </a:extLst>
          </p:cNvPr>
          <p:cNvPicPr>
            <a:picLocks noChangeAspect="1"/>
          </p:cNvPicPr>
          <p:nvPr/>
        </p:nvPicPr>
        <p:blipFill rotWithShape="1">
          <a:blip r:embed="rId23"/>
          <a:srcRect l="1" r="-8112" b="32122"/>
          <a:stretch/>
        </p:blipFill>
        <p:spPr>
          <a:xfrm>
            <a:off x="3856464" y="1814278"/>
            <a:ext cx="292677" cy="275637"/>
          </a:xfrm>
          <a:prstGeom prst="rect">
            <a:avLst/>
          </a:prstGeom>
          <a:effectLst>
            <a:outerShdw blurRad="4064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3E2A4960-9B17-B542-87B7-CF729A5ECD33}"/>
              </a:ext>
            </a:extLst>
          </p:cNvPr>
          <p:cNvSpPr txBox="1"/>
          <p:nvPr/>
        </p:nvSpPr>
        <p:spPr>
          <a:xfrm rot="16200000">
            <a:off x="-1054364" y="1196447"/>
            <a:ext cx="2939726" cy="830997"/>
          </a:xfrm>
          <a:prstGeom prst="rect">
            <a:avLst/>
          </a:prstGeom>
          <a:noFill/>
          <a:effectLst>
            <a:outerShdw sx="1000" sy="1000" algn="ctr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4800" dirty="0" err="1">
                <a:solidFill>
                  <a:srgbClr val="FFA38F"/>
                </a:solidFill>
                <a:latin typeface="Brush Script MT" panose="03060802040406070304" pitchFamily="66" charset="-122"/>
                <a:ea typeface="Brush Script MT" panose="03060802040406070304" pitchFamily="66" charset="-122"/>
                <a:cs typeface="Brush Script MT" panose="03060802040406070304" pitchFamily="66" charset="-122"/>
              </a:rPr>
              <a:t>My</a:t>
            </a:r>
            <a:r>
              <a:rPr lang="fr-FR" sz="4800" dirty="0">
                <a:solidFill>
                  <a:srgbClr val="FFA38F"/>
                </a:solidFill>
                <a:latin typeface="Brush Script MT" panose="03060802040406070304" pitchFamily="66" charset="-122"/>
                <a:ea typeface="Brush Script MT" panose="03060802040406070304" pitchFamily="66" charset="-122"/>
                <a:cs typeface="Brush Script MT" panose="03060802040406070304" pitchFamily="66" charset="-122"/>
              </a:rPr>
              <a:t> </a:t>
            </a:r>
            <a:r>
              <a:rPr lang="fr-FR" sz="4800" dirty="0" err="1">
                <a:solidFill>
                  <a:srgbClr val="FFA38F"/>
                </a:solidFill>
                <a:latin typeface="Brush Script MT" panose="03060802040406070304" pitchFamily="66" charset="-122"/>
                <a:ea typeface="Brush Script MT" panose="03060802040406070304" pitchFamily="66" charset="-122"/>
                <a:cs typeface="Brush Script MT" panose="03060802040406070304" pitchFamily="66" charset="-122"/>
              </a:rPr>
              <a:t>creations</a:t>
            </a:r>
            <a:endParaRPr lang="fr-FR" sz="4800" dirty="0">
              <a:solidFill>
                <a:srgbClr val="FFA38F"/>
              </a:solidFill>
              <a:latin typeface="Brush Script MT" panose="03060802040406070304" pitchFamily="66" charset="-122"/>
              <a:ea typeface="Brush Script MT" panose="03060802040406070304" pitchFamily="66" charset="-122"/>
              <a:cs typeface="Brush Script MT" panose="03060802040406070304" pitchFamily="66" charset="-122"/>
            </a:endParaRPr>
          </a:p>
        </p:txBody>
      </p:sp>
      <p:pic>
        <p:nvPicPr>
          <p:cNvPr id="57" name="Image 56">
            <a:extLst>
              <a:ext uri="{FF2B5EF4-FFF2-40B4-BE49-F238E27FC236}">
                <a16:creationId xmlns:a16="http://schemas.microsoft.com/office/drawing/2014/main" id="{EA6F843F-82C7-C84B-846A-3E8CE8BC246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842148" y="610790"/>
            <a:ext cx="268464" cy="26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525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4D1B397E-67AD-F04E-A86B-3C09CE908F1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-30927" y="18257"/>
            <a:ext cx="7445187" cy="10536238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9AC3AA89-7276-2F41-AE7D-1B98E2F9A6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863" y="231646"/>
            <a:ext cx="2658312" cy="2387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050A8E58-3756-ED4A-8A92-FC59DE9452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6683" y="7612211"/>
            <a:ext cx="2020567" cy="17805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A999FBA-2349-ED40-AB81-E4200F9DA2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201" y="8411870"/>
            <a:ext cx="1977788" cy="1977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1D190AE-A334-414D-B1F1-B7D3F3A326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826" y="4769797"/>
            <a:ext cx="1705051" cy="25575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DDBB84B-CF45-8A43-A075-BDE50EC1D9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26700" y="2564979"/>
            <a:ext cx="2133389" cy="17659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B7723B16-D833-5645-BFFF-EEFF33498DE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01403" y="4918443"/>
            <a:ext cx="1846514" cy="20649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5C2D10C7-CB4C-2542-A395-700249592A8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-220" t="-10670" r="220" b="10670"/>
          <a:stretch/>
        </p:blipFill>
        <p:spPr>
          <a:xfrm>
            <a:off x="1418600" y="5833161"/>
            <a:ext cx="1798987" cy="2286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C558982-08A8-7E44-9701-0E1DF50F365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54967" y="5077718"/>
            <a:ext cx="1699093" cy="2548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CA860E05-D013-904D-8F10-0BC509971CE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09589" y="1623079"/>
            <a:ext cx="1797656" cy="1893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7EA773F-37BC-0D4A-B2F4-DB3D832D9DB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95097" y="8593617"/>
            <a:ext cx="1812499" cy="18124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D34A3639-A9D4-FE4D-BEE7-507BC6FE3CF7}"/>
              </a:ext>
            </a:extLst>
          </p:cNvPr>
          <p:cNvSpPr txBox="1"/>
          <p:nvPr/>
        </p:nvSpPr>
        <p:spPr>
          <a:xfrm rot="16200000">
            <a:off x="-1812266" y="1991980"/>
            <a:ext cx="4367859" cy="830997"/>
          </a:xfrm>
          <a:prstGeom prst="rect">
            <a:avLst/>
          </a:prstGeom>
          <a:noFill/>
          <a:effectLst>
            <a:outerShdw sx="1000" sy="1000" algn="ctr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4800" b="1" spc="3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Brush Script MT" panose="03060802040406070304" pitchFamily="66" charset="-122"/>
                <a:ea typeface="Brush Script MT" panose="03060802040406070304" pitchFamily="66" charset="-122"/>
                <a:cs typeface="Brush Script MT" panose="03060802040406070304" pitchFamily="66" charset="-122"/>
              </a:rPr>
              <a:t>What</a:t>
            </a:r>
            <a:r>
              <a:rPr lang="fr-FR" sz="4800" b="1" spc="300" dirty="0">
                <a:solidFill>
                  <a:schemeClr val="accent1">
                    <a:lumMod val="60000"/>
                    <a:lumOff val="40000"/>
                  </a:schemeClr>
                </a:solidFill>
                <a:latin typeface="Brush Script MT" panose="03060802040406070304" pitchFamily="66" charset="-122"/>
                <a:ea typeface="Brush Script MT" panose="03060802040406070304" pitchFamily="66" charset="-122"/>
                <a:cs typeface="Brush Script MT" panose="03060802040406070304" pitchFamily="66" charset="-122"/>
              </a:rPr>
              <a:t> Inspires me</a:t>
            </a: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6F471163-C9A8-1D43-BDAC-BB72848C3C4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65288" y="3163127"/>
            <a:ext cx="2275847" cy="15172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1EFAF23D-1F1F-474D-A13A-84DA5672073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647521" y="252714"/>
            <a:ext cx="1349742" cy="2024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72F54A6D-29C2-4442-8218-69926E161C03}"/>
              </a:ext>
            </a:extLst>
          </p:cNvPr>
          <p:cNvPicPr>
            <a:picLocks noChangeAspect="1"/>
          </p:cNvPicPr>
          <p:nvPr/>
        </p:nvPicPr>
        <p:blipFill>
          <a:blip r:embed="rId15">
            <a:alphaModFix amt="50000"/>
          </a:blip>
          <a:stretch>
            <a:fillRect/>
          </a:stretch>
        </p:blipFill>
        <p:spPr>
          <a:xfrm rot="2794144">
            <a:off x="4972309" y="4801537"/>
            <a:ext cx="455964" cy="225441"/>
          </a:xfrm>
          <a:prstGeom prst="rect">
            <a:avLst/>
          </a:prstGeom>
          <a:effectLst>
            <a:outerShdw dist="50800" dir="5400000" algn="ctr" rotWithShape="0">
              <a:srgbClr val="000000">
                <a:alpha val="41000"/>
              </a:srgbClr>
            </a:outerShdw>
          </a:effec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9ACCE90B-444B-9449-9E16-3E40362D3A88}"/>
              </a:ext>
            </a:extLst>
          </p:cNvPr>
          <p:cNvPicPr>
            <a:picLocks noChangeAspect="1"/>
          </p:cNvPicPr>
          <p:nvPr/>
        </p:nvPicPr>
        <p:blipFill>
          <a:blip r:embed="rId15">
            <a:alphaModFix amt="50000"/>
          </a:blip>
          <a:stretch>
            <a:fillRect/>
          </a:stretch>
        </p:blipFill>
        <p:spPr>
          <a:xfrm rot="5400000">
            <a:off x="6273706" y="4972929"/>
            <a:ext cx="362881" cy="179418"/>
          </a:xfrm>
          <a:prstGeom prst="rect">
            <a:avLst/>
          </a:prstGeom>
          <a:effectLst>
            <a:outerShdw dist="50800" dir="5400000" algn="ctr" rotWithShape="0">
              <a:srgbClr val="000000">
                <a:alpha val="41000"/>
              </a:srgbClr>
            </a:outerShdw>
          </a:effectLst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562F6688-0964-DE44-A456-77FA824CDE08}"/>
              </a:ext>
            </a:extLst>
          </p:cNvPr>
          <p:cNvPicPr>
            <a:picLocks noChangeAspect="1"/>
          </p:cNvPicPr>
          <p:nvPr/>
        </p:nvPicPr>
        <p:blipFill>
          <a:blip r:embed="rId15">
            <a:alphaModFix amt="50000"/>
          </a:blip>
          <a:stretch>
            <a:fillRect/>
          </a:stretch>
        </p:blipFill>
        <p:spPr>
          <a:xfrm rot="18724009">
            <a:off x="908013" y="137978"/>
            <a:ext cx="455964" cy="225441"/>
          </a:xfrm>
          <a:prstGeom prst="rect">
            <a:avLst/>
          </a:prstGeom>
          <a:effectLst>
            <a:outerShdw dist="50800" dir="5400000" algn="ctr" rotWithShape="0">
              <a:srgbClr val="000000">
                <a:alpha val="41000"/>
              </a:srgbClr>
            </a:outerShdw>
          </a:effectLst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5D4C702F-EC41-CF4F-ADDD-1258CE4CDFCE}"/>
              </a:ext>
            </a:extLst>
          </p:cNvPr>
          <p:cNvPicPr>
            <a:picLocks noChangeAspect="1"/>
          </p:cNvPicPr>
          <p:nvPr/>
        </p:nvPicPr>
        <p:blipFill>
          <a:blip r:embed="rId15">
            <a:alphaModFix amt="50000"/>
          </a:blip>
          <a:stretch>
            <a:fillRect/>
          </a:stretch>
        </p:blipFill>
        <p:spPr>
          <a:xfrm rot="18724009">
            <a:off x="3287573" y="7528147"/>
            <a:ext cx="455964" cy="225441"/>
          </a:xfrm>
          <a:prstGeom prst="rect">
            <a:avLst/>
          </a:prstGeom>
          <a:effectLst>
            <a:outerShdw dist="50800" dir="5400000" algn="ctr" rotWithShape="0">
              <a:srgbClr val="000000">
                <a:alpha val="41000"/>
              </a:srgbClr>
            </a:outerShdw>
          </a:effectLst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790CD138-D691-884B-A509-4971695D1E3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607820" y="8383295"/>
            <a:ext cx="249006" cy="373510"/>
          </a:xfrm>
          <a:prstGeom prst="rect">
            <a:avLst/>
          </a:prstGeom>
          <a:effectLst>
            <a:outerShdw blurRad="635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323F885D-0291-D046-B237-49F52EC8654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997162" y="1444160"/>
            <a:ext cx="194273" cy="291410"/>
          </a:xfrm>
          <a:prstGeom prst="rect">
            <a:avLst/>
          </a:prstGeom>
          <a:effectLst>
            <a:outerShdw blurRad="635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694126D2-9DDE-6A4E-89EF-D4CB0C29831D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1" r="-8112" b="32122"/>
          <a:stretch/>
        </p:blipFill>
        <p:spPr>
          <a:xfrm>
            <a:off x="1995003" y="3045108"/>
            <a:ext cx="283173" cy="266686"/>
          </a:xfrm>
          <a:prstGeom prst="rect">
            <a:avLst/>
          </a:prstGeom>
          <a:effectLst>
            <a:outerShdw blurRad="4064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EC94A73A-DCF6-F241-B98E-B28BDAEC4E74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1" r="-8112" b="32122"/>
          <a:stretch/>
        </p:blipFill>
        <p:spPr>
          <a:xfrm>
            <a:off x="6212625" y="147797"/>
            <a:ext cx="222807" cy="209835"/>
          </a:xfrm>
          <a:prstGeom prst="rect">
            <a:avLst/>
          </a:prstGeom>
          <a:effectLst>
            <a:outerShdw blurRad="4064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0DD4BC93-3AF8-2345-BB6B-7B2EE751A2FD}"/>
              </a:ext>
            </a:extLst>
          </p:cNvPr>
          <p:cNvPicPr>
            <a:picLocks noChangeAspect="1"/>
          </p:cNvPicPr>
          <p:nvPr/>
        </p:nvPicPr>
        <p:blipFill>
          <a:blip r:embed="rId15">
            <a:alphaModFix amt="50000"/>
          </a:blip>
          <a:stretch>
            <a:fillRect/>
          </a:stretch>
        </p:blipFill>
        <p:spPr>
          <a:xfrm rot="5400000">
            <a:off x="2167577" y="5922502"/>
            <a:ext cx="324478" cy="160431"/>
          </a:xfrm>
          <a:prstGeom prst="rect">
            <a:avLst/>
          </a:prstGeom>
          <a:effectLst>
            <a:outerShdw dist="50800" dir="5400000" algn="ctr" rotWithShape="0">
              <a:srgbClr val="000000">
                <a:alpha val="41000"/>
              </a:srgbClr>
            </a:outerShdw>
          </a:effectLst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FAA7B8A3-4A87-1349-9DA4-DCA294476790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1" r="-8112" b="32122"/>
          <a:stretch/>
        </p:blipFill>
        <p:spPr>
          <a:xfrm>
            <a:off x="257808" y="4801644"/>
            <a:ext cx="227710" cy="214453"/>
          </a:xfrm>
          <a:prstGeom prst="rect">
            <a:avLst/>
          </a:prstGeom>
          <a:effectLst>
            <a:outerShdw blurRad="4064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11FE96DD-CB83-E147-A791-F23588BDAEC7}"/>
              </a:ext>
            </a:extLst>
          </p:cNvPr>
          <p:cNvPicPr>
            <a:picLocks noChangeAspect="1"/>
          </p:cNvPicPr>
          <p:nvPr/>
        </p:nvPicPr>
        <p:blipFill>
          <a:blip r:embed="rId15">
            <a:alphaModFix amt="50000"/>
          </a:blip>
          <a:stretch>
            <a:fillRect/>
          </a:stretch>
        </p:blipFill>
        <p:spPr>
          <a:xfrm rot="5400000">
            <a:off x="5996967" y="2460928"/>
            <a:ext cx="324478" cy="160431"/>
          </a:xfrm>
          <a:prstGeom prst="rect">
            <a:avLst/>
          </a:prstGeom>
          <a:effectLst>
            <a:outerShdw dist="50800" dir="5400000" algn="ctr" rotWithShape="0">
              <a:srgbClr val="000000">
                <a:alpha val="41000"/>
              </a:srgbClr>
            </a:outerShdw>
          </a:effectLst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6BE2FE37-3CF8-6349-9A97-28938E234084}"/>
              </a:ext>
            </a:extLst>
          </p:cNvPr>
          <p:cNvPicPr>
            <a:picLocks noChangeAspect="1"/>
          </p:cNvPicPr>
          <p:nvPr/>
        </p:nvPicPr>
        <p:blipFill>
          <a:blip r:embed="rId15">
            <a:alphaModFix amt="50000"/>
          </a:blip>
          <a:stretch>
            <a:fillRect/>
          </a:stretch>
        </p:blipFill>
        <p:spPr>
          <a:xfrm rot="18724009">
            <a:off x="374999" y="8337251"/>
            <a:ext cx="455964" cy="225441"/>
          </a:xfrm>
          <a:prstGeom prst="rect">
            <a:avLst/>
          </a:prstGeom>
          <a:effectLst>
            <a:outerShdw dist="50800" dir="5400000" algn="ctr" rotWithShape="0">
              <a:srgbClr val="000000">
                <a:alpha val="41000"/>
              </a:srgbClr>
            </a:outerShdw>
          </a:effec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AE07CF5A-47D6-6347-BE7C-43D417B0BF00}"/>
              </a:ext>
            </a:extLst>
          </p:cNvPr>
          <p:cNvSpPr txBox="1"/>
          <p:nvPr/>
        </p:nvSpPr>
        <p:spPr>
          <a:xfrm>
            <a:off x="4237017" y="555496"/>
            <a:ext cx="13903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pc="300" dirty="0">
                <a:latin typeface="Cordia New" panose="020B0304020202020204" pitchFamily="34" charset="-34"/>
                <a:cs typeface="Cordia New" panose="020B0304020202020204" pitchFamily="34" charset="-34"/>
              </a:rPr>
              <a:t>The </a:t>
            </a:r>
            <a:r>
              <a:rPr lang="fr-FR" spc="300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handmaid’s</a:t>
            </a:r>
            <a:r>
              <a:rPr lang="fr-FR" spc="300" dirty="0">
                <a:latin typeface="Cordia New" panose="020B0304020202020204" pitchFamily="34" charset="-34"/>
                <a:cs typeface="Cordia New" panose="020B0304020202020204" pitchFamily="34" charset="-34"/>
              </a:rPr>
              <a:t> tale vision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5A77CF31-86C0-654A-B458-055427B046F3}"/>
              </a:ext>
            </a:extLst>
          </p:cNvPr>
          <p:cNvSpPr txBox="1"/>
          <p:nvPr/>
        </p:nvSpPr>
        <p:spPr>
          <a:xfrm>
            <a:off x="2559115" y="9383322"/>
            <a:ext cx="1511791" cy="642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pc="300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Euphoria’s</a:t>
            </a:r>
            <a:r>
              <a:rPr lang="fr-FR" spc="300" dirty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fr-FR" spc="300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prevention</a:t>
            </a:r>
            <a:endParaRPr lang="fr-FR" spc="3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D4EBC634-B06B-5A44-A0DE-40A9083F2048}"/>
              </a:ext>
            </a:extLst>
          </p:cNvPr>
          <p:cNvSpPr txBox="1"/>
          <p:nvPr/>
        </p:nvSpPr>
        <p:spPr>
          <a:xfrm>
            <a:off x="3222136" y="3753536"/>
            <a:ext cx="1740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pc="300" dirty="0">
                <a:latin typeface="Cordia New" panose="020B0304020202020204" pitchFamily="34" charset="-34"/>
                <a:cs typeface="Cordia New" panose="020B0304020202020204" pitchFamily="34" charset="-34"/>
              </a:rPr>
              <a:t>Emily in </a:t>
            </a:r>
          </a:p>
          <a:p>
            <a:pPr algn="r"/>
            <a:r>
              <a:rPr lang="fr-FR" spc="300" dirty="0">
                <a:latin typeface="Cordia New" panose="020B0304020202020204" pitchFamily="34" charset="-34"/>
                <a:cs typeface="Cordia New" panose="020B0304020202020204" pitchFamily="34" charset="-34"/>
              </a:rPr>
              <a:t>Paris’ world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B994D64D-3F4C-3E46-B9B7-0E818FEA9306}"/>
              </a:ext>
            </a:extLst>
          </p:cNvPr>
          <p:cNvSpPr txBox="1"/>
          <p:nvPr/>
        </p:nvSpPr>
        <p:spPr>
          <a:xfrm>
            <a:off x="761366" y="2669612"/>
            <a:ext cx="2333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pc="300" dirty="0">
                <a:latin typeface="Cordia New" panose="020B0304020202020204" pitchFamily="34" charset="-34"/>
                <a:cs typeface="Cordia New" panose="020B0304020202020204" pitchFamily="34" charset="-34"/>
              </a:rPr>
              <a:t>Sisters’ </a:t>
            </a:r>
            <a:r>
              <a:rPr lang="fr-FR" spc="300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relationship</a:t>
            </a:r>
            <a:endParaRPr lang="fr-FR" spc="3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B5D98C58-BC44-DB4E-A57E-0B5895EC3E7B}"/>
              </a:ext>
            </a:extLst>
          </p:cNvPr>
          <p:cNvSpPr txBox="1"/>
          <p:nvPr/>
        </p:nvSpPr>
        <p:spPr>
          <a:xfrm>
            <a:off x="-24881" y="7317330"/>
            <a:ext cx="1658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pc="300" dirty="0">
                <a:latin typeface="Cordia New" panose="020B0304020202020204" pitchFamily="34" charset="-34"/>
                <a:cs typeface="Cordia New" panose="020B0304020202020204" pitchFamily="34" charset="-34"/>
              </a:rPr>
              <a:t>Lana Del Rey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E9EF6D20-7E61-8E4F-9E7D-A3329598643C}"/>
              </a:ext>
            </a:extLst>
          </p:cNvPr>
          <p:cNvSpPr txBox="1"/>
          <p:nvPr/>
        </p:nvSpPr>
        <p:spPr>
          <a:xfrm>
            <a:off x="5524874" y="7714870"/>
            <a:ext cx="1614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pc="300" dirty="0">
                <a:latin typeface="Cordia New" panose="020B0304020202020204" pitchFamily="34" charset="-34"/>
                <a:cs typeface="Cordia New" panose="020B0304020202020204" pitchFamily="34" charset="-34"/>
              </a:rPr>
              <a:t>Breakfast at </a:t>
            </a:r>
            <a:r>
              <a:rPr lang="fr-FR" spc="300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Tiffanny’s</a:t>
            </a:r>
            <a:endParaRPr lang="fr-FR" spc="3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8B97F0D1-F2C8-6945-9044-C14574CA0DEE}"/>
              </a:ext>
            </a:extLst>
          </p:cNvPr>
          <p:cNvSpPr txBox="1"/>
          <p:nvPr/>
        </p:nvSpPr>
        <p:spPr>
          <a:xfrm>
            <a:off x="3837707" y="7083304"/>
            <a:ext cx="1922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pc="300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Fashion</a:t>
            </a:r>
            <a:r>
              <a:rPr lang="fr-FR" spc="300" dirty="0">
                <a:latin typeface="Cordia New" panose="020B0304020202020204" pitchFamily="34" charset="-34"/>
                <a:cs typeface="Cordia New" panose="020B0304020202020204" pitchFamily="34" charset="-34"/>
              </a:rPr>
              <a:t> shows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1EADADFF-3C7A-AF43-806A-18CCB786EF54}"/>
              </a:ext>
            </a:extLst>
          </p:cNvPr>
          <p:cNvSpPr txBox="1"/>
          <p:nvPr/>
        </p:nvSpPr>
        <p:spPr>
          <a:xfrm>
            <a:off x="2020334" y="5204937"/>
            <a:ext cx="1177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pc="300" dirty="0">
                <a:latin typeface="Cordia New" panose="020B0304020202020204" pitchFamily="34" charset="-34"/>
                <a:cs typeface="Cordia New" panose="020B0304020202020204" pitchFamily="34" charset="-34"/>
              </a:rPr>
              <a:t>Norman Rockwell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DF24FBE8-ADDF-174D-A294-6C5AA0A2D815}"/>
              </a:ext>
            </a:extLst>
          </p:cNvPr>
          <p:cNvSpPr txBox="1"/>
          <p:nvPr/>
        </p:nvSpPr>
        <p:spPr>
          <a:xfrm>
            <a:off x="5168014" y="4435015"/>
            <a:ext cx="2333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pc="300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Euphoria’s</a:t>
            </a:r>
            <a:r>
              <a:rPr lang="fr-FR" spc="300" dirty="0">
                <a:latin typeface="Cordia New" panose="020B0304020202020204" pitchFamily="34" charset="-34"/>
                <a:cs typeface="Cordia New" panose="020B0304020202020204" pitchFamily="34" charset="-34"/>
              </a:rPr>
              <a:t> make-up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EDEAB641-EBAE-9C43-97DD-F56A80426697}"/>
              </a:ext>
            </a:extLst>
          </p:cNvPr>
          <p:cNvSpPr txBox="1"/>
          <p:nvPr/>
        </p:nvSpPr>
        <p:spPr>
          <a:xfrm>
            <a:off x="-65797" y="7648194"/>
            <a:ext cx="1658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pc="300" dirty="0">
                <a:latin typeface="Cordia New" panose="020B0304020202020204" pitchFamily="34" charset="-34"/>
                <a:cs typeface="Cordia New" panose="020B0304020202020204" pitchFamily="34" charset="-34"/>
              </a:rPr>
              <a:t>Tyler The </a:t>
            </a:r>
            <a:r>
              <a:rPr lang="fr-FR" spc="300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creator</a:t>
            </a:r>
            <a:endParaRPr lang="fr-FR" spc="3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455AFEEE-0CA5-1E41-ACDB-C31E82D38C30}"/>
              </a:ext>
            </a:extLst>
          </p:cNvPr>
          <p:cNvSpPr txBox="1"/>
          <p:nvPr/>
        </p:nvSpPr>
        <p:spPr>
          <a:xfrm>
            <a:off x="2849679" y="10108704"/>
            <a:ext cx="2680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pc="300" dirty="0">
                <a:latin typeface="Cordia New" panose="020B0304020202020204" pitchFamily="34" charset="-34"/>
                <a:cs typeface="Cordia New" panose="020B0304020202020204" pitchFamily="34" charset="-34"/>
              </a:rPr>
              <a:t>The Devil </a:t>
            </a:r>
            <a:r>
              <a:rPr lang="fr-FR" spc="300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Wears</a:t>
            </a:r>
            <a:r>
              <a:rPr lang="fr-FR" spc="300" dirty="0">
                <a:latin typeface="Cordia New" panose="020B0304020202020204" pitchFamily="34" charset="-34"/>
                <a:cs typeface="Cordia New" panose="020B0304020202020204" pitchFamily="34" charset="-34"/>
              </a:rPr>
              <a:t> Prada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8486A469-3E9B-D44D-BAE7-D0B575A0A90E}"/>
              </a:ext>
            </a:extLst>
          </p:cNvPr>
          <p:cNvSpPr txBox="1"/>
          <p:nvPr/>
        </p:nvSpPr>
        <p:spPr>
          <a:xfrm>
            <a:off x="3797609" y="240539"/>
            <a:ext cx="1658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pc="300" dirty="0">
                <a:latin typeface="Cordia New" panose="020B0304020202020204" pitchFamily="34" charset="-34"/>
                <a:cs typeface="Cordia New" panose="020B0304020202020204" pitchFamily="34" charset="-34"/>
              </a:rPr>
              <a:t>Van Gogh</a:t>
            </a:r>
          </a:p>
        </p:txBody>
      </p:sp>
    </p:spTree>
    <p:extLst>
      <p:ext uri="{BB962C8B-B14F-4D97-AF65-F5344CB8AC3E}">
        <p14:creationId xmlns:p14="http://schemas.microsoft.com/office/powerpoint/2010/main" val="2831624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811C5EFD-9231-6942-9FF6-6884E3693C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9653"/>
            <a:ext cx="7463416" cy="10612054"/>
          </a:xfrm>
          <a:prstGeom prst="rect">
            <a:avLst/>
          </a:prstGeom>
        </p:spPr>
      </p:pic>
      <p:pic>
        <p:nvPicPr>
          <p:cNvPr id="56" name="Image 55">
            <a:extLst>
              <a:ext uri="{FF2B5EF4-FFF2-40B4-BE49-F238E27FC236}">
                <a16:creationId xmlns:a16="http://schemas.microsoft.com/office/drawing/2014/main" id="{9A77B02D-0ECF-2242-9D74-D7459E8902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5116" y="7176211"/>
            <a:ext cx="2221198" cy="2221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B90EF76-6C98-C242-84BF-8CEFB4BDEC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0494" y="404742"/>
            <a:ext cx="2273091" cy="2839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2F7F8488-8135-234F-BA40-E4A36A7BF181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 rot="5400000">
            <a:off x="3647179" y="7125292"/>
            <a:ext cx="429335" cy="212275"/>
          </a:xfrm>
          <a:prstGeom prst="rect">
            <a:avLst/>
          </a:prstGeom>
          <a:effectLst>
            <a:outerShdw dist="50800" dir="5400000" algn="ctr" rotWithShape="0">
              <a:srgbClr val="000000">
                <a:alpha val="41000"/>
              </a:srgbClr>
            </a:outerShdw>
          </a:effec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ECA30AF-85FF-D847-910D-268769C58C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511" y="342331"/>
            <a:ext cx="2427316" cy="32364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91D7967-CFFC-194A-9862-DD15764E7F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98604" y="5286375"/>
            <a:ext cx="2377115" cy="23771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5D3BB133-7912-4B4B-8160-194A8C8679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67059" y="3074874"/>
            <a:ext cx="3118527" cy="14260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0" name="Image 59">
            <a:extLst>
              <a:ext uri="{FF2B5EF4-FFF2-40B4-BE49-F238E27FC236}">
                <a16:creationId xmlns:a16="http://schemas.microsoft.com/office/drawing/2014/main" id="{43D20D7A-0060-554D-ABDC-A336AAE51C8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498" y="8303209"/>
            <a:ext cx="1493234" cy="18689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4AA73798-D5B0-4C4F-8321-2AC8F375CCC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89067" y="3356917"/>
            <a:ext cx="1454480" cy="18171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7" name="Image 56">
            <a:extLst>
              <a:ext uri="{FF2B5EF4-FFF2-40B4-BE49-F238E27FC236}">
                <a16:creationId xmlns:a16="http://schemas.microsoft.com/office/drawing/2014/main" id="{296B6AD3-4C71-5947-ACD0-F98E93F672F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13199" y="7857047"/>
            <a:ext cx="1654226" cy="24813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8" name="Image 57">
            <a:extLst>
              <a:ext uri="{FF2B5EF4-FFF2-40B4-BE49-F238E27FC236}">
                <a16:creationId xmlns:a16="http://schemas.microsoft.com/office/drawing/2014/main" id="{2B6DCA44-FFCB-BA49-98C2-9745F484E8E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30854" y="8303208"/>
            <a:ext cx="1245940" cy="18689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E6E73E60-C976-294F-8798-97AA34B4489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801342" y="126912"/>
            <a:ext cx="287225" cy="430838"/>
          </a:xfrm>
          <a:prstGeom prst="rect">
            <a:avLst/>
          </a:prstGeom>
          <a:effectLst>
            <a:outerShdw blurRad="635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96C4065F-1DD4-3F43-BE26-5C6309A52E8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 rot="7940216">
            <a:off x="6730374" y="10088261"/>
            <a:ext cx="566420" cy="280054"/>
          </a:xfrm>
          <a:prstGeom prst="rect">
            <a:avLst/>
          </a:prstGeom>
          <a:effectLst>
            <a:outerShdw dist="50800" dir="5400000" algn="ctr" rotWithShape="0">
              <a:srgbClr val="000000">
                <a:alpha val="41000"/>
              </a:srgbClr>
            </a:outerShdw>
          </a:effectLst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7CA0FE02-EA5F-1A4C-84BB-AD9F14D7433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49879" y="8027388"/>
            <a:ext cx="287225" cy="430838"/>
          </a:xfrm>
          <a:prstGeom prst="rect">
            <a:avLst/>
          </a:prstGeom>
          <a:effectLst>
            <a:outerShdw blurRad="635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EDD7F33B-B182-BB4F-8C54-34F1B0886379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1" r="-8112" b="32122"/>
          <a:stretch/>
        </p:blipFill>
        <p:spPr>
          <a:xfrm>
            <a:off x="2575175" y="359721"/>
            <a:ext cx="246744" cy="232378"/>
          </a:xfrm>
          <a:prstGeom prst="rect">
            <a:avLst/>
          </a:prstGeom>
          <a:effectLst>
            <a:outerShdw blurRad="4064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68" name="Image 67">
            <a:extLst>
              <a:ext uri="{FF2B5EF4-FFF2-40B4-BE49-F238E27FC236}">
                <a16:creationId xmlns:a16="http://schemas.microsoft.com/office/drawing/2014/main" id="{57C807D4-E287-E041-BF12-B4E62C62A30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287388" y="808836"/>
            <a:ext cx="1257189" cy="18938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7CEC958F-78F2-F94F-BD5B-0D56FDB88D12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 rot="7940216">
            <a:off x="5182151" y="7810195"/>
            <a:ext cx="566420" cy="280054"/>
          </a:xfrm>
          <a:prstGeom prst="rect">
            <a:avLst/>
          </a:prstGeom>
          <a:effectLst>
            <a:outerShdw dist="50800" dir="5400000" algn="ctr" rotWithShape="0">
              <a:srgbClr val="000000">
                <a:alpha val="41000"/>
              </a:srgbClr>
            </a:outerShdw>
          </a:effectLst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0E885921-80E7-574B-9E5D-E4ED46597982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1" r="-8112" b="32122"/>
          <a:stretch/>
        </p:blipFill>
        <p:spPr>
          <a:xfrm>
            <a:off x="873469" y="343589"/>
            <a:ext cx="284816" cy="268234"/>
          </a:xfrm>
          <a:prstGeom prst="rect">
            <a:avLst/>
          </a:prstGeom>
          <a:effectLst>
            <a:outerShdw blurRad="4064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C6D10FB2-4A2A-BA4A-97AE-73E4F133252D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 rot="5400000">
            <a:off x="594524" y="8200403"/>
            <a:ext cx="415855" cy="205610"/>
          </a:xfrm>
          <a:prstGeom prst="rect">
            <a:avLst/>
          </a:prstGeom>
          <a:effectLst>
            <a:outerShdw dist="50800" dir="5400000" algn="ctr" rotWithShape="0">
              <a:srgbClr val="000000">
                <a:alpha val="41000"/>
              </a:srgbClr>
            </a:outerShdw>
          </a:effectLst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4C1BE23E-91CF-1746-A465-F375511B3465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 rot="2794144">
            <a:off x="6504038" y="5099101"/>
            <a:ext cx="757536" cy="374547"/>
          </a:xfrm>
          <a:prstGeom prst="rect">
            <a:avLst/>
          </a:prstGeom>
          <a:effectLst>
            <a:outerShdw dist="50800" dir="5400000" algn="ctr" rotWithShape="0">
              <a:srgbClr val="000000">
                <a:alpha val="41000"/>
              </a:srgbClr>
            </a:outerShdw>
          </a:effectLst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39F270D3-088B-7D41-87C8-A063C36DF67C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 rot="5400000">
            <a:off x="3934315" y="2937141"/>
            <a:ext cx="415855" cy="205610"/>
          </a:xfrm>
          <a:prstGeom prst="rect">
            <a:avLst/>
          </a:prstGeom>
          <a:effectLst>
            <a:outerShdw dist="50800" dir="5400000" algn="ctr" rotWithShape="0">
              <a:srgbClr val="000000">
                <a:alpha val="41000"/>
              </a:srgbClr>
            </a:outerShdw>
          </a:effectLst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DFCC5BEA-DE02-544C-8B9C-3E0BDCD682C5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 rot="5400000">
            <a:off x="1824283" y="2933029"/>
            <a:ext cx="415855" cy="205610"/>
          </a:xfrm>
          <a:prstGeom prst="rect">
            <a:avLst/>
          </a:prstGeom>
          <a:effectLst>
            <a:outerShdw dist="50800" dir="5400000" algn="ctr" rotWithShape="0">
              <a:srgbClr val="000000">
                <a:alpha val="41000"/>
              </a:srgbClr>
            </a:outerShdw>
          </a:effectLst>
        </p:spPr>
      </p:pic>
      <p:pic>
        <p:nvPicPr>
          <p:cNvPr id="59" name="Image 58">
            <a:extLst>
              <a:ext uri="{FF2B5EF4-FFF2-40B4-BE49-F238E27FC236}">
                <a16:creationId xmlns:a16="http://schemas.microsoft.com/office/drawing/2014/main" id="{1EF01AE7-4FF9-0A45-84A5-5579E49E002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4477" y="4853350"/>
            <a:ext cx="2243040" cy="2803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5" name="Image 44">
            <a:extLst>
              <a:ext uri="{FF2B5EF4-FFF2-40B4-BE49-F238E27FC236}">
                <a16:creationId xmlns:a16="http://schemas.microsoft.com/office/drawing/2014/main" id="{870D5A89-724F-BB45-B0C9-929535271C10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1" r="-8112" b="32122"/>
          <a:stretch/>
        </p:blipFill>
        <p:spPr>
          <a:xfrm>
            <a:off x="5544194" y="3420093"/>
            <a:ext cx="217306" cy="204654"/>
          </a:xfrm>
          <a:prstGeom prst="rect">
            <a:avLst/>
          </a:prstGeom>
          <a:effectLst>
            <a:outerShdw blurRad="4064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D954BD7F-3507-9247-92AF-58DE51E31BB9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1" r="-8112" b="32122"/>
          <a:stretch/>
        </p:blipFill>
        <p:spPr>
          <a:xfrm>
            <a:off x="1394610" y="4722770"/>
            <a:ext cx="336244" cy="316668"/>
          </a:xfrm>
          <a:prstGeom prst="rect">
            <a:avLst/>
          </a:prstGeom>
          <a:effectLst>
            <a:outerShdw blurRad="4064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49" name="ZoneTexte 48">
            <a:extLst>
              <a:ext uri="{FF2B5EF4-FFF2-40B4-BE49-F238E27FC236}">
                <a16:creationId xmlns:a16="http://schemas.microsoft.com/office/drawing/2014/main" id="{C92493F8-CA10-E448-8862-976424BCDBFD}"/>
              </a:ext>
            </a:extLst>
          </p:cNvPr>
          <p:cNvSpPr txBox="1"/>
          <p:nvPr/>
        </p:nvSpPr>
        <p:spPr>
          <a:xfrm rot="16200000">
            <a:off x="-2006929" y="523616"/>
            <a:ext cx="4634483" cy="830997"/>
          </a:xfrm>
          <a:prstGeom prst="rect">
            <a:avLst/>
          </a:prstGeom>
          <a:noFill/>
          <a:effectLst>
            <a:outerShdw blurRad="469900" dist="50800" dir="5400000" algn="ctr" rotWithShape="0">
              <a:srgbClr val="000000">
                <a:alpha val="39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  <a:bevelB prst="angle"/>
          </a:sp3d>
        </p:spPr>
        <p:txBody>
          <a:bodyPr wrap="square" rtlCol="0">
            <a:spAutoFit/>
          </a:bodyPr>
          <a:lstStyle/>
          <a:p>
            <a:r>
              <a:rPr lang="fr-FR" sz="4800" dirty="0" err="1">
                <a:solidFill>
                  <a:srgbClr val="C49178"/>
                </a:solidFill>
                <a:latin typeface="Brush Script MT" panose="03060802040406070304" pitchFamily="66" charset="-122"/>
                <a:ea typeface="Brush Script MT" panose="03060802040406070304" pitchFamily="66" charset="-122"/>
                <a:cs typeface="Brush Script MT" panose="03060802040406070304" pitchFamily="66" charset="-122"/>
              </a:rPr>
              <a:t>My</a:t>
            </a:r>
            <a:r>
              <a:rPr lang="fr-FR" sz="4800" dirty="0">
                <a:solidFill>
                  <a:srgbClr val="C49178"/>
                </a:solidFill>
                <a:latin typeface="Brush Script MT" panose="03060802040406070304" pitchFamily="66" charset="-122"/>
                <a:ea typeface="Brush Script MT" panose="03060802040406070304" pitchFamily="66" charset="-122"/>
                <a:cs typeface="Brush Script MT" panose="03060802040406070304" pitchFamily="66" charset="-122"/>
              </a:rPr>
              <a:t> passions</a:t>
            </a:r>
          </a:p>
        </p:txBody>
      </p:sp>
      <p:pic>
        <p:nvPicPr>
          <p:cNvPr id="61" name="Image 60">
            <a:extLst>
              <a:ext uri="{FF2B5EF4-FFF2-40B4-BE49-F238E27FC236}">
                <a16:creationId xmlns:a16="http://schemas.microsoft.com/office/drawing/2014/main" id="{57FB5EC0-8A87-E84B-995F-999D24DD224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41234" y="4862432"/>
            <a:ext cx="1792833" cy="17928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2" name="Image 61">
            <a:extLst>
              <a:ext uri="{FF2B5EF4-FFF2-40B4-BE49-F238E27FC236}">
                <a16:creationId xmlns:a16="http://schemas.microsoft.com/office/drawing/2014/main" id="{4273CF86-6528-5D42-B723-0435FCC7D956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 rot="5400000">
            <a:off x="3686093" y="696393"/>
            <a:ext cx="415855" cy="205610"/>
          </a:xfrm>
          <a:prstGeom prst="rect">
            <a:avLst/>
          </a:prstGeom>
          <a:effectLst>
            <a:outerShdw dist="50800" dir="5400000" algn="ctr" rotWithShape="0">
              <a:srgbClr val="000000">
                <a:alpha val="41000"/>
              </a:srgbClr>
            </a:outerShdw>
          </a:effectLst>
        </p:spPr>
      </p:pic>
      <p:pic>
        <p:nvPicPr>
          <p:cNvPr id="63" name="Image 62">
            <a:extLst>
              <a:ext uri="{FF2B5EF4-FFF2-40B4-BE49-F238E27FC236}">
                <a16:creationId xmlns:a16="http://schemas.microsoft.com/office/drawing/2014/main" id="{3F0EF838-262F-B542-97A8-CEF6F8BA399F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 rot="2794144">
            <a:off x="4240185" y="4755500"/>
            <a:ext cx="509474" cy="251898"/>
          </a:xfrm>
          <a:prstGeom prst="rect">
            <a:avLst/>
          </a:prstGeom>
          <a:effectLst>
            <a:outerShdw dist="50800" dir="5400000" algn="ctr" rotWithShape="0">
              <a:srgbClr val="000000">
                <a:alpha val="41000"/>
              </a:srgbClr>
            </a:outerShdw>
          </a:effectLst>
        </p:spPr>
      </p:pic>
      <p:sp>
        <p:nvSpPr>
          <p:cNvPr id="69" name="ZoneTexte 68">
            <a:extLst>
              <a:ext uri="{FF2B5EF4-FFF2-40B4-BE49-F238E27FC236}">
                <a16:creationId xmlns:a16="http://schemas.microsoft.com/office/drawing/2014/main" id="{B6968C83-D502-0245-833A-B339CA11657F}"/>
              </a:ext>
            </a:extLst>
          </p:cNvPr>
          <p:cNvSpPr txBox="1"/>
          <p:nvPr/>
        </p:nvSpPr>
        <p:spPr>
          <a:xfrm>
            <a:off x="6606552" y="3399023"/>
            <a:ext cx="1022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spc="300" dirty="0">
                <a:latin typeface="Cordia New" panose="020B0304020202020204" pitchFamily="34" charset="-34"/>
                <a:cs typeface="Cordia New" panose="020B0304020202020204" pitchFamily="34" charset="-34"/>
              </a:rPr>
              <a:t>Piano</a:t>
            </a:r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3C0433BD-A693-CA4A-80CF-98BFDCF67B87}"/>
              </a:ext>
            </a:extLst>
          </p:cNvPr>
          <p:cNvSpPr txBox="1"/>
          <p:nvPr/>
        </p:nvSpPr>
        <p:spPr>
          <a:xfrm>
            <a:off x="3203115" y="4473056"/>
            <a:ext cx="11321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spc="300" dirty="0">
                <a:latin typeface="Cordia New" panose="020B0304020202020204" pitchFamily="34" charset="-34"/>
                <a:cs typeface="Cordia New" panose="020B0304020202020204" pitchFamily="34" charset="-34"/>
              </a:rPr>
              <a:t>Read</a:t>
            </a:r>
          </a:p>
        </p:txBody>
      </p:sp>
      <p:sp>
        <p:nvSpPr>
          <p:cNvPr id="72" name="ZoneTexte 71">
            <a:extLst>
              <a:ext uri="{FF2B5EF4-FFF2-40B4-BE49-F238E27FC236}">
                <a16:creationId xmlns:a16="http://schemas.microsoft.com/office/drawing/2014/main" id="{06913268-BD96-C847-8760-B11DB6A71FA6}"/>
              </a:ext>
            </a:extLst>
          </p:cNvPr>
          <p:cNvSpPr txBox="1"/>
          <p:nvPr/>
        </p:nvSpPr>
        <p:spPr>
          <a:xfrm>
            <a:off x="3967983" y="296398"/>
            <a:ext cx="11321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spc="300" dirty="0">
                <a:latin typeface="Cordia New" panose="020B0304020202020204" pitchFamily="34" charset="-34"/>
                <a:cs typeface="Cordia New" panose="020B0304020202020204" pitchFamily="34" charset="-34"/>
              </a:rPr>
              <a:t>Ski</a:t>
            </a:r>
          </a:p>
        </p:txBody>
      </p:sp>
      <p:sp>
        <p:nvSpPr>
          <p:cNvPr id="73" name="ZoneTexte 72">
            <a:extLst>
              <a:ext uri="{FF2B5EF4-FFF2-40B4-BE49-F238E27FC236}">
                <a16:creationId xmlns:a16="http://schemas.microsoft.com/office/drawing/2014/main" id="{B001ABB1-B0F9-A845-84C6-6F28E426FF02}"/>
              </a:ext>
            </a:extLst>
          </p:cNvPr>
          <p:cNvSpPr txBox="1"/>
          <p:nvPr/>
        </p:nvSpPr>
        <p:spPr>
          <a:xfrm>
            <a:off x="398938" y="10202377"/>
            <a:ext cx="11321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spc="300" dirty="0">
                <a:latin typeface="Cordia New" panose="020B0304020202020204" pitchFamily="34" charset="-34"/>
                <a:cs typeface="Cordia New" panose="020B0304020202020204" pitchFamily="34" charset="-34"/>
              </a:rPr>
              <a:t>Write</a:t>
            </a:r>
          </a:p>
        </p:txBody>
      </p:sp>
      <p:sp>
        <p:nvSpPr>
          <p:cNvPr id="74" name="ZoneTexte 73">
            <a:extLst>
              <a:ext uri="{FF2B5EF4-FFF2-40B4-BE49-F238E27FC236}">
                <a16:creationId xmlns:a16="http://schemas.microsoft.com/office/drawing/2014/main" id="{D29F6634-02EE-F34B-8CC3-19D079C0C139}"/>
              </a:ext>
            </a:extLst>
          </p:cNvPr>
          <p:cNvSpPr txBox="1"/>
          <p:nvPr/>
        </p:nvSpPr>
        <p:spPr>
          <a:xfrm>
            <a:off x="4484141" y="9918356"/>
            <a:ext cx="11321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spc="300" dirty="0">
                <a:latin typeface="Cordia New" panose="020B0304020202020204" pitchFamily="34" charset="-34"/>
                <a:cs typeface="Cordia New" panose="020B0304020202020204" pitchFamily="34" charset="-34"/>
              </a:rPr>
              <a:t>Tennis</a:t>
            </a:r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id="{7EDF2B8A-53E1-FB41-A513-B5C5040C9B86}"/>
              </a:ext>
            </a:extLst>
          </p:cNvPr>
          <p:cNvSpPr txBox="1"/>
          <p:nvPr/>
        </p:nvSpPr>
        <p:spPr>
          <a:xfrm>
            <a:off x="3150481" y="6654851"/>
            <a:ext cx="1668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spc="300" dirty="0">
                <a:latin typeface="Cordia New" panose="020B0304020202020204" pitchFamily="34" charset="-34"/>
                <a:cs typeface="Cordia New" panose="020B0304020202020204" pitchFamily="34" charset="-34"/>
              </a:rPr>
              <a:t>Make-up art</a:t>
            </a:r>
          </a:p>
        </p:txBody>
      </p:sp>
      <p:sp>
        <p:nvSpPr>
          <p:cNvPr id="77" name="ZoneTexte 76">
            <a:extLst>
              <a:ext uri="{FF2B5EF4-FFF2-40B4-BE49-F238E27FC236}">
                <a16:creationId xmlns:a16="http://schemas.microsoft.com/office/drawing/2014/main" id="{BC4AF7D5-2C0F-7741-9658-1F38B8A69291}"/>
              </a:ext>
            </a:extLst>
          </p:cNvPr>
          <p:cNvSpPr txBox="1"/>
          <p:nvPr/>
        </p:nvSpPr>
        <p:spPr>
          <a:xfrm>
            <a:off x="6362449" y="4288896"/>
            <a:ext cx="11321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spc="300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Sew</a:t>
            </a:r>
            <a:endParaRPr lang="fr-FR" sz="2000" spc="3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78" name="ZoneTexte 77">
            <a:extLst>
              <a:ext uri="{FF2B5EF4-FFF2-40B4-BE49-F238E27FC236}">
                <a16:creationId xmlns:a16="http://schemas.microsoft.com/office/drawing/2014/main" id="{84EB6170-68E9-9146-8438-C3529213A119}"/>
              </a:ext>
            </a:extLst>
          </p:cNvPr>
          <p:cNvSpPr txBox="1"/>
          <p:nvPr/>
        </p:nvSpPr>
        <p:spPr>
          <a:xfrm>
            <a:off x="3193991" y="2690519"/>
            <a:ext cx="11321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spc="300" dirty="0">
                <a:latin typeface="Cordia New" panose="020B0304020202020204" pitchFamily="34" charset="-34"/>
                <a:cs typeface="Cordia New" panose="020B0304020202020204" pitchFamily="34" charset="-34"/>
              </a:rPr>
              <a:t>dance</a:t>
            </a:r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C4482DB9-671F-C941-87DE-F10202EC0AE1}"/>
              </a:ext>
            </a:extLst>
          </p:cNvPr>
          <p:cNvSpPr txBox="1"/>
          <p:nvPr/>
        </p:nvSpPr>
        <p:spPr>
          <a:xfrm>
            <a:off x="327763" y="4440459"/>
            <a:ext cx="11321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spc="300" dirty="0">
                <a:latin typeface="Cordia New" panose="020B0304020202020204" pitchFamily="34" charset="-34"/>
                <a:cs typeface="Cordia New" panose="020B0304020202020204" pitchFamily="34" charset="-34"/>
              </a:rPr>
              <a:t>Ballet</a:t>
            </a:r>
          </a:p>
        </p:txBody>
      </p:sp>
    </p:spTree>
    <p:extLst>
      <p:ext uri="{BB962C8B-B14F-4D97-AF65-F5344CB8AC3E}">
        <p14:creationId xmlns:p14="http://schemas.microsoft.com/office/powerpoint/2010/main" val="3711108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Image 45">
            <a:extLst>
              <a:ext uri="{FF2B5EF4-FFF2-40B4-BE49-F238E27FC236}">
                <a16:creationId xmlns:a16="http://schemas.microsoft.com/office/drawing/2014/main" id="{3EDF4377-4F11-EB43-B8F3-5DEEC7A68C1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16671" y="0"/>
            <a:ext cx="7414421" cy="1057660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66C45B3-FD66-184E-99B6-A1AC65EB6E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64" b="3817"/>
          <a:stretch/>
        </p:blipFill>
        <p:spPr>
          <a:xfrm>
            <a:off x="3650329" y="130022"/>
            <a:ext cx="1737595" cy="25395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7E8C690-4AF5-E940-BBE3-227DA3C1BC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7297" y="5622829"/>
            <a:ext cx="1530626" cy="22959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726BB0D-D31A-1943-9ED7-CBE47E09F1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5715" y="5591297"/>
            <a:ext cx="1682495" cy="23337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BB5761A8-9CF9-2342-BEA4-A3C3C81683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144" y="8046924"/>
            <a:ext cx="1714652" cy="22884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EE885068-D9CF-B843-B259-4866BAC4B4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49514" y="8046924"/>
            <a:ext cx="1430306" cy="22884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988516DE-AC58-744C-A471-8CFE6F03B9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105" y="3029491"/>
            <a:ext cx="1629103" cy="2440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90088B06-9B16-5D43-A5D0-9F0F7FC35EA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15716" y="130022"/>
            <a:ext cx="1693005" cy="25395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BA02FB80-7B97-2E4D-87F8-16486BBB234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23395" y="3029490"/>
            <a:ext cx="1634256" cy="24513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0" name="ZoneTexte 29">
            <a:extLst>
              <a:ext uri="{FF2B5EF4-FFF2-40B4-BE49-F238E27FC236}">
                <a16:creationId xmlns:a16="http://schemas.microsoft.com/office/drawing/2014/main" id="{6E0BAEDA-80C0-044A-9C49-934E87690E41}"/>
              </a:ext>
            </a:extLst>
          </p:cNvPr>
          <p:cNvSpPr txBox="1"/>
          <p:nvPr/>
        </p:nvSpPr>
        <p:spPr>
          <a:xfrm>
            <a:off x="126124" y="1038580"/>
            <a:ext cx="2933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rdia New" panose="020B0304020202020204" pitchFamily="34" charset="-34"/>
                <a:cs typeface="Cordia New" panose="020B0304020202020204" pitchFamily="34" charset="-34"/>
              </a:rPr>
              <a:t>Sensible, kind, talented, </a:t>
            </a:r>
          </a:p>
          <a:p>
            <a:pPr algn="ctr"/>
            <a:r>
              <a:rPr lang="en-US" sz="2000" dirty="0">
                <a:latin typeface="Cordia New" panose="020B0304020202020204" pitchFamily="34" charset="-34"/>
                <a:cs typeface="Cordia New" panose="020B0304020202020204" pitchFamily="34" charset="-34"/>
              </a:rPr>
              <a:t>determined, empathetic, optimistic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BA82DE62-E698-ED4E-BF89-250A811FE1E8}"/>
              </a:ext>
            </a:extLst>
          </p:cNvPr>
          <p:cNvSpPr txBox="1"/>
          <p:nvPr/>
        </p:nvSpPr>
        <p:spPr>
          <a:xfrm>
            <a:off x="126125" y="130021"/>
            <a:ext cx="2049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Because</a:t>
            </a:r>
            <a:r>
              <a:rPr lang="fr-FR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fr-FR" sz="28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she’s</a:t>
            </a:r>
            <a:endParaRPr lang="fr-FR" sz="28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4BD8BA18-DA93-B94E-8A2D-9B3E83D8CAA2}"/>
              </a:ext>
            </a:extLst>
          </p:cNvPr>
          <p:cNvSpPr txBox="1"/>
          <p:nvPr/>
        </p:nvSpPr>
        <p:spPr>
          <a:xfrm>
            <a:off x="5775435" y="2911187"/>
            <a:ext cx="2049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Because</a:t>
            </a:r>
            <a:r>
              <a:rPr lang="fr-FR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fr-FR" sz="28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she’s</a:t>
            </a:r>
            <a:endParaRPr lang="fr-FR" sz="28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5ECFC134-9CB6-3148-886B-FB4951D71230}"/>
              </a:ext>
            </a:extLst>
          </p:cNvPr>
          <p:cNvSpPr txBox="1"/>
          <p:nvPr/>
        </p:nvSpPr>
        <p:spPr>
          <a:xfrm>
            <a:off x="126125" y="5654357"/>
            <a:ext cx="2049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Because</a:t>
            </a:r>
            <a:r>
              <a:rPr lang="fr-FR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fr-FR" sz="28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he’s</a:t>
            </a:r>
            <a:endParaRPr lang="fr-FR" sz="28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6BC27746-8467-CE43-9851-B4018DB62A47}"/>
              </a:ext>
            </a:extLst>
          </p:cNvPr>
          <p:cNvSpPr txBox="1"/>
          <p:nvPr/>
        </p:nvSpPr>
        <p:spPr>
          <a:xfrm>
            <a:off x="5775434" y="8175689"/>
            <a:ext cx="1622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Because</a:t>
            </a:r>
            <a:r>
              <a:rPr lang="fr-FR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fr-FR" sz="28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she’s</a:t>
            </a:r>
            <a:endParaRPr lang="fr-FR" sz="28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1D868AAB-3C51-B545-9A8E-51F358AAAB6A}"/>
              </a:ext>
            </a:extLst>
          </p:cNvPr>
          <p:cNvSpPr txBox="1"/>
          <p:nvPr/>
        </p:nvSpPr>
        <p:spPr>
          <a:xfrm>
            <a:off x="4308791" y="3742096"/>
            <a:ext cx="29332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rdia New" panose="020B0304020202020204" pitchFamily="34" charset="-34"/>
                <a:cs typeface="Cordia New" panose="020B0304020202020204" pitchFamily="34" charset="-34"/>
              </a:rPr>
              <a:t>Determined, a good leader, stick to her goals, hard worker, </a:t>
            </a:r>
          </a:p>
          <a:p>
            <a:pPr algn="ctr"/>
            <a:r>
              <a:rPr lang="en-US" sz="2000" dirty="0">
                <a:latin typeface="Cordia New" panose="020B0304020202020204" pitchFamily="34" charset="-34"/>
                <a:cs typeface="Cordia New" panose="020B0304020202020204" pitchFamily="34" charset="-34"/>
              </a:rPr>
              <a:t>extremely confident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6923476E-579A-4F4D-A4F1-655F258AED78}"/>
              </a:ext>
            </a:extLst>
          </p:cNvPr>
          <p:cNvSpPr txBox="1"/>
          <p:nvPr/>
        </p:nvSpPr>
        <p:spPr>
          <a:xfrm>
            <a:off x="153670" y="6262966"/>
            <a:ext cx="29332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rdia New" panose="020B0304020202020204" pitchFamily="34" charset="-34"/>
                <a:cs typeface="Cordia New" panose="020B0304020202020204" pitchFamily="34" charset="-34"/>
              </a:rPr>
              <a:t>Passionate, adaptable, understanding, stylish, a force of nature, enigmatic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EE0E96EE-387E-384F-BEE5-F63723206E05}"/>
              </a:ext>
            </a:extLst>
          </p:cNvPr>
          <p:cNvSpPr txBox="1"/>
          <p:nvPr/>
        </p:nvSpPr>
        <p:spPr>
          <a:xfrm>
            <a:off x="4224708" y="8758621"/>
            <a:ext cx="29332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rdia New" panose="020B0304020202020204" pitchFamily="34" charset="-34"/>
                <a:cs typeface="Cordia New" panose="020B0304020202020204" pitchFamily="34" charset="-34"/>
              </a:rPr>
              <a:t>Realistic, honest, ambitious, dedicated, believe in what she loves, courageous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A429CEAC-297F-374B-B006-C6C731A75C9B}"/>
              </a:ext>
            </a:extLst>
          </p:cNvPr>
          <p:cNvSpPr txBox="1"/>
          <p:nvPr/>
        </p:nvSpPr>
        <p:spPr>
          <a:xfrm rot="16200000">
            <a:off x="2561184" y="1272872"/>
            <a:ext cx="1855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spc="300" dirty="0">
                <a:latin typeface="Angsana New" panose="02020603050405020304" pitchFamily="18" charset="-34"/>
                <a:cs typeface="Angsana New" panose="02020603050405020304" pitchFamily="18" charset="-34"/>
              </a:rPr>
              <a:t>AUDREY HEPBURN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E3905A6E-D750-9142-93BA-626CB87171CA}"/>
              </a:ext>
            </a:extLst>
          </p:cNvPr>
          <p:cNvSpPr txBox="1"/>
          <p:nvPr/>
        </p:nvSpPr>
        <p:spPr>
          <a:xfrm rot="5400000">
            <a:off x="2974375" y="4032760"/>
            <a:ext cx="16148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spc="300" dirty="0">
                <a:latin typeface="Angsana New" panose="02020603050405020304" pitchFamily="18" charset="-34"/>
                <a:cs typeface="Angsana New" panose="02020603050405020304" pitchFamily="18" charset="-34"/>
              </a:rPr>
              <a:t>ANNA WINTOUR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825BE939-02F5-0C41-B8D5-AFFE95FE00D5}"/>
              </a:ext>
            </a:extLst>
          </p:cNvPr>
          <p:cNvSpPr txBox="1"/>
          <p:nvPr/>
        </p:nvSpPr>
        <p:spPr>
          <a:xfrm rot="16200000">
            <a:off x="2806151" y="6622790"/>
            <a:ext cx="17507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spc="300" dirty="0">
                <a:latin typeface="Angsana New" panose="02020603050405020304" pitchFamily="18" charset="-34"/>
                <a:cs typeface="Angsana New" panose="02020603050405020304" pitchFamily="18" charset="-34"/>
              </a:rPr>
              <a:t>KARL LAGERFELD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4C74FEA4-C060-524A-92B1-B206AA1EB2B2}"/>
              </a:ext>
            </a:extLst>
          </p:cNvPr>
          <p:cNvSpPr txBox="1"/>
          <p:nvPr/>
        </p:nvSpPr>
        <p:spPr>
          <a:xfrm rot="5400000">
            <a:off x="2904569" y="9079127"/>
            <a:ext cx="15976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spc="300" dirty="0">
                <a:latin typeface="Angsana New" panose="02020603050405020304" pitchFamily="18" charset="-34"/>
                <a:cs typeface="Angsana New" panose="02020603050405020304" pitchFamily="18" charset="-34"/>
              </a:rPr>
              <a:t>LANA DEL REY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595106EF-8886-9147-A1D3-516DFF6A33ED}"/>
              </a:ext>
            </a:extLst>
          </p:cNvPr>
          <p:cNvSpPr txBox="1"/>
          <p:nvPr/>
        </p:nvSpPr>
        <p:spPr>
          <a:xfrm>
            <a:off x="4721286" y="9868722"/>
            <a:ext cx="2860171" cy="707886"/>
          </a:xfrm>
          <a:prstGeom prst="rect">
            <a:avLst/>
          </a:prstGeom>
          <a:noFill/>
          <a:effectLst>
            <a:outerShdw blurRad="152400" dist="508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4000" dirty="0" err="1">
                <a:latin typeface="Brush Script MT" panose="03060802040406070304" pitchFamily="66" charset="-122"/>
                <a:ea typeface="Brush Script MT" panose="03060802040406070304" pitchFamily="66" charset="-122"/>
                <a:cs typeface="Brush Script MT" panose="03060802040406070304" pitchFamily="66" charset="-122"/>
              </a:rPr>
              <a:t>Who</a:t>
            </a:r>
            <a:r>
              <a:rPr lang="fr-FR" sz="3600" dirty="0">
                <a:latin typeface="Brush Script MT" panose="03060802040406070304" pitchFamily="66" charset="-122"/>
                <a:ea typeface="Brush Script MT" panose="03060802040406070304" pitchFamily="66" charset="-122"/>
                <a:cs typeface="Brush Script MT" panose="03060802040406070304" pitchFamily="66" charset="-122"/>
              </a:rPr>
              <a:t> inspires me</a:t>
            </a:r>
          </a:p>
        </p:txBody>
      </p:sp>
    </p:spTree>
    <p:extLst>
      <p:ext uri="{BB962C8B-B14F-4D97-AF65-F5344CB8AC3E}">
        <p14:creationId xmlns:p14="http://schemas.microsoft.com/office/powerpoint/2010/main" val="1703165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AFE79CC4-7042-5C43-A221-42F11BEF17A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" y="1"/>
            <a:ext cx="7397750" cy="1049920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554D7137-0C44-1E48-A537-80E0F85D2D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968" y="8748507"/>
            <a:ext cx="2380173" cy="15743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C75EC330-C03C-D047-A00A-C0E37E9BB6D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05427" y="8537759"/>
            <a:ext cx="1439324" cy="17991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3E44A19B-1626-C24D-9CB7-D635FAD568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625" y="5653119"/>
            <a:ext cx="1832048" cy="24443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C68CD7C7-F5DA-0742-963D-517E552E54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102" y="4172935"/>
            <a:ext cx="1857857" cy="22593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60256D2-F0F9-E34A-9C44-C50DDB90DEE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7644" r="-3565" b="6755"/>
          <a:stretch/>
        </p:blipFill>
        <p:spPr>
          <a:xfrm>
            <a:off x="2546669" y="7831249"/>
            <a:ext cx="2266714" cy="20700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D063FBA-B57F-A84A-BF62-75FC603D2F4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4642" y="6362592"/>
            <a:ext cx="2365172" cy="18264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957B95D-073E-8B4A-A6F8-357C85578B8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8517"/>
          <a:stretch/>
        </p:blipFill>
        <p:spPr>
          <a:xfrm>
            <a:off x="808456" y="378204"/>
            <a:ext cx="2072785" cy="24657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2B323C44-E8B4-7145-A6F5-6A375C6F5A5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35440" y="278566"/>
            <a:ext cx="2248448" cy="22484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52ABDD13-2927-B040-8C30-44D7C9EF444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75245" y="1701173"/>
            <a:ext cx="908919" cy="13595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17976EBC-E63A-8A48-BC51-4C8DB39438D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42937" y="3463637"/>
            <a:ext cx="1833691" cy="21894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A45C1325-3E41-3141-B4EB-A7A5F3702EC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690879" y="3493598"/>
            <a:ext cx="2571308" cy="25438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52DBB674-8B69-7148-B76C-D6F7B9B80AD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656838" y="1686519"/>
            <a:ext cx="2145784" cy="13589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B363410D-7835-AB47-8775-59B511ADEC5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666057" y="6257706"/>
            <a:ext cx="2560770" cy="11745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9E93EE23-DBCD-A94D-B5B1-D57A729560AB}"/>
              </a:ext>
            </a:extLst>
          </p:cNvPr>
          <p:cNvSpPr txBox="1"/>
          <p:nvPr/>
        </p:nvSpPr>
        <p:spPr>
          <a:xfrm>
            <a:off x="184310" y="3684280"/>
            <a:ext cx="1914685" cy="390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952" spc="293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Determined</a:t>
            </a:r>
            <a:endParaRPr lang="fr-FR" sz="1952" spc="293" dirty="0">
              <a:solidFill>
                <a:schemeClr val="tx1">
                  <a:lumMod val="95000"/>
                  <a:lumOff val="5000"/>
                </a:schemeClr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918D1A60-CCAE-6247-BB14-23F4C387AB58}"/>
              </a:ext>
            </a:extLst>
          </p:cNvPr>
          <p:cNvSpPr txBox="1"/>
          <p:nvPr/>
        </p:nvSpPr>
        <p:spPr>
          <a:xfrm>
            <a:off x="982758" y="2934061"/>
            <a:ext cx="1914685" cy="390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952" spc="293" dirty="0">
                <a:solidFill>
                  <a:schemeClr val="tx1">
                    <a:lumMod val="95000"/>
                    <a:lumOff val="5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Patient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47763539-A75A-9B4F-92C8-CD031F59452D}"/>
              </a:ext>
            </a:extLst>
          </p:cNvPr>
          <p:cNvSpPr txBox="1"/>
          <p:nvPr/>
        </p:nvSpPr>
        <p:spPr>
          <a:xfrm>
            <a:off x="5385129" y="5935918"/>
            <a:ext cx="1914685" cy="390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952" spc="293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Motivated</a:t>
            </a:r>
            <a:endParaRPr lang="fr-FR" sz="1952" spc="293" dirty="0">
              <a:solidFill>
                <a:schemeClr val="tx1">
                  <a:lumMod val="95000"/>
                  <a:lumOff val="5000"/>
                </a:schemeClr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B992FFC-5EE6-674A-95ED-B9C7B39F2587}"/>
              </a:ext>
            </a:extLst>
          </p:cNvPr>
          <p:cNvSpPr txBox="1"/>
          <p:nvPr/>
        </p:nvSpPr>
        <p:spPr>
          <a:xfrm>
            <a:off x="5064200" y="8169147"/>
            <a:ext cx="1914685" cy="390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952" spc="293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Listener</a:t>
            </a:r>
            <a:endParaRPr lang="fr-FR" sz="1952" spc="293" dirty="0">
              <a:solidFill>
                <a:schemeClr val="tx1">
                  <a:lumMod val="95000"/>
                  <a:lumOff val="5000"/>
                </a:schemeClr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371BD305-9AB0-AC42-B97A-D707D5288D4C}"/>
              </a:ext>
            </a:extLst>
          </p:cNvPr>
          <p:cNvSpPr txBox="1"/>
          <p:nvPr/>
        </p:nvSpPr>
        <p:spPr>
          <a:xfrm>
            <a:off x="4040020" y="1108218"/>
            <a:ext cx="1914685" cy="390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952" spc="293" dirty="0">
                <a:solidFill>
                  <a:schemeClr val="tx1">
                    <a:lumMod val="95000"/>
                    <a:lumOff val="5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Loyal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2FE1B47B-1DB1-D54F-AA77-BC43F0FA2372}"/>
              </a:ext>
            </a:extLst>
          </p:cNvPr>
          <p:cNvSpPr txBox="1"/>
          <p:nvPr/>
        </p:nvSpPr>
        <p:spPr>
          <a:xfrm>
            <a:off x="2798161" y="9972470"/>
            <a:ext cx="1914685" cy="390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952" spc="293" dirty="0">
                <a:solidFill>
                  <a:schemeClr val="tx1">
                    <a:lumMod val="95000"/>
                    <a:lumOff val="5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Open-</a:t>
            </a:r>
            <a:r>
              <a:rPr lang="fr-FR" sz="1952" spc="293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minded</a:t>
            </a:r>
            <a:endParaRPr lang="fr-FR" sz="1952" spc="293" dirty="0">
              <a:solidFill>
                <a:schemeClr val="tx1">
                  <a:lumMod val="95000"/>
                  <a:lumOff val="5000"/>
                </a:schemeClr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6B7B69CC-11C0-F34D-B6B0-240206E7E243}"/>
              </a:ext>
            </a:extLst>
          </p:cNvPr>
          <p:cNvSpPr txBox="1"/>
          <p:nvPr/>
        </p:nvSpPr>
        <p:spPr>
          <a:xfrm>
            <a:off x="6103210" y="8804705"/>
            <a:ext cx="1914685" cy="390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952" spc="293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Generous</a:t>
            </a:r>
            <a:endParaRPr lang="fr-FR" sz="1952" spc="293" dirty="0">
              <a:solidFill>
                <a:schemeClr val="tx1">
                  <a:lumMod val="95000"/>
                  <a:lumOff val="5000"/>
                </a:schemeClr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40A2EA46-1BF4-4D46-B8A8-6E66E6E87172}"/>
              </a:ext>
            </a:extLst>
          </p:cNvPr>
          <p:cNvSpPr txBox="1"/>
          <p:nvPr/>
        </p:nvSpPr>
        <p:spPr>
          <a:xfrm>
            <a:off x="2914082" y="1314771"/>
            <a:ext cx="1914685" cy="390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952" spc="293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Honest</a:t>
            </a:r>
            <a:endParaRPr lang="fr-FR" sz="1952" spc="293" dirty="0">
              <a:solidFill>
                <a:schemeClr val="tx1">
                  <a:lumMod val="95000"/>
                  <a:lumOff val="5000"/>
                </a:schemeClr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EF211560-6B15-1C40-A17E-BDC0AC6E4DA4}"/>
              </a:ext>
            </a:extLst>
          </p:cNvPr>
          <p:cNvSpPr txBox="1"/>
          <p:nvPr/>
        </p:nvSpPr>
        <p:spPr>
          <a:xfrm>
            <a:off x="5963008" y="9967651"/>
            <a:ext cx="1914685" cy="390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952" spc="293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Trusting</a:t>
            </a:r>
            <a:endParaRPr lang="fr-FR" sz="1952" spc="293" dirty="0">
              <a:solidFill>
                <a:schemeClr val="tx1">
                  <a:lumMod val="95000"/>
                  <a:lumOff val="5000"/>
                </a:schemeClr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35CCF2CA-29AC-0246-913D-F71BECAD43D3}"/>
              </a:ext>
            </a:extLst>
          </p:cNvPr>
          <p:cNvSpPr txBox="1"/>
          <p:nvPr/>
        </p:nvSpPr>
        <p:spPr>
          <a:xfrm>
            <a:off x="510726" y="8227730"/>
            <a:ext cx="1914685" cy="390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952" spc="293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Curious</a:t>
            </a:r>
            <a:endParaRPr lang="fr-FR" sz="1952" spc="293" dirty="0">
              <a:solidFill>
                <a:schemeClr val="tx1">
                  <a:lumMod val="95000"/>
                  <a:lumOff val="5000"/>
                </a:schemeClr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604DB6CD-4225-7A48-B834-B1541B61A068}"/>
              </a:ext>
            </a:extLst>
          </p:cNvPr>
          <p:cNvSpPr txBox="1"/>
          <p:nvPr/>
        </p:nvSpPr>
        <p:spPr>
          <a:xfrm>
            <a:off x="3302500" y="270232"/>
            <a:ext cx="1914685" cy="390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952" spc="293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Extrovert</a:t>
            </a:r>
            <a:endParaRPr lang="fr-FR" sz="1952" spc="293" dirty="0">
              <a:solidFill>
                <a:schemeClr val="tx1">
                  <a:lumMod val="95000"/>
                  <a:lumOff val="5000"/>
                </a:schemeClr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7FF59F08-4481-DA4A-94FF-1EE6791E26AF}"/>
              </a:ext>
            </a:extLst>
          </p:cNvPr>
          <p:cNvSpPr txBox="1"/>
          <p:nvPr/>
        </p:nvSpPr>
        <p:spPr>
          <a:xfrm>
            <a:off x="2156587" y="7437891"/>
            <a:ext cx="1914685" cy="390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952" spc="293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Creative</a:t>
            </a:r>
            <a:endParaRPr lang="fr-FR" sz="1952" spc="293" dirty="0">
              <a:solidFill>
                <a:schemeClr val="tx1">
                  <a:lumMod val="95000"/>
                  <a:lumOff val="5000"/>
                </a:schemeClr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00FDE649-C220-B444-9EA9-34FF16991782}"/>
              </a:ext>
            </a:extLst>
          </p:cNvPr>
          <p:cNvSpPr txBox="1"/>
          <p:nvPr/>
        </p:nvSpPr>
        <p:spPr>
          <a:xfrm rot="16200000">
            <a:off x="-1088110" y="1261070"/>
            <a:ext cx="2869527" cy="811153"/>
          </a:xfrm>
          <a:prstGeom prst="rect">
            <a:avLst/>
          </a:prstGeom>
          <a:noFill/>
          <a:effectLst>
            <a:outerShdw sx="1000" sy="1000" algn="ctr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4685" dirty="0" err="1">
                <a:solidFill>
                  <a:srgbClr val="FFA38F"/>
                </a:solidFill>
                <a:latin typeface="Brush Script MT" panose="03060802040406070304" pitchFamily="66" charset="-122"/>
                <a:ea typeface="Brush Script MT" panose="03060802040406070304" pitchFamily="66" charset="-122"/>
                <a:cs typeface="Brush Script MT" panose="03060802040406070304" pitchFamily="66" charset="-122"/>
              </a:rPr>
              <a:t>Who</a:t>
            </a:r>
            <a:r>
              <a:rPr lang="fr-FR" sz="4685" dirty="0">
                <a:solidFill>
                  <a:srgbClr val="FFA38F"/>
                </a:solidFill>
                <a:latin typeface="Brush Script MT" panose="03060802040406070304" pitchFamily="66" charset="-122"/>
                <a:ea typeface="Brush Script MT" panose="03060802040406070304" pitchFamily="66" charset="-122"/>
                <a:cs typeface="Brush Script MT" panose="03060802040406070304" pitchFamily="66" charset="-122"/>
              </a:rPr>
              <a:t> </a:t>
            </a:r>
            <a:r>
              <a:rPr lang="fr-FR" sz="4685" dirty="0" err="1">
                <a:solidFill>
                  <a:srgbClr val="FFA38F"/>
                </a:solidFill>
                <a:latin typeface="Brush Script MT" panose="03060802040406070304" pitchFamily="66" charset="-122"/>
                <a:ea typeface="Brush Script MT" panose="03060802040406070304" pitchFamily="66" charset="-122"/>
                <a:cs typeface="Brush Script MT" panose="03060802040406070304" pitchFamily="66" charset="-122"/>
              </a:rPr>
              <a:t>am</a:t>
            </a:r>
            <a:r>
              <a:rPr lang="fr-FR" sz="4685" dirty="0">
                <a:solidFill>
                  <a:srgbClr val="FFA38F"/>
                </a:solidFill>
                <a:latin typeface="Brush Script MT" panose="03060802040406070304" pitchFamily="66" charset="-122"/>
                <a:ea typeface="Brush Script MT" panose="03060802040406070304" pitchFamily="66" charset="-122"/>
                <a:cs typeface="Brush Script MT" panose="03060802040406070304" pitchFamily="66" charset="-122"/>
              </a:rPr>
              <a:t> I?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77DBBFBC-CF7D-574A-9327-68B669D765F0}"/>
              </a:ext>
            </a:extLst>
          </p:cNvPr>
          <p:cNvSpPr txBox="1"/>
          <p:nvPr/>
        </p:nvSpPr>
        <p:spPr>
          <a:xfrm>
            <a:off x="2090047" y="3129047"/>
            <a:ext cx="1285654" cy="390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952" spc="293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Ambitious</a:t>
            </a:r>
            <a:endParaRPr lang="fr-FR" sz="1952" spc="293" dirty="0">
              <a:solidFill>
                <a:schemeClr val="tx1">
                  <a:lumMod val="95000"/>
                  <a:lumOff val="5000"/>
                </a:schemeClr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148477E0-DF41-8549-9A18-2E066D7B0DDF}"/>
              </a:ext>
            </a:extLst>
          </p:cNvPr>
          <p:cNvSpPr txBox="1"/>
          <p:nvPr/>
        </p:nvSpPr>
        <p:spPr>
          <a:xfrm>
            <a:off x="6021542" y="2583114"/>
            <a:ext cx="1914685" cy="390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952" spc="293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Dreamer</a:t>
            </a:r>
            <a:endParaRPr lang="fr-FR" sz="1952" spc="293" dirty="0">
              <a:solidFill>
                <a:schemeClr val="tx1">
                  <a:lumMod val="95000"/>
                  <a:lumOff val="5000"/>
                </a:schemeClr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932A3623-07ED-4C44-B3A4-97D3C41638A5}"/>
              </a:ext>
            </a:extLst>
          </p:cNvPr>
          <p:cNvSpPr txBox="1"/>
          <p:nvPr/>
        </p:nvSpPr>
        <p:spPr>
          <a:xfrm>
            <a:off x="4445098" y="3111026"/>
            <a:ext cx="1914685" cy="390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952" spc="293" dirty="0">
                <a:solidFill>
                  <a:schemeClr val="tx1">
                    <a:lumMod val="95000"/>
                    <a:lumOff val="5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Gourmand</a:t>
            </a:r>
          </a:p>
        </p:txBody>
      </p:sp>
    </p:spTree>
    <p:extLst>
      <p:ext uri="{BB962C8B-B14F-4D97-AF65-F5344CB8AC3E}">
        <p14:creationId xmlns:p14="http://schemas.microsoft.com/office/powerpoint/2010/main" val="122281602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602</TotalTime>
  <Words>147</Words>
  <Application>Microsoft Macintosh PowerPoint</Application>
  <PresentationFormat>Personnalisé</PresentationFormat>
  <Paragraphs>56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2" baseType="lpstr">
      <vt:lpstr>Brush Script MT</vt:lpstr>
      <vt:lpstr>Angsana New</vt:lpstr>
      <vt:lpstr>Arial</vt:lpstr>
      <vt:lpstr>Calibri</vt:lpstr>
      <vt:lpstr>Calibri Light</vt:lpstr>
      <vt:lpstr>Cordia New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Microsoft Office User</cp:lastModifiedBy>
  <cp:revision>16</cp:revision>
  <cp:lastPrinted>2020-11-29T20:04:11Z</cp:lastPrinted>
  <dcterms:created xsi:type="dcterms:W3CDTF">2020-11-27T13:00:57Z</dcterms:created>
  <dcterms:modified xsi:type="dcterms:W3CDTF">2020-11-29T22:55:24Z</dcterms:modified>
</cp:coreProperties>
</file>