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63" r:id="rId6"/>
    <p:sldId id="299" r:id="rId7"/>
    <p:sldId id="279" r:id="rId8"/>
    <p:sldId id="296" r:id="rId9"/>
    <p:sldId id="286" r:id="rId10"/>
    <p:sldId id="294" r:id="rId11"/>
    <p:sldId id="298" r:id="rId12"/>
    <p:sldId id="297" r:id="rId13"/>
    <p:sldId id="293" r:id="rId14"/>
    <p:sldId id="292" r:id="rId15"/>
    <p:sldId id="288" r:id="rId16"/>
    <p:sldId id="277" r:id="rId17"/>
    <p:sldId id="278" r:id="rId18"/>
    <p:sldId id="287" r:id="rId19"/>
    <p:sldId id="276" r:id="rId20"/>
    <p:sldId id="271" r:id="rId21"/>
    <p:sldId id="283" r:id="rId22"/>
    <p:sldId id="284" r:id="rId23"/>
    <p:sldId id="290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07.04.2021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427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4.jp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5B256628-6A8C-4AC1-AAD3-BB21C5D4C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E775E46B-1268-4ED1-9B8B-002DCE633AC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5679" y="38610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96ECD811-07DF-4507-83FF-16725ADE27E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56316" y="509301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6000">
        <p:split orient="vert"/>
        <p:sndAc>
          <p:stSnd loop="1">
            <p:snd r:embed="rId2" name="Back to Earth- Children Of Hope.wav"/>
          </p:stSnd>
        </p:sndAc>
      </p:transition>
    </mc:Choice>
    <mc:Fallback>
      <p:transition spd="slow" advClick="0" advTm="16000">
        <p:split orient="vert"/>
        <p:sndAc>
          <p:stSnd loop="1">
            <p:snd r:embed="rId2" name="Back to Earth- Children Of Ho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ECA9CE7-B61B-4612-A03D-1434D19F3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72C2D28-9370-49E6-A35C-B42BF64F5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8F0497AE-DC09-4177-8747-E69B68346ADC}"/>
              </a:ext>
            </a:extLst>
          </p:cNvPr>
          <p:cNvSpPr/>
          <p:nvPr/>
        </p:nvSpPr>
        <p:spPr>
          <a:xfrm>
            <a:off x="7608168" y="908720"/>
            <a:ext cx="324036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Macro</a:t>
            </a:r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42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3DFA53-114A-4012-B7F0-E25BB6943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52E979-9A41-47F6-B95D-DAF93B2EC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4ECE55-A36F-45EE-A6A0-AFA57F493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7" y="643465"/>
            <a:ext cx="1088999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7B1AEA75-3A4A-48E4-8A01-6A5423BE5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72C4D7-16B3-4418-9ED9-F261AAEDD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3522C7-BBB5-4AE0-BA71-6E5C6AEE5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50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9F0B52-6711-4E0C-AB11-172D94D26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760B9C-2982-4FFE-A425-65FA2D74C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6B68A0-B8A8-4DAD-BB4D-8C5F19E4A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621EE8-A8EC-4634-A835-F860F0BBF1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00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04EC34-3A03-4978-A898-6BD87A227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D0602A-B4B2-4CF2-9FCE-5ADF28ABA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84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E2D753-C4CE-4D89-ADAF-C0C5A7224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45" y="643465"/>
            <a:ext cx="1090218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595A9A-23F9-451B-A065-E31F0F30B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81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B4256E-28D4-453B-AA91-4D7EE537F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76E645-FB53-4BB2-9D1A-D1E690C07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13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2CDAE4-7ADD-4A57-A792-4CA649A91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BA03E04-3790-4574-AFEC-987AC7B84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65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479961-80FE-49E7-AC4B-11214D883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BD623DF-B7FC-4EEA-8124-77011C4CF2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71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E89A0E3-9E75-4C8E-991A-EB5428742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3FE43B-FFD5-4AA5-9DE5-8B03CD583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29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845C95-33B3-4502-B934-B9AA13928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BBAC31-FCAF-461C-92D3-10CC10017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99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5FB8D6-D606-478F-B310-10CA7D928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69850ED-0B8E-403A-93E4-8ABCE5714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2AD698-7370-4079-BF8F-044F2CB30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AD271A-C435-4989-B5CB-C0372C407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F93ECA-D651-4EBB-802D-21B354936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8" y="643466"/>
            <a:ext cx="10894353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56F9EB-65C7-49E0-B05F-248758C55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48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C74FF4-6032-4F89-9035-B48732E44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451636-8E09-44E9-9E4E-B014B1241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DD0782-10A3-45E2-8158-F7EB08DE1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E07512-575D-4538-9B14-B0D90F2B6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250797-39C8-4F62-BD28-6EE54FEAD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B271FC-4DCA-4F6F-AC39-BF91601A6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88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7435E4-8F67-4267-8383-AEBFCFCF0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F3BAB0-D85C-4D60-B893-5A8B1C82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87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6581979F-DEFF-424C-B99C-90033B9E30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1977"/>
            <a:ext cx="10801200" cy="49878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426B9E28-1CA5-416A-BD99-610E19F3CA50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BF633494-442F-4B72-B8B7-CFBF79689A7B}"/>
              </a:ext>
            </a:extLst>
          </p:cNvPr>
          <p:cNvSpPr/>
          <p:nvPr/>
        </p:nvSpPr>
        <p:spPr>
          <a:xfrm>
            <a:off x="695399" y="4922163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E3B8C6A7-A65E-4960-AC29-689DA64F35A6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798994D6-B911-461A-914C-DE40F386DDB5}"/>
              </a:ext>
            </a:extLst>
          </p:cNvPr>
          <p:cNvSpPr/>
          <p:nvPr/>
        </p:nvSpPr>
        <p:spPr>
          <a:xfrm>
            <a:off x="4727848" y="790812"/>
            <a:ext cx="3687914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</TotalTime>
  <Words>59</Words>
  <Application>Microsoft Office PowerPoint</Application>
  <PresentationFormat>Širokoúhlá obrazovka</PresentationFormat>
  <Paragraphs>10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77</cp:revision>
  <dcterms:created xsi:type="dcterms:W3CDTF">2020-02-21T13:54:42Z</dcterms:created>
  <dcterms:modified xsi:type="dcterms:W3CDTF">2021-04-07T12:07:02Z</dcterms:modified>
</cp:coreProperties>
</file>